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038225"/>
            <a:ext cx="6400800" cy="5486400"/>
            <a:chOff x="2148682" y="1038225"/>
            <a:chExt cx="6400800" cy="5486400"/>
          </a:xfrm>
        </p:grpSpPr>
        <p:sp>
          <p:nvSpPr>
            <p:cNvPr id="3" name="rc3"/>
            <p:cNvSpPr/>
            <p:nvPr/>
          </p:nvSpPr>
          <p:spPr>
            <a:xfrm>
              <a:off x="2148681" y="1038225"/>
              <a:ext cx="64008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038225"/>
              <a:ext cx="64008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77620" y="1333456"/>
              <a:ext cx="1563622" cy="13969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716413" y="1552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105569" y="2067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298260" y="1888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295965" y="203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361507" y="1910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585670" y="1714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719241" y="1727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073113" y="1832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536688" y="1927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291112" y="1961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897174" y="2376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013600" y="1379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662326" y="1746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864506" y="2399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113598" y="2176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463194" y="1953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741991" y="1652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515211" y="1767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989701" y="2216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381409" y="1930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547018" y="1662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933365" y="2296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487030" y="1810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138578" y="2178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027043" y="2202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042046" y="2261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876963" y="1580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317885" y="1940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649206" y="1659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358672" y="1683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023526" y="2246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040715" y="2041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970262" y="1445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208484" y="2033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511772" y="1717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228412" y="2137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986153" y="2282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181377" y="2142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566855" y="1748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384706" y="192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089807" y="2242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987902" y="2297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864300" y="1667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005174" y="2234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336919" y="1849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881893" y="1598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371651" y="1863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085411" y="2091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195384" y="2079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997923" y="2098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448917" y="1809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851335" y="2356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919454" y="2317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065059" y="2159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824586" y="1588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163474" y="2111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586095" y="1556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703165" y="1534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151653" y="2164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243717" y="2092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432699" y="1821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924371" y="1653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001869" y="161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284485" y="2013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803374" y="2457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029158" y="2223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772923" y="1738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594393" y="1730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438562" y="1864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848224" y="2431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965878" y="1653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147950" y="2187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731018" y="1371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050949" y="221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738674" y="183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941296" y="158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893477" y="1631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218159" y="2039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301513" y="198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810284" y="1746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978664" y="2342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883603" y="1630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950360" y="1706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945680" y="1759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820351" y="2425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796978" y="2460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105987" y="2208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815040" y="1525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317519" y="1884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386963" y="1908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953337" y="2295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677040" y="1695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522938" y="181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139767" y="2128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522186" y="1758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209011" y="2130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076585" y="220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094095" y="217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511316" y="1787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227698" y="2013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003400" y="2267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086368" y="2179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899900" y="2375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969658" y="2282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850595" y="1630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873762" y="1563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862911" y="1510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159399" y="2166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171760" y="2096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273492" y="2081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952751" y="1431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399054" y="1878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354552" y="2026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363969" y="1908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199845" y="200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178561" y="2044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186198" y="206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864306" y="1530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093979" y="2115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920430" y="1542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524911" y="1693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706777" y="1796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430578" y="1833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351948" y="1659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858758" y="1644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499044" y="1790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289357" y="1816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187477" y="2035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101802" y="2202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762689" y="1649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434441" y="1812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852325" y="2394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054247" y="2155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313566" y="1948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054227" y="2126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014881" y="2216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191957" y="2069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651617" y="1621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196714" y="2149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143810" y="2084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875761" y="1606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905055" y="2337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088355" y="219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267553" y="1896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777256" y="165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984281" y="1507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368790" y="1867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881265" y="2359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020544" y="2249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884704" y="236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188724" y="2067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822536" y="1711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136945" y="2057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986121" y="1938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910531" y="1642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872349" y="2399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934933" y="2252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836845" y="158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130877" y="1991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560292" y="1859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098775" y="2258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408587" y="187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022697" y="2221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135165" y="2067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055442" y="2167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833201" y="2340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849187" y="1599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481116" y="1778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039841" y="2195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036518" y="2206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076810" y="2183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008035" y="2247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197891" y="2086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630732" y="1672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542749" y="1752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992318" y="2296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004634" y="2293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461002" y="1784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949744" y="2283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230989" y="1981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079837" y="218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840176" y="2369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504103" y="1395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955831" y="2394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047285" y="2268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116529" y="2211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061665" y="2202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692134" y="1835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321781" y="2014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634878" y="1868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928954" y="1481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928877" y="1472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158962" y="2185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851650" y="2400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926744" y="2315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235856" y="2071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899739" y="2392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161385" y="2137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918657" y="2319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201857" y="2096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572550" y="1725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935948" y="1830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478886" y="1759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960626" y="1669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948028" y="2292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872785" y="1715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372159" y="1987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472033" y="1852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401998" y="1793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921993" y="2281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995390" y="2301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552668" y="1796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495213" y="1717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493638" y="1738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680023" y="1608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135492" y="2100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766258" y="2444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267392" y="2145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700175" y="166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872599" y="2347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268999" y="2032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397100" y="1843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803850" y="2435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206884" y="2048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810811" y="1529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152064" y="1975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252929" y="1912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346973" y="1868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3204023" y="2044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915700" y="2290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3441101" y="1968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3163526" y="2049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159746" y="2162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283135" y="1935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105563" y="2103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047774" y="2261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3310532" y="1927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962889" y="2277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3424323" y="1899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950329" y="2281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3018442" y="226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270767" y="1936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2869372" y="236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203740" y="2109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2794201" y="241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539844" y="1697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265959" y="1795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2956744" y="228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296627" y="1908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856470" y="1382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102214" y="2197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651154" y="1735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843447" y="1553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220666" y="2103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721163" y="1672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769876" y="1378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424021" y="1970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2886124" y="2414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3439802" y="1892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2925034" y="2366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3048988" y="2161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3042117" y="2275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667527" y="1761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3765627" y="1463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3459704" y="1838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3269173" y="1975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3487268" y="1759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148561" y="2150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3186667" y="2227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043492" y="2272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2970950" y="2231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116246" y="2103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3635187" y="1665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497861" y="1849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3494365" y="1820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2956969" y="2335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896903" y="156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208034" y="2033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2903236" y="2359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3048873" y="222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3554153" y="1730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111387" y="2112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055609" y="2217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3393288" y="1985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983208" y="1581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302715" y="1972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667565" y="177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800378" y="1525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922732" y="1431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455699" y="1702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028669" y="2223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3329109" y="1948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268594" y="1955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048262" y="2234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016796" y="2311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494609" y="1768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723150" y="1607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2979442" y="2290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3422240" y="1867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2938000" y="2275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951838" y="139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3253829" y="2035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201182" y="2129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3069616" y="2214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361546" y="1952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371432" y="1947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3261131" y="2084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038112" y="221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199183" y="217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317622" y="2027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403573" y="1954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308822" y="1956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3217612" y="212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3155555" y="2180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2946343" y="2374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3936109" y="1612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3392041" y="2080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3324378" y="1988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3829536" y="1584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3000244" y="2347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2852421" y="2407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3421103" y="1868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3059428" y="2296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3038080" y="2260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3516947" y="1799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3447021" y="1962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3599671" y="1833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3350193" y="1995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2958062" y="2296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3715693" y="1594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328704" y="1929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914844" y="1423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898472" y="1727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3718386" y="1652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3146581" y="2170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3687493" y="1752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3872007" y="1538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4010123" y="1574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3381833" y="1940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3406517" y="1887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3500394" y="176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2849529" y="2374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3279715" y="2028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3015703" y="2271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2955934" y="2309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4008381" y="1549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3273647" y="2005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3561179" y="1795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3706044" y="1506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3744125" y="1477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3380933" y="1866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3658907" y="1544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3415986" y="191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3490180" y="1820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3543013" y="1756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3198810" y="2139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3746355" y="1657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3514170" y="1779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3096988" y="2214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2852081" y="2360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3229061" y="2098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2955799" y="2298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3555529" y="1690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388820" y="1917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3490392" y="1869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3015986" y="2213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3137042" y="2171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2949635" y="2312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3155799" y="2078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3763834" y="1594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3620453" y="1768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3674701" y="1607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3027326" y="2204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2869077" y="2330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2949557" y="2281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3365377" y="1914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3753696" y="1610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3117661" y="2172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954448" y="1439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3175521" y="2140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3187239" y="2128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3857261" y="1521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2905319" y="2347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3352231" y="193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2815279" y="2447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3222871" y="2069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3306578" y="198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3489408" y="184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436640" y="186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3486786" y="1927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3075344" y="2237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3030102" y="227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3202525" y="2096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3519531" y="1849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2837495" y="2353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3012554" y="2277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2800135" y="2443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3223411" y="198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3317963" y="1912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2983563" y="2105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3188621" y="1958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2889165" y="2277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2881689" y="2335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3074090" y="2053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2991058" y="2130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2986957" y="2263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3111110" y="2077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156873" y="2117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3077909" y="2296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2923112" y="240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3793230" y="1747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3886290" y="1619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3030199" y="2227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3236916" y="2096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3200301" y="2070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3045999" y="2168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3179056" y="2021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459575" y="1800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2895683" y="2297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2994690" y="2320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3125310" y="2193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3221071" y="211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3791603" y="1625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683411" y="1680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2913727" y="2328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3069257" y="2212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3059936" y="229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3036544" y="2351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3617953" y="1743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3033548" y="2278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3253546" y="1944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3184199" y="2051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2964233" y="2390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3157290" y="2043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3885223" y="1539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967003" y="1518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932721" y="1458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955920" y="1452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3973411" y="1474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977043" y="1427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3490636" y="158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3916786" y="1560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3425898" y="1572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3268485" y="1602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3349538" y="1654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3405861" y="1679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3392838" y="1677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936957" y="1661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3402095" y="1599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3902284" y="1635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3308745" y="1588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896659" y="1469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3357837" y="147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3521228" y="1644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3565653" y="1602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3546433" y="1592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3719389" y="1542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3647374" y="1595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3836858" y="1491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3487294" y="1590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3506649" y="162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3888347" y="1556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871017" y="1462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3401111" y="1704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2930671" y="2282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3048667" y="2192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3503833" y="1843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3048410" y="2269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3221039" y="1961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2875627" y="2387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3813806" y="1499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2882544" y="242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3105049" y="2194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3469327" y="1758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3511798" y="1694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3553992" y="1637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3427827" y="1809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3008665" y="2158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3275826" y="1929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3641178" y="1764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3513655" y="175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3071108" y="2074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3350258" y="1653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2914543" y="2292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3651598" y="1699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3700182" y="1577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3428739" y="1841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3262674" y="1951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2708077" y="244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3533769" y="1812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3691941" y="1552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3487956" y="179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2914273" y="2317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3232584" y="1990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3253051" y="1992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3342795" y="1926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2771748" y="2385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3046507" y="219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2929264" y="2330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2957213" y="229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3493895" y="180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3702670" y="1591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3523722" y="1698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3193796" y="2112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3471390" y="1810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2895317" y="2286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3072978" y="2175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3492533" y="1742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3045504" y="2188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3812675" y="1437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2925638" y="2327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3841377" y="1550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3120663" y="222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3632609" y="1602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3758563" y="1520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3759070" y="1533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3005071" y="2240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3013550" y="2237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3392832" y="1847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3574337" y="1773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3122103" y="2112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3983632" y="1487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3768166" y="1456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3959257" y="1509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3204640" y="2021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3400417" y="2007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2928820" y="2294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2973438" y="2322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2941683" y="2293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3004878" y="2179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3266704" y="2014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3305138" y="1876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3400063" y="1912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3699288" y="1554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4012598" y="155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3273486" y="2028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3463901" y="1778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3475106" y="1749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2995917" y="2269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3162047" y="2120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3955522" y="1567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3611325" y="1644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2989399" y="2257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3517654" y="1689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2924288" y="2260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3691748" y="1484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3745288" y="1573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3618808" y="1355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3227345" y="2035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3128698" y="2120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3906359" y="1495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3025603" y="221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3942723" y="1463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3995267" y="1457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3348239" y="1992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2973875" y="227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3996296" y="148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3647741" y="1680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3393018" y="1786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3674527" y="1594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3086619" y="2176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3994149" y="1516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3978760" y="1472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3371644" y="1866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3241769" y="2176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3288316" y="1965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3868529" y="1458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3716413" y="1552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3105569" y="2067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3298260" y="1888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3295965" y="203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3361507" y="1910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3585670" y="1714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3719241" y="1727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3073113" y="1832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3536688" y="1927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3291112" y="1961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2897174" y="2376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4013600" y="1379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3662326" y="1746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2864506" y="2399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3113598" y="2176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3463194" y="1953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3741991" y="1652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3515211" y="1767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2989701" y="2216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3381409" y="1930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3547018" y="1662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2933365" y="2296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3487030" y="1810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3138578" y="2178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3027043" y="2202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3042046" y="2261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3876963" y="1580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3317885" y="1940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3649206" y="1659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3358672" y="1683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3023526" y="2246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3040715" y="2041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3970262" y="1445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3208484" y="2033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3511772" y="1717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3228412" y="2137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2986153" y="2282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3181377" y="2142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3566855" y="1748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3384706" y="192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3089807" y="2242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2987902" y="2297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3864300" y="1667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3005174" y="2234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3336919" y="1849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3881893" y="1598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3371651" y="1863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3085411" y="2091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3195384" y="2079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2997923" y="2098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3448917" y="1809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2851335" y="2356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2919454" y="2317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3065059" y="2159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3824586" y="1588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3163474" y="2111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3586095" y="1556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3703165" y="1534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3151653" y="2164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3243717" y="2092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3432699" y="1821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3924371" y="1653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4001869" y="161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3284485" y="2013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2803374" y="2457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3029158" y="2223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3772923" y="1738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3594393" y="1730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3438562" y="1864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2848224" y="2431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3965878" y="1653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3147950" y="2187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3731018" y="1371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3050949" y="221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3738674" y="183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3941296" y="158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3893477" y="1631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3218159" y="2039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3301513" y="198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3810284" y="1746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2978664" y="2342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3883603" y="1630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3950360" y="1706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3945680" y="1759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2820351" y="2425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2796978" y="2460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3105987" y="2208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3815040" y="1525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3317519" y="1884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3386963" y="1908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2953337" y="2295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3677040" y="1695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3522938" y="181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3139767" y="2128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3522186" y="1758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3209011" y="2130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3076585" y="220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3094095" y="217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3511316" y="1787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3227698" y="2013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3003400" y="2267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3086368" y="2179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2899900" y="2375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2969658" y="2282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3850595" y="1630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3873762" y="1563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3862911" y="1510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3159399" y="2166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3171760" y="2096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3273492" y="2081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3952751" y="1431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3399054" y="1878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3354552" y="2026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3363969" y="1908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3199845" y="200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3178561" y="2044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3186198" y="206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3864306" y="1530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3093979" y="2115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3920430" y="1542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3524911" y="1693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3706777" y="1796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3430578" y="1833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3351948" y="1659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3858758" y="1644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3499044" y="1790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3289357" y="1816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3187477" y="2035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3101802" y="2202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3762689" y="1649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3434441" y="1812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2852325" y="2394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3054247" y="2155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3313566" y="1948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3054227" y="2126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3014881" y="2216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3191957" y="2069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3651617" y="1621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3196714" y="2149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3143810" y="2084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3875761" y="1606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2905055" y="2337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3088355" y="219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3267553" y="1896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3777256" y="165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3984281" y="1507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3368790" y="1867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2881265" y="2359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3020544" y="2249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2884704" y="236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3188724" y="2067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3822536" y="1711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3136945" y="2057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2986121" y="1938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3910531" y="1642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2872349" y="2399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2934933" y="2252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3836845" y="158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3130877" y="1991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3560292" y="1859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3098775" y="2258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3408587" y="187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3022697" y="2221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3135165" y="2067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3055442" y="2167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2833201" y="2340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3849187" y="1599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3481116" y="1778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3039841" y="2195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3036518" y="2206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3076810" y="2183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3008035" y="2247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3197891" y="2086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3630732" y="1672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3542749" y="1752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2992318" y="2296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3004634" y="2293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3461002" y="1784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2949744" y="2283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3230989" y="1981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3079837" y="218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2840176" y="2369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3504103" y="1395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2955831" y="2394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3047285" y="2268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3116529" y="2211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3061665" y="2202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3692134" y="1835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3321781" y="2014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3634878" y="1868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3928954" y="1481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3928877" y="1472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3158962" y="2185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2851650" y="2400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2926744" y="2315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3235856" y="2071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2899739" y="2392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3161385" y="2137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2918657" y="2319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3201857" y="2096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3572550" y="1725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3935948" y="1830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3478886" y="1759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3960626" y="1669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2948028" y="2292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3872785" y="1715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3372159" y="1987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3472033" y="1852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3401998" y="1793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2921993" y="2281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2995390" y="2301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3552668" y="1796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3495213" y="1717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3493638" y="1738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3680023" y="1608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3135492" y="2100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2766258" y="2444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3267392" y="2145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3700175" y="166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2872599" y="2347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3268999" y="2032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3397100" y="1843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2803850" y="2435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3206884" y="2048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3810811" y="1529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3152064" y="1975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3252929" y="1912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3346973" y="1868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3204023" y="2044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2915700" y="2290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3441101" y="1968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3163526" y="2049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3159746" y="2162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3283135" y="1935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3105563" y="2103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3047774" y="2261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3310532" y="1927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2962889" y="2277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3424323" y="1899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2950329" y="2281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3018442" y="226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3270767" y="1936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2869372" y="236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3203740" y="2109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2794201" y="241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3539844" y="1697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3265959" y="1795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2956744" y="228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3296627" y="1908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3856470" y="1382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3102214" y="2197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3651154" y="1735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3843447" y="1553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3220666" y="2103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3721163" y="1672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3769876" y="1378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3424021" y="1970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2886124" y="2414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3439802" y="1892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2925034" y="2366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3048988" y="2161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3042117" y="2275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3667527" y="1761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3765627" y="1463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3459704" y="1838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3269173" y="1975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3487268" y="1759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3148561" y="2150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3186667" y="2227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3043492" y="2272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2970950" y="2231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3116246" y="2103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3635187" y="1665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3497861" y="1849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3494365" y="1820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2956969" y="2335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3896903" y="156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3208034" y="2033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2903236" y="2359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3048873" y="222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3554153" y="1730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3111387" y="2112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3055609" y="2217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3393288" y="1985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3983208" y="1581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3302715" y="1972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3667565" y="177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3800378" y="1525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3922732" y="1431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3455699" y="1702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3028669" y="2223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3329109" y="1948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3268594" y="1955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3048262" y="2234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3016796" y="2311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3494609" y="1768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3723150" y="1607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2979442" y="2290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3422240" y="1867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2938000" y="2275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3951838" y="139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3253829" y="2035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3201182" y="2129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3069616" y="2214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3361546" y="1952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3371432" y="1947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3261131" y="2084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3038112" y="221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3199183" y="217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3317622" y="2027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3403573" y="1954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3308822" y="1956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3217612" y="212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3155555" y="2180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2946343" y="2374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3936109" y="1612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3392041" y="2080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3324378" y="1988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3829536" y="1584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3000244" y="2347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2852421" y="2407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3421103" y="1868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3059428" y="2296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3038080" y="2260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3516947" y="1799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3447021" y="1962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3599671" y="1833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3350193" y="1995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2958062" y="2296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3715693" y="1594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3328704" y="1929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3914844" y="1423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3898472" y="1727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3718386" y="1652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3146581" y="2170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3687493" y="1752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3872007" y="1538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4010123" y="1574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3381833" y="1940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3406517" y="1887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3500394" y="176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2849529" y="2374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3279715" y="2028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3015703" y="2271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2955934" y="2309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4008381" y="1549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3273647" y="2005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3561179" y="1795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3706044" y="1506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3744125" y="1477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3380933" y="1866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3658907" y="1544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3415986" y="191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3490180" y="1820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3543013" y="1756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3198810" y="2139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3746355" y="1657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3514170" y="1779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3096988" y="2214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2852081" y="2360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3229061" y="2098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2955799" y="2298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3555529" y="1690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3388820" y="1917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3490392" y="1869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3015986" y="2213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3137042" y="2171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2949635" y="2312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3155799" y="2078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3763834" y="1594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3620453" y="1768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3674701" y="1607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3027326" y="2204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2869077" y="2330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2949557" y="2281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3365377" y="1914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3753696" y="1610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3117661" y="2172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3954448" y="1439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3175521" y="2140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3187239" y="2128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3857261" y="1521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2905319" y="2347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3352231" y="193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2815279" y="2447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3222871" y="2069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3306578" y="198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3489408" y="184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3436640" y="186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3486786" y="1927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3075344" y="2237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3030102" y="227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3202525" y="2096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3519531" y="1849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2837495" y="2353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3012554" y="2277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2800135" y="2443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3223411" y="198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3317963" y="1912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2983563" y="2105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3188621" y="1958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2889165" y="2277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2881689" y="2335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3074090" y="2053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2991058" y="2130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2986957" y="2263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3111110" y="2077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3156873" y="2117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3077909" y="2296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2923112" y="240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3793230" y="1747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3886290" y="1619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3030199" y="2227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3236916" y="2096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3200301" y="2070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3045999" y="2168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3179056" y="2021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3459575" y="1800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2895683" y="2297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2994690" y="2320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3125310" y="2193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3221071" y="211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3791603" y="1625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3683411" y="1680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2913727" y="2328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3069257" y="2212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3059936" y="229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3036544" y="2351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3617953" y="1743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3033548" y="2278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3253546" y="1944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3184199" y="2051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2964233" y="2390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3157290" y="2043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3885223" y="1539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3967003" y="1518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3932721" y="1458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3955920" y="1452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3973411" y="1474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3977043" y="1427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3490636" y="158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3916786" y="1560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3425898" y="1572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3268485" y="1602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3349538" y="1654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3405861" y="1679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3392838" y="1677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3936957" y="1661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3402095" y="1599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3902284" y="1635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3308745" y="1588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3896659" y="1469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3357837" y="147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3521228" y="1644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3565653" y="1602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3546433" y="1592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3719389" y="1542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3647374" y="1595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3836858" y="1491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3487294" y="1590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3506649" y="162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3888347" y="1556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3871017" y="1462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3401111" y="1704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2930671" y="2282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3048667" y="2192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3503833" y="1843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3048410" y="2269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3221039" y="1961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2875627" y="2387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3813806" y="1499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2882544" y="242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3105049" y="2194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3469327" y="1758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3511798" y="1694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3553992" y="1637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3427827" y="1809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3008665" y="2158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3275826" y="1929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3641178" y="1764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3513655" y="175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3071108" y="2074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3350258" y="1653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2914543" y="2292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3651598" y="1699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3700182" y="1577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3428739" y="1841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3262674" y="1951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2708077" y="244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3533769" y="1812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3691941" y="1552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3487956" y="179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2914273" y="2317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3232584" y="1990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3253051" y="1992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3342795" y="1926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2771748" y="2385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3046507" y="219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2929264" y="2330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2957213" y="229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3493895" y="180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3702670" y="1591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3523722" y="1698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3193796" y="2112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3471390" y="1810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2895317" y="2286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3072978" y="2175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3492533" y="1742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3045504" y="2188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3812675" y="1437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2925638" y="2327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3841377" y="1550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3120663" y="222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3632609" y="1602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3758563" y="1520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3759070" y="1533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3005071" y="2240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3013550" y="2237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3392832" y="1847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3574337" y="1773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3122103" y="2112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3983632" y="1487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3768166" y="1456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3959257" y="1509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3204640" y="2021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3400417" y="2007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2928820" y="2294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2973438" y="2322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2941683" y="2293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3004878" y="2179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3266704" y="2014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3305138" y="1876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3400063" y="1912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3699288" y="1554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4012598" y="155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3273486" y="2028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3463901" y="1778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3475106" y="1749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2995917" y="2269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3162047" y="2120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3955522" y="1567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3611325" y="1644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2989399" y="2257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3517654" y="1689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2924288" y="2260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3691748" y="1484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3745288" y="1573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3618808" y="1355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3227345" y="2035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3128698" y="2120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3906359" y="1495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3025603" y="221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3942723" y="1463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3995267" y="1457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3348239" y="1992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2973875" y="227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3996296" y="148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3647741" y="1680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3393018" y="1786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3674527" y="1594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3086619" y="2176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3994149" y="1516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3978760" y="1472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3371644" y="1866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3241769" y="2176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3288316" y="1965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3868529" y="1458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2875627" y="2387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3813806" y="1499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2882544" y="242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3105049" y="2194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3469327" y="1758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3511798" y="1694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3553992" y="1637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3427827" y="1809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3008665" y="2158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3275826" y="1929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3641178" y="1764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3513655" y="175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3071108" y="2074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3350258" y="1653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2914543" y="2292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3651598" y="1699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3700182" y="1577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3428739" y="1841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3262674" y="1951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2708077" y="244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3533769" y="1812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3691941" y="1552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3487956" y="179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2914273" y="2317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3232584" y="1990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3253051" y="1992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3342795" y="1926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2771748" y="2385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3046507" y="219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2929264" y="2330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2957213" y="229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3493895" y="180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3702670" y="1591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3523722" y="1698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3193796" y="2112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3471390" y="1810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2895317" y="2286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3072978" y="2175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3492533" y="1742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3045504" y="2188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3812675" y="1437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2925638" y="2327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3841377" y="1550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3120663" y="222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3632609" y="1602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3758563" y="1520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3759070" y="1533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3005071" y="2240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3013550" y="2237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3392832" y="1847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3574337" y="1773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3122103" y="2112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3983632" y="1487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3768166" y="1456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3959257" y="1509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3204640" y="2021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3400417" y="2007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2928820" y="2294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2973438" y="2322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2941683" y="2293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3004878" y="2179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3266704" y="2014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3305138" y="1876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3400063" y="1912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3699288" y="1554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4012598" y="155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3273486" y="2028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3463901" y="1778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3475106" y="1749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2995917" y="2269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3162047" y="2120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3955522" y="1567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3611325" y="1644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2989399" y="2257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3517654" y="1689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2924288" y="2260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3691748" y="1484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3745288" y="1573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3618808" y="1355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3227345" y="2035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3128698" y="2120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3906359" y="1495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3025603" y="221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3942723" y="1463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3995267" y="1457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3348239" y="1992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2973875" y="227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3996296" y="148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3647741" y="1680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3393018" y="1786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3674527" y="1594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3086619" y="2176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3994149" y="1516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3978760" y="1472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3371644" y="1866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3241769" y="2176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3288316" y="1965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3868529" y="1458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2906457" y="2352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2962272" y="2253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3001426" y="2245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2910108" y="2299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3056895" y="2237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2860656" y="2410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3301108" y="186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3246153" y="2023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2825957" y="2377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3357155" y="1961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2844296" y="2365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3148336" y="2139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3550842" y="1695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3363866" y="1783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3589354" y="1645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3486304" y="1551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3383691" y="1989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3376363" y="1920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3026940" y="2192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3167839" y="2066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2961424" y="2237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3748412" y="1597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3294680" y="1942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3298055" y="198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2927560" y="2291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3255905" y="2055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3261395" y="2072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3282685" y="2030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3624587" y="1713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3938969" y="1563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3116317" y="2270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3586673" y="1868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3211666" y="2131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2946658" y="2348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3213897" y="2152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3665071" y="1670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3163384" y="2141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3481238" y="1914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2869199" y="2407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3763834" y="1646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3758241" y="1649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3042676" y="2175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3771226" y="1482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3353761" y="2022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3112653" y="2170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4002293" y="1675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3291723" y="2003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3964078" y="1461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3647323" y="1578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3242843" y="195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3038665" y="2273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3277073" y="1994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3744292" y="1617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3376112" y="1857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3612514" y="1654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3628791" y="1690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3208401" y="2103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3182122" y="2096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3899121" y="1589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2812554" y="2366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3027981" y="2237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4000975" y="1488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3834891" y="1530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3575572" y="1849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4002113" y="1489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2870028" y="2333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2702073" y="2549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3626206" y="1734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3867597" y="1514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2858020" y="2271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3175399" y="2063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3195319" y="1966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3966932" y="1535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4020678" y="1359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3986088" y="136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3866897" y="1633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3010464" y="2223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3288290" y="2040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3413408" y="1898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3114517" y="2138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3303403" y="1903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3955567" y="1491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3133108" y="2220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3284562" y="1990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3365499" y="1796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3136264" y="2148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3640316" y="1639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3366714" y="1854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3083405" y="2146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3845626" y="1627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3594008" y="1608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3521633" y="1643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2980921" y="232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3106334" y="2134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3405630" y="1869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3526910" y="1719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3706321" y="1569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3541014" y="1678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3672521" y="150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3457705" y="1708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2964644" y="2211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3139304" y="2196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3385838" y="1856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2976787" y="2214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3760028" y="1599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3013158" y="2213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3135312" y="2172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3607018" y="1678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4011402" y="160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3531012" y="1710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3694551" y="1567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3543739" y="1754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3501969" y="1784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3568456" y="1724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2999678" y="2251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3578477" y="1839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3310769" y="1992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3510570" y="1798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3475742" y="1772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3181081" y="205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3415446" y="1879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3093330" y="2256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3038478" y="2292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3805765" y="1461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3256098" y="206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3391205" y="1885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3920437" y="1542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2864564" y="2403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3782360" y="1525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3927983" y="154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3009372" y="2256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3641023" y="1797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3664133" y="1638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3091819" y="2262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3326589" y="1945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2880770" y="2375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3132220" y="2156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3059274" y="2225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3580541" y="1715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3480660" y="1781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3346703" y="1966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2981730" y="2239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4018794" y="1507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3805000" y="1478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2966071" y="2339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2772088" y="2459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3532239" y="1709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3148580" y="2074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3454986" y="1776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3186603" y="2134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3371541" y="2046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3656785" y="1728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3343065" y="1986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2899463" y="2323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3183993" y="2112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2890232" y="2296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3354442" y="1848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3705864" y="1713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3596174" y="1658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2943869" y="2199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3724995" y="1690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3414809" y="1997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3754783" y="1483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3611544" y="1660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2971651" y="2260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3181724" y="1972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3315661" y="1860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3221939" y="1961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3530202" y="1759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3407263" y="1799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3271834" y="2020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3415864" y="1724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3498511" y="1826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3817772" y="1384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3466325" y="1932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3756107" y="1607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3000083" y="2171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3199954" y="2074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3338938" y="1937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3359141" y="1911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3005727" y="2211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3998205" y="1387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3014411" y="2245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3056304" y="220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3303936" y="1915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3136026" y="2073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3279766" y="1926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3188088" y="2095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3139388" y="2074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2985517" y="2304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3367781" y="1916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3976298" y="1656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2937074" y="2191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3482910" y="1760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3509702" y="1761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3572377" y="1705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3578946" y="1745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3472849" y="1847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3604923" y="1529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3350862" y="2060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3919376" y="1702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3238414" y="2084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4007924" y="1491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3993943" y="1492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3817014" y="1573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3194130" y="2101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3794367" y="1702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3910705" y="1677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3044682" y="2320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2948805" y="2278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3664538" y="1750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3173676" y="2263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3145726" y="2251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3243531" y="2136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3719023" y="1663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3766360" y="1401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3628038" y="1633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3781704" y="1672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3960079" y="1675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3040349" y="2240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3454548" y="1841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3566547" y="1713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3522475" y="1625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3858990" y="1466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3496389" y="1681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2976241" y="2245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3344909" y="1864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3841820" y="1577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3275157" y="2002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3283752" y="1995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3415452" y="1957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3997556" y="1453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3697617" y="1578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3758524" y="1523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3693014" y="1596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2902060" y="2333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3822446" y="1452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3282036" y="2018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3010638" y="2200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3075068" y="227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3574517" y="1845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3014096" y="232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2959431" y="233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3655146" y="1733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3314691" y="1936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2879400" y="2412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3557341" y="2005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3116677" y="2146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3084948" y="2255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3091871" y="2185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3200147" y="2086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3716587" y="1623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3731481" y="161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2960273" y="2297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2836666" y="2411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3640869" y="1679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3328428" y="1938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3003580" y="2300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2900813" y="2366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3069732" y="2202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2954327" y="2327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2899951" y="226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3828912" y="1651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3850209" y="1841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3572023" y="1650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3467218" y="1874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3432693" y="1850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3718586" y="1601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3859890" y="1787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3112981" y="2188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3095201" y="2205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3113932" y="2191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3138816" y="217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3954918" y="1752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3445678" y="1747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3932625" y="175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3425680" y="2066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3359694" y="2074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3011994" y="2266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2954237" y="2291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3795473" y="1544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3852947" y="1494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3023796" y="2293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3281193" y="2103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3791976" y="1513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3443151" y="1901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3967343" y="1548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3114614" y="2128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3005566" y="2273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3455532" y="1899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3755310" y="1603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3413010" y="1916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3626374" y="1818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3149307" y="2122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3156795" y="2138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3211544" y="2044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3134316" y="2212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3604968" y="1607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3578355" y="1657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3531327" y="1752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2986963" y="2278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3132323" y="2189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3311027" y="2052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3181287" y="2116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3147468" y="2200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3213357" y="2065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2974962" y="2294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3719781" y="1738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2779706" y="2433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2861009" y="2356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3567498" y="17369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3888939" y="1631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2911168" y="2350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3585246" y="1788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3058541" y="2258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2906810" y="2341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3099964" y="2204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3583382" y="1735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3925277" y="1407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3066036" y="2264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3064294" y="2258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3736842" y="1854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3447362" y="1852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2779732" y="2462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2955105" y="2405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3432988" y="1955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3033497" y="2217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3944542" y="1612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3974639" y="1711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2869675" y="2408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3508783" y="1826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3303718" y="1891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3177327" y="2186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3395525" y="2006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3397961" y="1926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3466858" y="1841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3184494" y="2176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2819046" y="2467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3092616" y="2173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3947551" y="1661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3480345" y="1931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3240664" y="2091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3461934" y="1683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3237970" y="2075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3597235" y="1741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2906373" y="23846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3226046" y="2143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3137273" y="2148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3657801" y="1731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3683526" y="1624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3026368" y="23284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2902458" y="22951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3617811" y="1786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3228071" y="2101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2931019" y="2403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3565216" y="1892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3364104" y="2086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3169041" y="2257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3556551" y="1646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2892353" y="2363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3266627" y="2132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3920231" y="1475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3124757" y="2180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3436762" y="2062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3110731" y="2274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3107517" y="2224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3398778" y="2040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3043184" y="2309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3395769" y="2011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3647349" y="1711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3286529" y="2093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3553690" y="1851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3823391" y="1629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3386583" y="19442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3359527" y="1886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3536045" y="1904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3972126" y="1552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2952058" y="2314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3021328" y="2271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3159649" y="2059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2956101" y="2389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3423873" y="19522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3097206" y="2189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3103782" y="2146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3203098" y="21561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3694570" y="1955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2894057" y="2334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2875216" y="2356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3111805" y="2181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3106231" y="2144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3196219" y="2044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3075826" y="2276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3070799" y="2252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3007739" y="2220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3000861" y="2137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3219374" y="2129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2961019" y="2369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3557946" y="1847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2848879" y="2249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2981223" y="228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3420042" y="1966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3531327" y="1752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2986963" y="2278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3132323" y="2189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3311027" y="2052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3181287" y="2116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3147468" y="2200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3213357" y="2065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2974962" y="2294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3719781" y="1738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2779706" y="2433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2861009" y="2356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3567498" y="17369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3888939" y="1631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2911168" y="2350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3585246" y="1788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3058541" y="2258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2906810" y="2341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3099964" y="2204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3583382" y="1735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3925277" y="1407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3066036" y="2264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3064294" y="2258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3736842" y="1854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3447362" y="1852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2779732" y="2462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2955105" y="2405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3432988" y="1955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3033497" y="2217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3944542" y="1612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3974639" y="1711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2869675" y="2408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3508783" y="1826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3303718" y="1891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3177327" y="2186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3395525" y="2006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3397961" y="1926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3466858" y="1841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3184494" y="2176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2819046" y="2467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3092616" y="2173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3947551" y="1661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3480345" y="1931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3240664" y="2091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3461934" y="1683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3237970" y="2075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3597235" y="1741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2906373" y="23846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3226046" y="2143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3137273" y="2148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3657801" y="1731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3683526" y="1624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3026368" y="23284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2902458" y="22951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3617811" y="1786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3228071" y="2101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2931019" y="2403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3565216" y="1892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3364104" y="2086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3169041" y="2257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3556551" y="1646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2892353" y="2363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3266627" y="2132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3920231" y="1475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3124757" y="2180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3436762" y="2062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3110731" y="2274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3107517" y="2224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3398778" y="2040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3043184" y="2309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3395769" y="2011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3647349" y="1711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3286529" y="2093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3553690" y="1851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3823391" y="1629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3386583" y="19442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3359527" y="1886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3536045" y="1904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3972126" y="1552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2952058" y="2314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3021328" y="2271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3159649" y="2059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2956101" y="2389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3423873" y="19522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3097206" y="2189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3103782" y="2146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3203098" y="21561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3694570" y="1955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2894057" y="2334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2875216" y="2356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3111805" y="2181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3106231" y="2144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3196219" y="2044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3075826" y="2276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3070799" y="2252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3007739" y="2220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3000861" y="2137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3219374" y="2129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2961019" y="2369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3557946" y="1847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2848879" y="2249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2981223" y="228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3420042" y="1966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2875216" y="2356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3111805" y="2181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3106231" y="2144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3196219" y="2044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3075826" y="2276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3070799" y="2252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3007739" y="2220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3000861" y="2137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3219374" y="2129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2961019" y="2369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3557946" y="1847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2848879" y="2249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2981223" y="228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3420042" y="1966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3217445" y="2081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3085038" y="2220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3197820" y="2147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3191951" y="2126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3023610" y="2282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3347995" y="19459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3258091" y="2163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3196836" y="2218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2977616" y="22919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3588422" y="1772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3897289" y="16424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3499359" y="2007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2951884" y="2296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2939690" y="2287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3874135" y="1652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2833426" y="2377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2864699" y="2351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3138044" y="22016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3624689" y="1812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3267669" y="1936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2978561" y="2364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3067039" y="2223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2976344" y="2329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3978252" y="1640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3171677" y="2059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2947295" y="2350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3338957" y="2001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3230366" y="2109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3158724" y="2219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3223745" y="2196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2968296" y="2363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3393237" y="1996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2929424" y="2350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3105016" y="2261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3331577" y="1979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3591211" y="1746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3252048" y="20698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2924610" y="2375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3018410" y="22865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3515263" y="1764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3104959" y="2180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3641036" y="16635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3225275" y="21530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3267752" y="20719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3655583" y="1706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2907999" y="2315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3836909" y="1558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3475067" y="18437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3397216" y="19781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3248969" y="20904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3034487" y="2248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3216899" y="21497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3307048" y="21056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3971284" y="1583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3040812" y="2281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2866531" y="24488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3199845" y="2093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2956236" y="23272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2876559" y="2380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3503184" y="177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3619804" y="1847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3476539" y="1996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3094140" y="2222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3163005" y="2226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3142300" y="2130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2843100" y="24104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3192812" y="2037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3586943" y="1760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3971258" y="1558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3484298" y="1902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3272110" y="2092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3385690" y="1959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2980400" y="23227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3130421" y="2221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3050499" y="2306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3169362" y="2149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3169761" y="2242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3250441" y="2103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3065271" y="2249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3111817" y="2252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3105370" y="2168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3122077" y="2152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3831747" y="1677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3685256" y="1808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2871429" y="24699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3181460" y="2106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3651643" y="1674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3326133" y="2033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3450544" y="1940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3460539" y="1930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3580194" y="1756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2991000" y="23287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3080384" y="2328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3389174" y="2010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3081502" y="2320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3665483" y="1677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3711045" y="1774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3415298" y="1967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3809917" y="15938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" name="rc1854"/>
            <p:cNvSpPr/>
            <p:nvPr/>
          </p:nvSpPr>
          <p:spPr>
            <a:xfrm>
              <a:off x="2577620" y="3025626"/>
              <a:ext cx="1563622" cy="13969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5" name="pt1855"/>
            <p:cNvSpPr/>
            <p:nvPr/>
          </p:nvSpPr>
          <p:spPr>
            <a:xfrm>
              <a:off x="2928044" y="3961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" name="pt1856"/>
            <p:cNvSpPr/>
            <p:nvPr/>
          </p:nvSpPr>
          <p:spPr>
            <a:xfrm>
              <a:off x="2931337" y="4042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3395994" y="3539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3309294" y="3641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3490318" y="3447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3426410" y="3532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3430068" y="3535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3883562" y="309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3303471" y="3647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3360934" y="3517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3408927" y="3557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3386900" y="3692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3571695" y="3436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3536446" y="3399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3784481" y="3208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3203011" y="3850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3638784" y="3309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" name="pt1872"/>
            <p:cNvSpPr/>
            <p:nvPr/>
          </p:nvSpPr>
          <p:spPr>
            <a:xfrm>
              <a:off x="3362269" y="3841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3509172" y="351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3031246" y="3906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3803241" y="3220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3576901" y="3252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3544350" y="3472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3893468" y="3159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3331091" y="3615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3903373" y="3141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3027883" y="3894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3756038" y="3147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3193153" y="3682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2969100" y="3961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3475371" y="3438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3846480" y="3094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3145389" y="3794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3906972" y="3133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3701560" y="3281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3392851" y="3467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3338844" y="3536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3502020" y="350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3825454" y="3191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3521741" y="3376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3006512" y="3812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3273693" y="3594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2950878" y="3863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3186761" y="3860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3465660" y="3782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3676292" y="3553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3605097" y="3348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3314433" y="3754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3742672" y="3277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3945235" y="3084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3288577" y="3689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3204757" y="3798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3236750" y="3686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3216448" y="369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3208373" y="3776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2997898" y="3843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3925319" y="3223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3288240" y="3641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3046970" y="39246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3755978" y="32847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3062484" y="3976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3261616" y="3805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3546885" y="3565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3192372" y="3904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3337944" y="36361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3200462" y="39033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3908716" y="3154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3267683" y="3846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3392792" y="3622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3939813" y="32819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3609807" y="3452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3561669" y="34954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2928032" y="4022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3573617" y="3478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3375340" y="3627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3083351" y="3924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3041213" y="39495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3985803" y="3069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" name="pt1933"/>
            <p:cNvSpPr/>
            <p:nvPr/>
          </p:nvSpPr>
          <p:spPr>
            <a:xfrm>
              <a:off x="3757857" y="3314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3247631" y="3700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3242801" y="3834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3078422" y="3917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3349738" y="3631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2958892" y="4002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3444185" y="3597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" name="pt1940"/>
            <p:cNvSpPr/>
            <p:nvPr/>
          </p:nvSpPr>
          <p:spPr>
            <a:xfrm>
              <a:off x="3277891" y="3796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3074290" y="3925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2938363" y="4068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3676801" y="35231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3064528" y="39308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2966792" y="40226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3244727" y="3685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3057994" y="3967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3313118" y="3680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3259728" y="3686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3106629" y="3911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3582132" y="3418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3422027" y="3629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2889996" y="4096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4011613" y="32090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3928903" y="32662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3742190" y="3205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" name="rc1957"/>
            <p:cNvSpPr/>
            <p:nvPr/>
          </p:nvSpPr>
          <p:spPr>
            <a:xfrm>
              <a:off x="2577620" y="4717797"/>
              <a:ext cx="1563622" cy="13969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3218898" y="5510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3449496" y="5196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3547423" y="5112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3763461" y="5078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3659633" y="5078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3114717" y="4790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3999291" y="4815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3988569" y="4906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3786731" y="5078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3755798" y="5077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3516792" y="5322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3427042" y="5220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3150341" y="5492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3691260" y="4981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3219901" y="5507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3401098" y="5269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3313765" y="5271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3482524" y="5204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2842541" y="5804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3324326" y="5275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3802416" y="4987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3747249" y="5099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3280544" y="5513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2759026" y="5899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3067611" y="5679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2919673" y="5727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3744806" y="5095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3748393" y="5068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3738365" y="4970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3047966" y="5623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3951723" y="4772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3261549" y="5356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3639982" y="5156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3325747" y="5345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3793551" y="5017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3410130" y="5246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3068909" y="5614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2844772" y="5769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3757142" y="5093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3529070" y="5131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3530137" y="5221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3781183" y="5045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2971137" y="5712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3512633" y="5099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3797202" y="4847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3841030" y="4979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3758575" y="5099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3750997" y="4946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3986962" y="4820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3650621" y="5070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4015651" y="4755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3191720" y="547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3266865" y="544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3731911" y="5060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3739304" y="5110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3214475" y="5405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3067064" y="5686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3793532" y="5076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3785259" y="4936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3646725" y="5151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3846198" y="4911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3963107" y="4804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3005444" y="5765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3144164" y="5561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2960370" y="5684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3106906" y="5584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3825769" y="5026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3829832" y="5058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3187734" y="5462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3115456" y="554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2950753" y="5657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3201008" y="5467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3382135" y="5305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3898716" y="4944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3829832" y="5058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3187734" y="5462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3115456" y="554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2950753" y="5657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3201008" y="5467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3382135" y="5305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3898716" y="4944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3735048" y="5083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3827961" y="5060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3525605" y="5127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3902483" y="4826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3838330" y="5048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3873453" y="5038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3767819" y="5096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3314723" y="537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3927611" y="4912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3077459" y="5589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3160312" y="561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3475935" y="5158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3206627" y="5432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3113585" y="5658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3920835" y="4958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3830423" y="5076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2964066" y="5687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2895098" y="5752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2782663" y="5869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3281181" y="5474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3673942" y="5073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3611087" y="5084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2798200" y="5818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3641730" y="5180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3833592" y="4928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3696858" y="5007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2766123" y="5835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2888284" y="5681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2801484" y="5771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3195885" y="5429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2900845" y="5721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2919641" y="5730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3775224" y="5119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3768044" y="5122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3137704" y="5644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3264532" y="5483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3054967" y="5687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3536116" y="5265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3431523" y="5226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3800982" y="5087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3704264" y="5103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3186770" y="5463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2844862" y="5755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3133956" y="5525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3156159" y="5508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3699642" y="4985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3140108" y="563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2883289" y="5741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3021148" y="5612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2772018" y="5888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3100896" y="5573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2661016" y="5914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3771547" y="5087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3788904" y="5086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2839584" y="584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3795904" y="5059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3970094" y="4808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3767260" y="5057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3573630" y="5081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4019849" y="4813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3745462" y="5069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3788833" y="5049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3932503" y="4813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3778040" y="4900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3918862" y="4818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2868595" y="5763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3883057" y="4901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3728382" y="507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3521459" y="5239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3590318" y="5052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3692024" y="5054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3771380" y="5058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3764798" y="5038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2762652" y="5816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3988968" y="4837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3160331" y="5458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3158216" y="5531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2946845" y="5695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3792516" y="506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3827968" y="5034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3460938" y="5375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3416243" y="5307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3386924" y="5320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2940609" y="5750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3244206" y="5457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3304791" y="5451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3439738" y="5311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3360299" y="5383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3224780" y="5435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2945656" y="5688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3310384" y="5395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3261793" y="5425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2925420" y="5633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2991823" y="5654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3102400" y="5568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3826791" y="5027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3727810" y="5075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3801966" y="5028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3041699" y="566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3084221" y="5620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3288637" y="5363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3020968" y="5651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3128428" y="5448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3310184" y="539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3142846" y="5600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3043647" y="5669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3753677" y="5088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3751427" y="5081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3131051" y="5453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2905467" y="5742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3135152" y="5550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2659145" y="5926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3813703" y="508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3765016" y="5120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3" name="pt2153"/>
            <p:cNvSpPr/>
            <p:nvPr/>
          </p:nvSpPr>
          <p:spPr>
            <a:xfrm>
              <a:off x="3235778" y="5576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3164535" y="5643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3573855" y="5285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3725965" y="5062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3919312" y="4850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8" name="pt2158"/>
            <p:cNvSpPr/>
            <p:nvPr/>
          </p:nvSpPr>
          <p:spPr>
            <a:xfrm>
              <a:off x="3749081" y="4952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9" name="pt2159"/>
            <p:cNvSpPr/>
            <p:nvPr/>
          </p:nvSpPr>
          <p:spPr>
            <a:xfrm>
              <a:off x="3672322" y="4987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3703190" y="4970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1" name="pt2161"/>
            <p:cNvSpPr/>
            <p:nvPr/>
          </p:nvSpPr>
          <p:spPr>
            <a:xfrm>
              <a:off x="3779165" y="5100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2" name="pt2162"/>
            <p:cNvSpPr/>
            <p:nvPr/>
          </p:nvSpPr>
          <p:spPr>
            <a:xfrm>
              <a:off x="3770782" y="509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3" name="pt2163"/>
            <p:cNvSpPr/>
            <p:nvPr/>
          </p:nvSpPr>
          <p:spPr>
            <a:xfrm>
              <a:off x="3854387" y="4839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3521164" y="5176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3425159" y="531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6" name="pt2166"/>
            <p:cNvSpPr/>
            <p:nvPr/>
          </p:nvSpPr>
          <p:spPr>
            <a:xfrm>
              <a:off x="3344093" y="5424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3406588" y="4985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2852723" y="579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9" name="pt2169"/>
            <p:cNvSpPr/>
            <p:nvPr/>
          </p:nvSpPr>
          <p:spPr>
            <a:xfrm>
              <a:off x="3832596" y="5068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0" name="pt2170"/>
            <p:cNvSpPr/>
            <p:nvPr/>
          </p:nvSpPr>
          <p:spPr>
            <a:xfrm>
              <a:off x="3844077" y="5033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3509066" y="5151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3199620" y="5424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3808458" y="5068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3712903" y="5155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3322469" y="5470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3316690" y="5460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3068582" y="5588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2775354" y="5845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3462076" y="5380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0" name="pt2180"/>
            <p:cNvSpPr/>
            <p:nvPr/>
          </p:nvSpPr>
          <p:spPr>
            <a:xfrm>
              <a:off x="3879341" y="5072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1" name="pt2181"/>
            <p:cNvSpPr/>
            <p:nvPr/>
          </p:nvSpPr>
          <p:spPr>
            <a:xfrm>
              <a:off x="3862795" y="506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2" name="pt2182"/>
            <p:cNvSpPr/>
            <p:nvPr/>
          </p:nvSpPr>
          <p:spPr>
            <a:xfrm>
              <a:off x="3507632" y="5283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3612514" y="5199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3789521" y="5090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3764431" y="5129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3333557" y="5402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3137299" y="5572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8" name="pt2188"/>
            <p:cNvSpPr/>
            <p:nvPr/>
          </p:nvSpPr>
          <p:spPr>
            <a:xfrm>
              <a:off x="3192163" y="548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3689280" y="4990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3144106" y="5546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3202847" y="5427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3800371" y="5014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2915495" y="5622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3481200" y="5219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3599542" y="5113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3740049" y="5080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3800108" y="5055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8" name="pt2198"/>
            <p:cNvSpPr/>
            <p:nvPr/>
          </p:nvSpPr>
          <p:spPr>
            <a:xfrm>
              <a:off x="3787129" y="5059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3791340" y="5024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3741830" y="5081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1" name="pt2201"/>
            <p:cNvSpPr/>
            <p:nvPr/>
          </p:nvSpPr>
          <p:spPr>
            <a:xfrm>
              <a:off x="3487544" y="5167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2" name="pt2202"/>
            <p:cNvSpPr/>
            <p:nvPr/>
          </p:nvSpPr>
          <p:spPr>
            <a:xfrm>
              <a:off x="3188737" y="5489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3" name="pt2203"/>
            <p:cNvSpPr/>
            <p:nvPr/>
          </p:nvSpPr>
          <p:spPr>
            <a:xfrm>
              <a:off x="3966970" y="489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3273152" y="5450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2868247" y="5780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6" name="pt2206"/>
            <p:cNvSpPr/>
            <p:nvPr/>
          </p:nvSpPr>
          <p:spPr>
            <a:xfrm>
              <a:off x="2815479" y="588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3217053" y="5402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3796611" y="5055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9" name="pt2209"/>
            <p:cNvSpPr/>
            <p:nvPr/>
          </p:nvSpPr>
          <p:spPr>
            <a:xfrm>
              <a:off x="3762702" y="5092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3550489" y="5117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1" name="pt2211"/>
            <p:cNvSpPr/>
            <p:nvPr/>
          </p:nvSpPr>
          <p:spPr>
            <a:xfrm>
              <a:off x="3924262" y="4821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3257043" y="5397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3625043" y="5123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3592561" y="513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3008832" y="5493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6" name="pt2216"/>
            <p:cNvSpPr/>
            <p:nvPr/>
          </p:nvSpPr>
          <p:spPr>
            <a:xfrm>
              <a:off x="3847850" y="4856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3712755" y="5097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3810965" y="503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2946825" y="567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3055558" y="566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2785234" y="5852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3318477" y="5397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3" name="pt2223"/>
            <p:cNvSpPr/>
            <p:nvPr/>
          </p:nvSpPr>
          <p:spPr>
            <a:xfrm>
              <a:off x="3122655" y="556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3657698" y="5033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3781132" y="4947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3691549" y="5043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3038427" y="5549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3740049" y="5141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9" name="pt2229"/>
            <p:cNvSpPr/>
            <p:nvPr/>
          </p:nvSpPr>
          <p:spPr>
            <a:xfrm>
              <a:off x="3798186" y="506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0" name="pt2230"/>
            <p:cNvSpPr/>
            <p:nvPr/>
          </p:nvSpPr>
          <p:spPr>
            <a:xfrm>
              <a:off x="3759257" y="512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1" name="pt2231"/>
            <p:cNvSpPr/>
            <p:nvPr/>
          </p:nvSpPr>
          <p:spPr>
            <a:xfrm>
              <a:off x="3749827" y="5103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3403432" y="5243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3881347" y="4900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2879947" y="5797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5" name="pt2235"/>
            <p:cNvSpPr/>
            <p:nvPr/>
          </p:nvSpPr>
          <p:spPr>
            <a:xfrm>
              <a:off x="3741618" y="5081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3350386" y="5293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3775912" y="5084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8" name="pt2238"/>
            <p:cNvSpPr/>
            <p:nvPr/>
          </p:nvSpPr>
          <p:spPr>
            <a:xfrm>
              <a:off x="3820485" y="5039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9" name="pt2239"/>
            <p:cNvSpPr/>
            <p:nvPr/>
          </p:nvSpPr>
          <p:spPr>
            <a:xfrm>
              <a:off x="3606845" y="5134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3345874" y="5329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3132291" y="5579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2" name="pt2242"/>
            <p:cNvSpPr/>
            <p:nvPr/>
          </p:nvSpPr>
          <p:spPr>
            <a:xfrm>
              <a:off x="2940976" y="5677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3" name="pt2243"/>
            <p:cNvSpPr/>
            <p:nvPr/>
          </p:nvSpPr>
          <p:spPr>
            <a:xfrm>
              <a:off x="3327181" y="5445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4" name="pt2244"/>
            <p:cNvSpPr/>
            <p:nvPr/>
          </p:nvSpPr>
          <p:spPr>
            <a:xfrm>
              <a:off x="3728524" y="5103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5" name="pt2245"/>
            <p:cNvSpPr/>
            <p:nvPr/>
          </p:nvSpPr>
          <p:spPr>
            <a:xfrm>
              <a:off x="3739111" y="5099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3053070" y="5681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7" name="pt2247"/>
            <p:cNvSpPr/>
            <p:nvPr/>
          </p:nvSpPr>
          <p:spPr>
            <a:xfrm>
              <a:off x="2900594" y="5797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8" name="pt2248"/>
            <p:cNvSpPr/>
            <p:nvPr/>
          </p:nvSpPr>
          <p:spPr>
            <a:xfrm>
              <a:off x="3423115" y="5218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3896775" y="4867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3948245" y="494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3933730" y="4807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3691787" y="5126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3" name="pt2253"/>
            <p:cNvSpPr/>
            <p:nvPr/>
          </p:nvSpPr>
          <p:spPr>
            <a:xfrm>
              <a:off x="3702869" y="5103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3985368" y="4773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5" name="pt2255"/>
            <p:cNvSpPr/>
            <p:nvPr/>
          </p:nvSpPr>
          <p:spPr>
            <a:xfrm>
              <a:off x="3801760" y="5049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6" name="pt2256"/>
            <p:cNvSpPr/>
            <p:nvPr/>
          </p:nvSpPr>
          <p:spPr>
            <a:xfrm>
              <a:off x="3713655" y="5103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7" name="pt2257"/>
            <p:cNvSpPr/>
            <p:nvPr/>
          </p:nvSpPr>
          <p:spPr>
            <a:xfrm>
              <a:off x="2936200" y="5752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8" name="pt2258"/>
            <p:cNvSpPr/>
            <p:nvPr/>
          </p:nvSpPr>
          <p:spPr>
            <a:xfrm>
              <a:off x="3759880" y="4966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9" name="pt2259"/>
            <p:cNvSpPr/>
            <p:nvPr/>
          </p:nvSpPr>
          <p:spPr>
            <a:xfrm>
              <a:off x="3843087" y="5020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3157895" y="5538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3673936" y="5072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2" name="pt2262"/>
            <p:cNvSpPr/>
            <p:nvPr/>
          </p:nvSpPr>
          <p:spPr>
            <a:xfrm>
              <a:off x="3478121" y="5231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3" name="pt2263"/>
            <p:cNvSpPr/>
            <p:nvPr/>
          </p:nvSpPr>
          <p:spPr>
            <a:xfrm>
              <a:off x="2997177" y="5645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3066447" y="5598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t2265"/>
            <p:cNvSpPr/>
            <p:nvPr/>
          </p:nvSpPr>
          <p:spPr>
            <a:xfrm>
              <a:off x="2773085" y="5812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t2266"/>
            <p:cNvSpPr/>
            <p:nvPr/>
          </p:nvSpPr>
          <p:spPr>
            <a:xfrm>
              <a:off x="3127059" y="5541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3166663" y="561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3080390" y="5607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3224253" y="5366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3208626" y="5421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t2271"/>
            <p:cNvSpPr/>
            <p:nvPr/>
          </p:nvSpPr>
          <p:spPr>
            <a:xfrm>
              <a:off x="3736732" y="5142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2" name="pt2272"/>
            <p:cNvSpPr/>
            <p:nvPr/>
          </p:nvSpPr>
          <p:spPr>
            <a:xfrm>
              <a:off x="3829684" y="5031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2934972" y="566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4" name="pt2274"/>
            <p:cNvSpPr/>
            <p:nvPr/>
          </p:nvSpPr>
          <p:spPr>
            <a:xfrm>
              <a:off x="3025005" y="5553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5" name="pt2275"/>
            <p:cNvSpPr/>
            <p:nvPr/>
          </p:nvSpPr>
          <p:spPr>
            <a:xfrm>
              <a:off x="3134580" y="5492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6" name="pt2276"/>
            <p:cNvSpPr/>
            <p:nvPr/>
          </p:nvSpPr>
          <p:spPr>
            <a:xfrm>
              <a:off x="2793224" y="5795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2872072" y="5806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2962285" y="568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9" name="pt2279"/>
            <p:cNvSpPr/>
            <p:nvPr/>
          </p:nvSpPr>
          <p:spPr>
            <a:xfrm>
              <a:off x="3218898" y="541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0" name="pt2280"/>
            <p:cNvSpPr/>
            <p:nvPr/>
          </p:nvSpPr>
          <p:spPr>
            <a:xfrm>
              <a:off x="2921993" y="5696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1" name="pt2281"/>
            <p:cNvSpPr/>
            <p:nvPr/>
          </p:nvSpPr>
          <p:spPr>
            <a:xfrm>
              <a:off x="3025686" y="5661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2" name="pt2282"/>
            <p:cNvSpPr/>
            <p:nvPr/>
          </p:nvSpPr>
          <p:spPr>
            <a:xfrm>
              <a:off x="2999421" y="5584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3" name="pt2283"/>
            <p:cNvSpPr/>
            <p:nvPr/>
          </p:nvSpPr>
          <p:spPr>
            <a:xfrm>
              <a:off x="3027685" y="5619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4" name="pt2284"/>
            <p:cNvSpPr/>
            <p:nvPr/>
          </p:nvSpPr>
          <p:spPr>
            <a:xfrm>
              <a:off x="2956468" y="5626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5" name="pt2285"/>
            <p:cNvSpPr/>
            <p:nvPr/>
          </p:nvSpPr>
          <p:spPr>
            <a:xfrm>
              <a:off x="2970629" y="5647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3761693" y="5066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7" name="pt2287"/>
            <p:cNvSpPr/>
            <p:nvPr/>
          </p:nvSpPr>
          <p:spPr>
            <a:xfrm>
              <a:off x="3814770" y="5014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8" name="pt2288"/>
            <p:cNvSpPr/>
            <p:nvPr/>
          </p:nvSpPr>
          <p:spPr>
            <a:xfrm>
              <a:off x="3283527" y="5477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9" name="pt2289"/>
            <p:cNvSpPr/>
            <p:nvPr/>
          </p:nvSpPr>
          <p:spPr>
            <a:xfrm>
              <a:off x="3788409" y="5036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3774099" y="5053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1" name="pt2291"/>
            <p:cNvSpPr/>
            <p:nvPr/>
          </p:nvSpPr>
          <p:spPr>
            <a:xfrm>
              <a:off x="3731204" y="5133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2" name="pt2292"/>
            <p:cNvSpPr/>
            <p:nvPr/>
          </p:nvSpPr>
          <p:spPr>
            <a:xfrm>
              <a:off x="3879438" y="5084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3" name="pt2293"/>
            <p:cNvSpPr/>
            <p:nvPr/>
          </p:nvSpPr>
          <p:spPr>
            <a:xfrm>
              <a:off x="3462449" y="5174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3850080" y="488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3104566" y="5614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6" name="pt2296"/>
            <p:cNvSpPr/>
            <p:nvPr/>
          </p:nvSpPr>
          <p:spPr>
            <a:xfrm>
              <a:off x="3834074" y="5033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7" name="pt2297"/>
            <p:cNvSpPr/>
            <p:nvPr/>
          </p:nvSpPr>
          <p:spPr>
            <a:xfrm>
              <a:off x="3065959" y="5541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3078192" y="5653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3271648" y="542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0" name="pt2300"/>
            <p:cNvSpPr/>
            <p:nvPr/>
          </p:nvSpPr>
          <p:spPr>
            <a:xfrm>
              <a:off x="3430674" y="5363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3104052" y="555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2" name="pt2302"/>
            <p:cNvSpPr/>
            <p:nvPr/>
          </p:nvSpPr>
          <p:spPr>
            <a:xfrm>
              <a:off x="3809789" y="5044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3" name="pt2303"/>
            <p:cNvSpPr/>
            <p:nvPr/>
          </p:nvSpPr>
          <p:spPr>
            <a:xfrm>
              <a:off x="3674199" y="5134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4" name="pt2304"/>
            <p:cNvSpPr/>
            <p:nvPr/>
          </p:nvSpPr>
          <p:spPr>
            <a:xfrm>
              <a:off x="3208189" y="5484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5" name="pt2305"/>
            <p:cNvSpPr/>
            <p:nvPr/>
          </p:nvSpPr>
          <p:spPr>
            <a:xfrm>
              <a:off x="3814950" y="5030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6" name="pt2306"/>
            <p:cNvSpPr/>
            <p:nvPr/>
          </p:nvSpPr>
          <p:spPr>
            <a:xfrm>
              <a:off x="3770937" y="5082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3036087" y="558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3249914" y="5459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3065528" y="5618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0" name="pt2310"/>
            <p:cNvSpPr/>
            <p:nvPr/>
          </p:nvSpPr>
          <p:spPr>
            <a:xfrm>
              <a:off x="3984905" y="4843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1" name="pt2311"/>
            <p:cNvSpPr/>
            <p:nvPr/>
          </p:nvSpPr>
          <p:spPr>
            <a:xfrm>
              <a:off x="3825518" y="4856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3246931" y="5421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3" name="pt2313"/>
            <p:cNvSpPr/>
            <p:nvPr/>
          </p:nvSpPr>
          <p:spPr>
            <a:xfrm>
              <a:off x="3209706" y="5531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4" name="pt2314"/>
            <p:cNvSpPr/>
            <p:nvPr/>
          </p:nvSpPr>
          <p:spPr>
            <a:xfrm>
              <a:off x="3773829" y="5105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5" name="pt2315"/>
            <p:cNvSpPr/>
            <p:nvPr/>
          </p:nvSpPr>
          <p:spPr>
            <a:xfrm>
              <a:off x="3811274" y="5076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6" name="pt2316"/>
            <p:cNvSpPr/>
            <p:nvPr/>
          </p:nvSpPr>
          <p:spPr>
            <a:xfrm>
              <a:off x="3005354" y="5673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2861215" y="5789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8" name="pt2318"/>
            <p:cNvSpPr/>
            <p:nvPr/>
          </p:nvSpPr>
          <p:spPr>
            <a:xfrm>
              <a:off x="3032134" y="570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9" name="pt2319"/>
            <p:cNvSpPr/>
            <p:nvPr/>
          </p:nvSpPr>
          <p:spPr>
            <a:xfrm>
              <a:off x="3047561" y="5593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3755342" y="5054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3875054" y="4802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2" name="pt2322"/>
            <p:cNvSpPr/>
            <p:nvPr/>
          </p:nvSpPr>
          <p:spPr>
            <a:xfrm>
              <a:off x="3797074" y="5040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3450589" y="5140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4" name="pt2324"/>
            <p:cNvSpPr/>
            <p:nvPr/>
          </p:nvSpPr>
          <p:spPr>
            <a:xfrm>
              <a:off x="3922475" y="4798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3374897" y="536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2933256" y="5635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7" name="pt2327"/>
            <p:cNvSpPr/>
            <p:nvPr/>
          </p:nvSpPr>
          <p:spPr>
            <a:xfrm>
              <a:off x="3637700" y="5157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3776388" y="5067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3302991" y="5407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3265200" y="5504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3627145" y="5118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2" name="pt2332"/>
            <p:cNvSpPr/>
            <p:nvPr/>
          </p:nvSpPr>
          <p:spPr>
            <a:xfrm>
              <a:off x="3050634" y="5667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3196746" y="5536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3817875" y="5031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3773206" y="5039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6" name="pt2336"/>
            <p:cNvSpPr/>
            <p:nvPr/>
          </p:nvSpPr>
          <p:spPr>
            <a:xfrm>
              <a:off x="3980900" y="4774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2888779" y="5770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2973303" y="5629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2850975" y="5721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3822336" y="4969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3055250" y="5613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3973598" y="4778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3978920" y="4789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4" name="pt2344"/>
            <p:cNvSpPr/>
            <p:nvPr/>
          </p:nvSpPr>
          <p:spPr>
            <a:xfrm>
              <a:off x="3157053" y="5465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3843279" y="5016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3857743" y="502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3363236" y="5424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8" name="pt2348"/>
            <p:cNvSpPr/>
            <p:nvPr/>
          </p:nvSpPr>
          <p:spPr>
            <a:xfrm>
              <a:off x="3308095" y="5478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3699725" y="513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3304856" y="5386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3771785" y="5075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2821618" y="5800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3" name="pt2353"/>
            <p:cNvSpPr/>
            <p:nvPr/>
          </p:nvSpPr>
          <p:spPr>
            <a:xfrm>
              <a:off x="3804518" y="5064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4" name="pt2354"/>
            <p:cNvSpPr/>
            <p:nvPr/>
          </p:nvSpPr>
          <p:spPr>
            <a:xfrm>
              <a:off x="3585130" y="5099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3968597" y="4781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2973695" y="567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3205894" y="5496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3247201" y="5405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3838850" y="4991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3724185" y="5131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2977006" y="5685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3765486" y="5057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3764830" y="5090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3829112" y="500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2756449" y="5855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3055552" y="5578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7" name="pt2367"/>
            <p:cNvSpPr/>
            <p:nvPr/>
          </p:nvSpPr>
          <p:spPr>
            <a:xfrm>
              <a:off x="3093555" y="5666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8" name="pt2368"/>
            <p:cNvSpPr/>
            <p:nvPr/>
          </p:nvSpPr>
          <p:spPr>
            <a:xfrm>
              <a:off x="3696531" y="4955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9" name="pt2369"/>
            <p:cNvSpPr/>
            <p:nvPr/>
          </p:nvSpPr>
          <p:spPr>
            <a:xfrm>
              <a:off x="3859562" y="5037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3296994" y="5373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3406787" y="5321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2" name="pt2372"/>
            <p:cNvSpPr/>
            <p:nvPr/>
          </p:nvSpPr>
          <p:spPr>
            <a:xfrm>
              <a:off x="3434210" y="5370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3796765" y="5046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3794740" y="5041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2970089" y="578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6" name="pt2376"/>
            <p:cNvSpPr/>
            <p:nvPr/>
          </p:nvSpPr>
          <p:spPr>
            <a:xfrm>
              <a:off x="3437449" y="5285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7" name="pt2377"/>
            <p:cNvSpPr/>
            <p:nvPr/>
          </p:nvSpPr>
          <p:spPr>
            <a:xfrm>
              <a:off x="2924719" y="5775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3084993" y="5567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3838355" y="5038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0" name="pt2380"/>
            <p:cNvSpPr/>
            <p:nvPr/>
          </p:nvSpPr>
          <p:spPr>
            <a:xfrm>
              <a:off x="3837944" y="5030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1" name="pt2381"/>
            <p:cNvSpPr/>
            <p:nvPr/>
          </p:nvSpPr>
          <p:spPr>
            <a:xfrm>
              <a:off x="3258187" y="5457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2" name="pt2382"/>
            <p:cNvSpPr/>
            <p:nvPr/>
          </p:nvSpPr>
          <p:spPr>
            <a:xfrm>
              <a:off x="3175006" y="5521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3010156" y="5670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4" name="pt2384"/>
            <p:cNvSpPr/>
            <p:nvPr/>
          </p:nvSpPr>
          <p:spPr>
            <a:xfrm>
              <a:off x="3851430" y="503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5" name="pt2385"/>
            <p:cNvSpPr/>
            <p:nvPr/>
          </p:nvSpPr>
          <p:spPr>
            <a:xfrm>
              <a:off x="3747320" y="5101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3059749" y="5649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7" name="pt2387"/>
            <p:cNvSpPr/>
            <p:nvPr/>
          </p:nvSpPr>
          <p:spPr>
            <a:xfrm>
              <a:off x="3114517" y="5643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8" name="pt2388"/>
            <p:cNvSpPr/>
            <p:nvPr/>
          </p:nvSpPr>
          <p:spPr>
            <a:xfrm>
              <a:off x="3870303" y="4879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3393757" y="5249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3296210" y="542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1" name="pt2391"/>
            <p:cNvSpPr/>
            <p:nvPr/>
          </p:nvSpPr>
          <p:spPr>
            <a:xfrm>
              <a:off x="3101462" y="560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2" name="pt2392"/>
            <p:cNvSpPr/>
            <p:nvPr/>
          </p:nvSpPr>
          <p:spPr>
            <a:xfrm>
              <a:off x="3105016" y="5593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3" name="pt2393"/>
            <p:cNvSpPr/>
            <p:nvPr/>
          </p:nvSpPr>
          <p:spPr>
            <a:xfrm>
              <a:off x="3008054" y="5657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4" name="pt2394"/>
            <p:cNvSpPr/>
            <p:nvPr/>
          </p:nvSpPr>
          <p:spPr>
            <a:xfrm>
              <a:off x="3171060" y="552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5" name="pt2395"/>
            <p:cNvSpPr/>
            <p:nvPr/>
          </p:nvSpPr>
          <p:spPr>
            <a:xfrm>
              <a:off x="3153273" y="5540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6" name="pt2396"/>
            <p:cNvSpPr/>
            <p:nvPr/>
          </p:nvSpPr>
          <p:spPr>
            <a:xfrm>
              <a:off x="3120483" y="5579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7" name="pt2397"/>
            <p:cNvSpPr/>
            <p:nvPr/>
          </p:nvSpPr>
          <p:spPr>
            <a:xfrm>
              <a:off x="3815638" y="5001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8" name="pt2398"/>
            <p:cNvSpPr/>
            <p:nvPr/>
          </p:nvSpPr>
          <p:spPr>
            <a:xfrm>
              <a:off x="3138629" y="5502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9" name="pt2399"/>
            <p:cNvSpPr/>
            <p:nvPr/>
          </p:nvSpPr>
          <p:spPr>
            <a:xfrm>
              <a:off x="3498768" y="5246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0" name="pt2400"/>
            <p:cNvSpPr/>
            <p:nvPr/>
          </p:nvSpPr>
          <p:spPr>
            <a:xfrm>
              <a:off x="3296043" y="536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3566360" y="5187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2" name="pt2402"/>
            <p:cNvSpPr/>
            <p:nvPr/>
          </p:nvSpPr>
          <p:spPr>
            <a:xfrm>
              <a:off x="3768121" y="5057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3632815" y="5131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3996656" y="4789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5" name="pt2405"/>
            <p:cNvSpPr/>
            <p:nvPr/>
          </p:nvSpPr>
          <p:spPr>
            <a:xfrm>
              <a:off x="2647260" y="594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6" name="pt2406"/>
            <p:cNvSpPr/>
            <p:nvPr/>
          </p:nvSpPr>
          <p:spPr>
            <a:xfrm>
              <a:off x="3097476" y="560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3579789" y="5263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3180155" y="5441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9" name="pt2409"/>
            <p:cNvSpPr/>
            <p:nvPr/>
          </p:nvSpPr>
          <p:spPr>
            <a:xfrm>
              <a:off x="3347198" y="5335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0" name="pt2410"/>
            <p:cNvSpPr/>
            <p:nvPr/>
          </p:nvSpPr>
          <p:spPr>
            <a:xfrm>
              <a:off x="3410143" y="5261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1" name="pt2411"/>
            <p:cNvSpPr/>
            <p:nvPr/>
          </p:nvSpPr>
          <p:spPr>
            <a:xfrm>
              <a:off x="3013852" y="5642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2" name="pt2412"/>
            <p:cNvSpPr/>
            <p:nvPr/>
          </p:nvSpPr>
          <p:spPr>
            <a:xfrm>
              <a:off x="3802551" y="505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3733171" y="5079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4" name="pt2414"/>
            <p:cNvSpPr/>
            <p:nvPr/>
          </p:nvSpPr>
          <p:spPr>
            <a:xfrm>
              <a:off x="3221791" y="5461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5" name="pt2415"/>
            <p:cNvSpPr/>
            <p:nvPr/>
          </p:nvSpPr>
          <p:spPr>
            <a:xfrm>
              <a:off x="3540088" y="512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6" name="pt2416"/>
            <p:cNvSpPr/>
            <p:nvPr/>
          </p:nvSpPr>
          <p:spPr>
            <a:xfrm>
              <a:off x="3135782" y="5519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7" name="pt2417"/>
            <p:cNvSpPr/>
            <p:nvPr/>
          </p:nvSpPr>
          <p:spPr>
            <a:xfrm>
              <a:off x="3558968" y="5179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8" name="pt2418"/>
            <p:cNvSpPr/>
            <p:nvPr/>
          </p:nvSpPr>
          <p:spPr>
            <a:xfrm>
              <a:off x="3978997" y="4902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9" name="pt2419"/>
            <p:cNvSpPr/>
            <p:nvPr/>
          </p:nvSpPr>
          <p:spPr>
            <a:xfrm>
              <a:off x="2907337" y="5781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0" name="pt2420"/>
            <p:cNvSpPr/>
            <p:nvPr/>
          </p:nvSpPr>
          <p:spPr>
            <a:xfrm>
              <a:off x="3128254" y="5531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1" name="pt2421"/>
            <p:cNvSpPr/>
            <p:nvPr/>
          </p:nvSpPr>
          <p:spPr>
            <a:xfrm>
              <a:off x="4001200" y="4778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2" name="pt2422"/>
            <p:cNvSpPr/>
            <p:nvPr/>
          </p:nvSpPr>
          <p:spPr>
            <a:xfrm>
              <a:off x="3224246" y="5408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3" name="pt2423"/>
            <p:cNvSpPr/>
            <p:nvPr/>
          </p:nvSpPr>
          <p:spPr>
            <a:xfrm>
              <a:off x="2956943" y="5639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4" name="pt2424"/>
            <p:cNvSpPr/>
            <p:nvPr/>
          </p:nvSpPr>
          <p:spPr>
            <a:xfrm>
              <a:off x="3318085" y="5305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5" name="pt2425"/>
            <p:cNvSpPr/>
            <p:nvPr/>
          </p:nvSpPr>
          <p:spPr>
            <a:xfrm>
              <a:off x="3062815" y="5548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6" name="pt2426"/>
            <p:cNvSpPr/>
            <p:nvPr/>
          </p:nvSpPr>
          <p:spPr>
            <a:xfrm>
              <a:off x="3302432" y="5333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7" name="pt2427"/>
            <p:cNvSpPr/>
            <p:nvPr/>
          </p:nvSpPr>
          <p:spPr>
            <a:xfrm>
              <a:off x="3075350" y="5520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8" name="pt2428"/>
            <p:cNvSpPr/>
            <p:nvPr/>
          </p:nvSpPr>
          <p:spPr>
            <a:xfrm>
              <a:off x="3832834" y="504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9" name="pt2429"/>
            <p:cNvSpPr/>
            <p:nvPr/>
          </p:nvSpPr>
          <p:spPr>
            <a:xfrm>
              <a:off x="3781003" y="5072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0" name="pt2430"/>
            <p:cNvSpPr/>
            <p:nvPr/>
          </p:nvSpPr>
          <p:spPr>
            <a:xfrm>
              <a:off x="4008439" y="4915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1" name="pt2431"/>
            <p:cNvSpPr/>
            <p:nvPr/>
          </p:nvSpPr>
          <p:spPr>
            <a:xfrm>
              <a:off x="2866679" y="5758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2" name="pt2432"/>
            <p:cNvSpPr/>
            <p:nvPr/>
          </p:nvSpPr>
          <p:spPr>
            <a:xfrm>
              <a:off x="3776028" y="5003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3" name="pt2433"/>
            <p:cNvSpPr/>
            <p:nvPr/>
          </p:nvSpPr>
          <p:spPr>
            <a:xfrm>
              <a:off x="3793268" y="5037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4" name="pt2434"/>
            <p:cNvSpPr/>
            <p:nvPr/>
          </p:nvSpPr>
          <p:spPr>
            <a:xfrm>
              <a:off x="3799291" y="504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5" name="pt2435"/>
            <p:cNvSpPr/>
            <p:nvPr/>
          </p:nvSpPr>
          <p:spPr>
            <a:xfrm>
              <a:off x="3249676" y="5460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6" name="pt2436"/>
            <p:cNvSpPr/>
            <p:nvPr/>
          </p:nvSpPr>
          <p:spPr>
            <a:xfrm>
              <a:off x="3221598" y="5430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7" name="pt2437"/>
            <p:cNvSpPr/>
            <p:nvPr/>
          </p:nvSpPr>
          <p:spPr>
            <a:xfrm>
              <a:off x="3103538" y="5528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8" name="pt2438"/>
            <p:cNvSpPr/>
            <p:nvPr/>
          </p:nvSpPr>
          <p:spPr>
            <a:xfrm>
              <a:off x="3087763" y="5520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9" name="pt2439"/>
            <p:cNvSpPr/>
            <p:nvPr/>
          </p:nvSpPr>
          <p:spPr>
            <a:xfrm>
              <a:off x="3506456" y="5188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0" name="pt2440"/>
            <p:cNvSpPr/>
            <p:nvPr/>
          </p:nvSpPr>
          <p:spPr>
            <a:xfrm>
              <a:off x="3249110" y="5369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1" name="pt2441"/>
            <p:cNvSpPr/>
            <p:nvPr/>
          </p:nvSpPr>
          <p:spPr>
            <a:xfrm>
              <a:off x="3996264" y="4912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2" name="pt2442"/>
            <p:cNvSpPr/>
            <p:nvPr/>
          </p:nvSpPr>
          <p:spPr>
            <a:xfrm>
              <a:off x="3025789" y="5696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3" name="pt2443"/>
            <p:cNvSpPr/>
            <p:nvPr/>
          </p:nvSpPr>
          <p:spPr>
            <a:xfrm>
              <a:off x="3286992" y="5488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4" name="pt2444"/>
            <p:cNvSpPr/>
            <p:nvPr/>
          </p:nvSpPr>
          <p:spPr>
            <a:xfrm>
              <a:off x="3760002" y="5065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5" name="pt2445"/>
            <p:cNvSpPr/>
            <p:nvPr/>
          </p:nvSpPr>
          <p:spPr>
            <a:xfrm>
              <a:off x="3769934" y="5038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6" name="pt2446"/>
            <p:cNvSpPr/>
            <p:nvPr/>
          </p:nvSpPr>
          <p:spPr>
            <a:xfrm>
              <a:off x="3907587" y="4812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7" name="pt2447"/>
            <p:cNvSpPr/>
            <p:nvPr/>
          </p:nvSpPr>
          <p:spPr>
            <a:xfrm>
              <a:off x="3483289" y="5251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8" name="pt2448"/>
            <p:cNvSpPr/>
            <p:nvPr/>
          </p:nvSpPr>
          <p:spPr>
            <a:xfrm>
              <a:off x="3195544" y="5523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9" name="pt2449"/>
            <p:cNvSpPr/>
            <p:nvPr/>
          </p:nvSpPr>
          <p:spPr>
            <a:xfrm>
              <a:off x="3641975" y="5104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0" name="pt2450"/>
            <p:cNvSpPr/>
            <p:nvPr/>
          </p:nvSpPr>
          <p:spPr>
            <a:xfrm>
              <a:off x="3150271" y="5433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1" name="pt2451"/>
            <p:cNvSpPr/>
            <p:nvPr/>
          </p:nvSpPr>
          <p:spPr>
            <a:xfrm>
              <a:off x="3093208" y="5493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2" name="pt2452"/>
            <p:cNvSpPr/>
            <p:nvPr/>
          </p:nvSpPr>
          <p:spPr>
            <a:xfrm>
              <a:off x="3228688" y="5412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3" name="pt2453"/>
            <p:cNvSpPr/>
            <p:nvPr/>
          </p:nvSpPr>
          <p:spPr>
            <a:xfrm>
              <a:off x="3524911" y="5235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4" name="pt2454"/>
            <p:cNvSpPr/>
            <p:nvPr/>
          </p:nvSpPr>
          <p:spPr>
            <a:xfrm>
              <a:off x="3744453" y="5097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5" name="pt2455"/>
            <p:cNvSpPr/>
            <p:nvPr/>
          </p:nvSpPr>
          <p:spPr>
            <a:xfrm>
              <a:off x="3789276" y="5051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6" name="pt2456"/>
            <p:cNvSpPr/>
            <p:nvPr/>
          </p:nvSpPr>
          <p:spPr>
            <a:xfrm>
              <a:off x="3998179" y="4851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7" name="pt2457"/>
            <p:cNvSpPr/>
            <p:nvPr/>
          </p:nvSpPr>
          <p:spPr>
            <a:xfrm>
              <a:off x="2821386" y="5777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8" name="pt2458"/>
            <p:cNvSpPr/>
            <p:nvPr/>
          </p:nvSpPr>
          <p:spPr>
            <a:xfrm>
              <a:off x="3748265" y="5032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9" name="pt2459"/>
            <p:cNvSpPr/>
            <p:nvPr/>
          </p:nvSpPr>
          <p:spPr>
            <a:xfrm>
              <a:off x="3116111" y="5517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0" name="pt2460"/>
            <p:cNvSpPr/>
            <p:nvPr/>
          </p:nvSpPr>
          <p:spPr>
            <a:xfrm>
              <a:off x="3792741" y="4992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1" name="pt2461"/>
            <p:cNvSpPr/>
            <p:nvPr/>
          </p:nvSpPr>
          <p:spPr>
            <a:xfrm>
              <a:off x="3920778" y="4817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2" name="pt2462"/>
            <p:cNvSpPr/>
            <p:nvPr/>
          </p:nvSpPr>
          <p:spPr>
            <a:xfrm>
              <a:off x="3720656" y="518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3" name="pt2463"/>
            <p:cNvSpPr/>
            <p:nvPr/>
          </p:nvSpPr>
          <p:spPr>
            <a:xfrm>
              <a:off x="3885063" y="4945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4" name="pt2464"/>
            <p:cNvSpPr/>
            <p:nvPr/>
          </p:nvSpPr>
          <p:spPr>
            <a:xfrm>
              <a:off x="2936078" y="5780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5" name="pt2465"/>
            <p:cNvSpPr/>
            <p:nvPr/>
          </p:nvSpPr>
          <p:spPr>
            <a:xfrm>
              <a:off x="3430938" y="5271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6" name="pt2466"/>
            <p:cNvSpPr/>
            <p:nvPr/>
          </p:nvSpPr>
          <p:spPr>
            <a:xfrm>
              <a:off x="2753119" y="5832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7" name="pt2467"/>
            <p:cNvSpPr/>
            <p:nvPr/>
          </p:nvSpPr>
          <p:spPr>
            <a:xfrm>
              <a:off x="3265811" y="5390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8" name="pt2468"/>
            <p:cNvSpPr/>
            <p:nvPr/>
          </p:nvSpPr>
          <p:spPr>
            <a:xfrm>
              <a:off x="3855615" y="5029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9" name="pt2469"/>
            <p:cNvSpPr/>
            <p:nvPr/>
          </p:nvSpPr>
          <p:spPr>
            <a:xfrm>
              <a:off x="3340101" y="5406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0" name="pt2470"/>
            <p:cNvSpPr/>
            <p:nvPr/>
          </p:nvSpPr>
          <p:spPr>
            <a:xfrm>
              <a:off x="3271345" y="5487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1" name="pt2471"/>
            <p:cNvSpPr/>
            <p:nvPr/>
          </p:nvSpPr>
          <p:spPr>
            <a:xfrm>
              <a:off x="3865733" y="5009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2" name="pt2472"/>
            <p:cNvSpPr/>
            <p:nvPr/>
          </p:nvSpPr>
          <p:spPr>
            <a:xfrm>
              <a:off x="3794496" y="5055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3" name="pt2473"/>
            <p:cNvSpPr/>
            <p:nvPr/>
          </p:nvSpPr>
          <p:spPr>
            <a:xfrm>
              <a:off x="4016319" y="4865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4" name="pt2474"/>
            <p:cNvSpPr/>
            <p:nvPr/>
          </p:nvSpPr>
          <p:spPr>
            <a:xfrm>
              <a:off x="3335807" y="5453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5" name="pt2475"/>
            <p:cNvSpPr/>
            <p:nvPr/>
          </p:nvSpPr>
          <p:spPr>
            <a:xfrm>
              <a:off x="3648564" y="5095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6" name="pt2476"/>
            <p:cNvSpPr/>
            <p:nvPr/>
          </p:nvSpPr>
          <p:spPr>
            <a:xfrm>
              <a:off x="3249683" y="5502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7" name="pt2477"/>
            <p:cNvSpPr/>
            <p:nvPr/>
          </p:nvSpPr>
          <p:spPr>
            <a:xfrm>
              <a:off x="3744491" y="5083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8" name="pt2478"/>
            <p:cNvSpPr/>
            <p:nvPr/>
          </p:nvSpPr>
          <p:spPr>
            <a:xfrm>
              <a:off x="3793622" y="5060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9" name="pt2479"/>
            <p:cNvSpPr/>
            <p:nvPr/>
          </p:nvSpPr>
          <p:spPr>
            <a:xfrm>
              <a:off x="3685725" y="5102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0" name="pt2480"/>
            <p:cNvSpPr/>
            <p:nvPr/>
          </p:nvSpPr>
          <p:spPr>
            <a:xfrm>
              <a:off x="3846847" y="4857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1" name="pt2481"/>
            <p:cNvSpPr/>
            <p:nvPr/>
          </p:nvSpPr>
          <p:spPr>
            <a:xfrm>
              <a:off x="3739407" y="5028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2" name="pt2482"/>
            <p:cNvSpPr/>
            <p:nvPr/>
          </p:nvSpPr>
          <p:spPr>
            <a:xfrm>
              <a:off x="3084234" y="5562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3" name="pt2483"/>
            <p:cNvSpPr/>
            <p:nvPr/>
          </p:nvSpPr>
          <p:spPr>
            <a:xfrm>
              <a:off x="3767003" y="4988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4" name="pt2484"/>
            <p:cNvSpPr/>
            <p:nvPr/>
          </p:nvSpPr>
          <p:spPr>
            <a:xfrm>
              <a:off x="3093741" y="5526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5" name="pt2485"/>
            <p:cNvSpPr/>
            <p:nvPr/>
          </p:nvSpPr>
          <p:spPr>
            <a:xfrm>
              <a:off x="4024573" y="4757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6" name="pt2486"/>
            <p:cNvSpPr/>
            <p:nvPr/>
          </p:nvSpPr>
          <p:spPr>
            <a:xfrm>
              <a:off x="3708275" y="4989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7" name="pt2487"/>
            <p:cNvSpPr/>
            <p:nvPr/>
          </p:nvSpPr>
          <p:spPr>
            <a:xfrm>
              <a:off x="3091511" y="5594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8" name="pt2488"/>
            <p:cNvSpPr/>
            <p:nvPr/>
          </p:nvSpPr>
          <p:spPr>
            <a:xfrm>
              <a:off x="3716529" y="5136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9" name="pt2489"/>
            <p:cNvSpPr/>
            <p:nvPr/>
          </p:nvSpPr>
          <p:spPr>
            <a:xfrm>
              <a:off x="3714170" y="512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0" name="pt2490"/>
            <p:cNvSpPr/>
            <p:nvPr/>
          </p:nvSpPr>
          <p:spPr>
            <a:xfrm>
              <a:off x="3706552" y="5139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1" name="pt2491"/>
            <p:cNvSpPr/>
            <p:nvPr/>
          </p:nvSpPr>
          <p:spPr>
            <a:xfrm>
              <a:off x="3779435" y="5060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2" name="pt2492"/>
            <p:cNvSpPr/>
            <p:nvPr/>
          </p:nvSpPr>
          <p:spPr>
            <a:xfrm>
              <a:off x="3700908" y="5108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3" name="pt2493"/>
            <p:cNvSpPr/>
            <p:nvPr/>
          </p:nvSpPr>
          <p:spPr>
            <a:xfrm>
              <a:off x="3440336" y="5175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4" name="pt2494"/>
            <p:cNvSpPr/>
            <p:nvPr/>
          </p:nvSpPr>
          <p:spPr>
            <a:xfrm>
              <a:off x="3737459" y="5111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5" name="pt2495"/>
            <p:cNvSpPr/>
            <p:nvPr/>
          </p:nvSpPr>
          <p:spPr>
            <a:xfrm>
              <a:off x="3718020" y="5101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6" name="pt2496"/>
            <p:cNvSpPr/>
            <p:nvPr/>
          </p:nvSpPr>
          <p:spPr>
            <a:xfrm>
              <a:off x="3760575" y="5042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7" name="pt2497"/>
            <p:cNvSpPr/>
            <p:nvPr/>
          </p:nvSpPr>
          <p:spPr>
            <a:xfrm>
              <a:off x="3073390" y="5653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8" name="pt2498"/>
            <p:cNvSpPr/>
            <p:nvPr/>
          </p:nvSpPr>
          <p:spPr>
            <a:xfrm>
              <a:off x="3194882" y="5504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9" name="pt2499"/>
            <p:cNvSpPr/>
            <p:nvPr/>
          </p:nvSpPr>
          <p:spPr>
            <a:xfrm>
              <a:off x="3411544" y="5411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0" name="pt2500"/>
            <p:cNvSpPr/>
            <p:nvPr/>
          </p:nvSpPr>
          <p:spPr>
            <a:xfrm>
              <a:off x="3727649" y="5034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1" name="pt2501"/>
            <p:cNvSpPr/>
            <p:nvPr/>
          </p:nvSpPr>
          <p:spPr>
            <a:xfrm>
              <a:off x="3748438" y="5055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2" name="pt2502"/>
            <p:cNvSpPr/>
            <p:nvPr/>
          </p:nvSpPr>
          <p:spPr>
            <a:xfrm>
              <a:off x="3755940" y="5086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3" name="pt2503"/>
            <p:cNvSpPr/>
            <p:nvPr/>
          </p:nvSpPr>
          <p:spPr>
            <a:xfrm>
              <a:off x="3741007" y="5113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4" name="pt2504"/>
            <p:cNvSpPr/>
            <p:nvPr/>
          </p:nvSpPr>
          <p:spPr>
            <a:xfrm>
              <a:off x="2980156" y="5699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5" name="pt2505"/>
            <p:cNvSpPr/>
            <p:nvPr/>
          </p:nvSpPr>
          <p:spPr>
            <a:xfrm>
              <a:off x="3282395" y="5393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6" name="pt2506"/>
            <p:cNvSpPr/>
            <p:nvPr/>
          </p:nvSpPr>
          <p:spPr>
            <a:xfrm>
              <a:off x="3402628" y="5246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7" name="pt2507"/>
            <p:cNvSpPr/>
            <p:nvPr/>
          </p:nvSpPr>
          <p:spPr>
            <a:xfrm>
              <a:off x="3233169" y="5457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8" name="pt2508"/>
            <p:cNvSpPr/>
            <p:nvPr/>
          </p:nvSpPr>
          <p:spPr>
            <a:xfrm>
              <a:off x="2939292" y="5687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9" name="pt2509"/>
            <p:cNvSpPr/>
            <p:nvPr/>
          </p:nvSpPr>
          <p:spPr>
            <a:xfrm>
              <a:off x="2977475" y="5709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0" name="pt2510"/>
            <p:cNvSpPr/>
            <p:nvPr/>
          </p:nvSpPr>
          <p:spPr>
            <a:xfrm>
              <a:off x="3513392" y="5412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1" name="pt2511"/>
            <p:cNvSpPr/>
            <p:nvPr/>
          </p:nvSpPr>
          <p:spPr>
            <a:xfrm>
              <a:off x="3724390" y="5102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2" name="pt2512"/>
            <p:cNvSpPr/>
            <p:nvPr/>
          </p:nvSpPr>
          <p:spPr>
            <a:xfrm>
              <a:off x="3755149" y="5085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3" name="pt2513"/>
            <p:cNvSpPr/>
            <p:nvPr/>
          </p:nvSpPr>
          <p:spPr>
            <a:xfrm>
              <a:off x="3148297" y="5543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4" name="pt2514"/>
            <p:cNvSpPr/>
            <p:nvPr/>
          </p:nvSpPr>
          <p:spPr>
            <a:xfrm>
              <a:off x="3154995" y="5573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5" name="pt2515"/>
            <p:cNvSpPr/>
            <p:nvPr/>
          </p:nvSpPr>
          <p:spPr>
            <a:xfrm>
              <a:off x="3779724" y="5112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6" name="pt2516"/>
            <p:cNvSpPr/>
            <p:nvPr/>
          </p:nvSpPr>
          <p:spPr>
            <a:xfrm>
              <a:off x="3658778" y="5130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7" name="pt2517"/>
            <p:cNvSpPr/>
            <p:nvPr/>
          </p:nvSpPr>
          <p:spPr>
            <a:xfrm>
              <a:off x="3767189" y="5087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8" name="pt2518"/>
            <p:cNvSpPr/>
            <p:nvPr/>
          </p:nvSpPr>
          <p:spPr>
            <a:xfrm>
              <a:off x="3831863" y="5036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9" name="pt2519"/>
            <p:cNvSpPr/>
            <p:nvPr/>
          </p:nvSpPr>
          <p:spPr>
            <a:xfrm>
              <a:off x="3758858" y="5033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0" name="pt2520"/>
            <p:cNvSpPr/>
            <p:nvPr/>
          </p:nvSpPr>
          <p:spPr>
            <a:xfrm>
              <a:off x="2896454" y="5802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1" name="pt2521"/>
            <p:cNvSpPr/>
            <p:nvPr/>
          </p:nvSpPr>
          <p:spPr>
            <a:xfrm>
              <a:off x="2828515" y="5840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2" name="pt2522"/>
            <p:cNvSpPr/>
            <p:nvPr/>
          </p:nvSpPr>
          <p:spPr>
            <a:xfrm>
              <a:off x="3159836" y="5465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3" name="pt2523"/>
            <p:cNvSpPr/>
            <p:nvPr/>
          </p:nvSpPr>
          <p:spPr>
            <a:xfrm>
              <a:off x="3224503" y="5405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4" name="pt2524"/>
            <p:cNvSpPr/>
            <p:nvPr/>
          </p:nvSpPr>
          <p:spPr>
            <a:xfrm>
              <a:off x="3701641" y="5071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5" name="pt2525"/>
            <p:cNvSpPr/>
            <p:nvPr/>
          </p:nvSpPr>
          <p:spPr>
            <a:xfrm>
              <a:off x="3785651" y="5046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6" name="pt2526"/>
            <p:cNvSpPr/>
            <p:nvPr/>
          </p:nvSpPr>
          <p:spPr>
            <a:xfrm>
              <a:off x="3659209" y="5090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7" name="pt2527"/>
            <p:cNvSpPr/>
            <p:nvPr/>
          </p:nvSpPr>
          <p:spPr>
            <a:xfrm>
              <a:off x="3104020" y="5516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8" name="pt2528"/>
            <p:cNvSpPr/>
            <p:nvPr/>
          </p:nvSpPr>
          <p:spPr>
            <a:xfrm>
              <a:off x="3756158" y="5103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9" name="pt2529"/>
            <p:cNvSpPr/>
            <p:nvPr/>
          </p:nvSpPr>
          <p:spPr>
            <a:xfrm>
              <a:off x="3424047" y="5341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0" name="pt2530"/>
            <p:cNvSpPr/>
            <p:nvPr/>
          </p:nvSpPr>
          <p:spPr>
            <a:xfrm>
              <a:off x="2891762" y="5749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1" name="pt2531"/>
            <p:cNvSpPr/>
            <p:nvPr/>
          </p:nvSpPr>
          <p:spPr>
            <a:xfrm>
              <a:off x="3872476" y="513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2" name="pt2532"/>
            <p:cNvSpPr/>
            <p:nvPr/>
          </p:nvSpPr>
          <p:spPr>
            <a:xfrm>
              <a:off x="3163584" y="5622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3" name="pt2533"/>
            <p:cNvSpPr/>
            <p:nvPr/>
          </p:nvSpPr>
          <p:spPr>
            <a:xfrm>
              <a:off x="2774043" y="5893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4" name="pt2534"/>
            <p:cNvSpPr/>
            <p:nvPr/>
          </p:nvSpPr>
          <p:spPr>
            <a:xfrm>
              <a:off x="2881387" y="5831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5" name="pt2535"/>
            <p:cNvSpPr/>
            <p:nvPr/>
          </p:nvSpPr>
          <p:spPr>
            <a:xfrm>
              <a:off x="3862815" y="5048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6" name="pt2536"/>
            <p:cNvSpPr/>
            <p:nvPr/>
          </p:nvSpPr>
          <p:spPr>
            <a:xfrm>
              <a:off x="3955631" y="4828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7" name="pt2537"/>
            <p:cNvSpPr/>
            <p:nvPr/>
          </p:nvSpPr>
          <p:spPr>
            <a:xfrm>
              <a:off x="3977718" y="4814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8" name="pt2538"/>
            <p:cNvSpPr/>
            <p:nvPr/>
          </p:nvSpPr>
          <p:spPr>
            <a:xfrm>
              <a:off x="3753266" y="5080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9" name="pt2539"/>
            <p:cNvSpPr/>
            <p:nvPr/>
          </p:nvSpPr>
          <p:spPr>
            <a:xfrm>
              <a:off x="3734939" y="5122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0" name="pt2540"/>
            <p:cNvSpPr/>
            <p:nvPr/>
          </p:nvSpPr>
          <p:spPr>
            <a:xfrm>
              <a:off x="3778509" y="5052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1" name="pt2541"/>
            <p:cNvSpPr/>
            <p:nvPr/>
          </p:nvSpPr>
          <p:spPr>
            <a:xfrm>
              <a:off x="3768790" y="5064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2" name="pt2542"/>
            <p:cNvSpPr/>
            <p:nvPr/>
          </p:nvSpPr>
          <p:spPr>
            <a:xfrm>
              <a:off x="3475794" y="5292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3" name="pt2543"/>
            <p:cNvSpPr/>
            <p:nvPr/>
          </p:nvSpPr>
          <p:spPr>
            <a:xfrm>
              <a:off x="3337427" y="5423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4" name="pt2544"/>
            <p:cNvSpPr/>
            <p:nvPr/>
          </p:nvSpPr>
          <p:spPr>
            <a:xfrm>
              <a:off x="3232976" y="5389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5" name="pt2545"/>
            <p:cNvSpPr/>
            <p:nvPr/>
          </p:nvSpPr>
          <p:spPr>
            <a:xfrm>
              <a:off x="3496460" y="5166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6" name="pt2546"/>
            <p:cNvSpPr/>
            <p:nvPr/>
          </p:nvSpPr>
          <p:spPr>
            <a:xfrm>
              <a:off x="2971593" y="5710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7" name="pt2547"/>
            <p:cNvSpPr/>
            <p:nvPr/>
          </p:nvSpPr>
          <p:spPr>
            <a:xfrm>
              <a:off x="3810470" y="4962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8" name="pt2548"/>
            <p:cNvSpPr/>
            <p:nvPr/>
          </p:nvSpPr>
          <p:spPr>
            <a:xfrm>
              <a:off x="3081804" y="5569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9" name="pt2549"/>
            <p:cNvSpPr/>
            <p:nvPr/>
          </p:nvSpPr>
          <p:spPr>
            <a:xfrm>
              <a:off x="3519389" y="5117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0" name="pt2550"/>
            <p:cNvSpPr/>
            <p:nvPr/>
          </p:nvSpPr>
          <p:spPr>
            <a:xfrm>
              <a:off x="3827518" y="4893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1" name="pt2551"/>
            <p:cNvSpPr/>
            <p:nvPr/>
          </p:nvSpPr>
          <p:spPr>
            <a:xfrm>
              <a:off x="3075254" y="5607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2" name="pt2552"/>
            <p:cNvSpPr/>
            <p:nvPr/>
          </p:nvSpPr>
          <p:spPr>
            <a:xfrm>
              <a:off x="3443164" y="5332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3" name="pt2553"/>
            <p:cNvSpPr/>
            <p:nvPr/>
          </p:nvSpPr>
          <p:spPr>
            <a:xfrm>
              <a:off x="3543881" y="5212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4" name="pt2554"/>
            <p:cNvSpPr/>
            <p:nvPr/>
          </p:nvSpPr>
          <p:spPr>
            <a:xfrm>
              <a:off x="3660366" y="513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5" name="pt2555"/>
            <p:cNvSpPr/>
            <p:nvPr/>
          </p:nvSpPr>
          <p:spPr>
            <a:xfrm>
              <a:off x="3679342" y="511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6" name="pt2556"/>
            <p:cNvSpPr/>
            <p:nvPr/>
          </p:nvSpPr>
          <p:spPr>
            <a:xfrm>
              <a:off x="3048346" y="5635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7" name="pt2557"/>
            <p:cNvSpPr/>
            <p:nvPr/>
          </p:nvSpPr>
          <p:spPr>
            <a:xfrm>
              <a:off x="3756133" y="5065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8" name="pt2558"/>
            <p:cNvSpPr/>
            <p:nvPr/>
          </p:nvSpPr>
          <p:spPr>
            <a:xfrm>
              <a:off x="3734213" y="4915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9" name="pt2559"/>
            <p:cNvSpPr/>
            <p:nvPr/>
          </p:nvSpPr>
          <p:spPr>
            <a:xfrm>
              <a:off x="3779056" y="5035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0" name="pt2560"/>
            <p:cNvSpPr/>
            <p:nvPr/>
          </p:nvSpPr>
          <p:spPr>
            <a:xfrm>
              <a:off x="3782533" y="5046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1" name="pt2561"/>
            <p:cNvSpPr/>
            <p:nvPr/>
          </p:nvSpPr>
          <p:spPr>
            <a:xfrm>
              <a:off x="2877780" y="5766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2" name="pt2562"/>
            <p:cNvSpPr/>
            <p:nvPr/>
          </p:nvSpPr>
          <p:spPr>
            <a:xfrm>
              <a:off x="3567427" y="514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3" name="pt2563"/>
            <p:cNvSpPr/>
            <p:nvPr/>
          </p:nvSpPr>
          <p:spPr>
            <a:xfrm>
              <a:off x="3749055" y="5009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4" name="pt2564"/>
            <p:cNvSpPr/>
            <p:nvPr/>
          </p:nvSpPr>
          <p:spPr>
            <a:xfrm>
              <a:off x="3419418" y="5268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5" name="pt2565"/>
            <p:cNvSpPr/>
            <p:nvPr/>
          </p:nvSpPr>
          <p:spPr>
            <a:xfrm>
              <a:off x="2926358" y="5737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6" name="pt2566"/>
            <p:cNvSpPr/>
            <p:nvPr/>
          </p:nvSpPr>
          <p:spPr>
            <a:xfrm>
              <a:off x="3698935" y="5171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7" name="pt2567"/>
            <p:cNvSpPr/>
            <p:nvPr/>
          </p:nvSpPr>
          <p:spPr>
            <a:xfrm>
              <a:off x="2651997" y="5884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8" name="pt2568"/>
            <p:cNvSpPr/>
            <p:nvPr/>
          </p:nvSpPr>
          <p:spPr>
            <a:xfrm>
              <a:off x="3752096" y="5038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9" name="pt2569"/>
            <p:cNvSpPr/>
            <p:nvPr/>
          </p:nvSpPr>
          <p:spPr>
            <a:xfrm>
              <a:off x="3731963" y="5109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0" name="pt2570"/>
            <p:cNvSpPr/>
            <p:nvPr/>
          </p:nvSpPr>
          <p:spPr>
            <a:xfrm>
              <a:off x="3921414" y="4851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1" name="pt2571"/>
            <p:cNvSpPr/>
            <p:nvPr/>
          </p:nvSpPr>
          <p:spPr>
            <a:xfrm>
              <a:off x="3537427" y="5232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2" name="pt2572"/>
            <p:cNvSpPr/>
            <p:nvPr/>
          </p:nvSpPr>
          <p:spPr>
            <a:xfrm>
              <a:off x="2859248" y="5761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3" name="pt2573"/>
            <p:cNvSpPr/>
            <p:nvPr/>
          </p:nvSpPr>
          <p:spPr>
            <a:xfrm>
              <a:off x="3005348" y="5692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4" name="pt2574"/>
            <p:cNvSpPr/>
            <p:nvPr/>
          </p:nvSpPr>
          <p:spPr>
            <a:xfrm>
              <a:off x="3441114" y="522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5" name="pt2575"/>
            <p:cNvSpPr/>
            <p:nvPr/>
          </p:nvSpPr>
          <p:spPr>
            <a:xfrm>
              <a:off x="3724320" y="5021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6" name="pt2576"/>
            <p:cNvSpPr/>
            <p:nvPr/>
          </p:nvSpPr>
          <p:spPr>
            <a:xfrm>
              <a:off x="3578002" y="5040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7" name="pt2577"/>
            <p:cNvSpPr/>
            <p:nvPr/>
          </p:nvSpPr>
          <p:spPr>
            <a:xfrm>
              <a:off x="3913089" y="4938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8" name="pt2578"/>
            <p:cNvSpPr/>
            <p:nvPr/>
          </p:nvSpPr>
          <p:spPr>
            <a:xfrm>
              <a:off x="3795042" y="5038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9" name="pt2579"/>
            <p:cNvSpPr/>
            <p:nvPr/>
          </p:nvSpPr>
          <p:spPr>
            <a:xfrm>
              <a:off x="3761584" y="5058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0" name="pt2580"/>
            <p:cNvSpPr/>
            <p:nvPr/>
          </p:nvSpPr>
          <p:spPr>
            <a:xfrm>
              <a:off x="3961333" y="4793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1" name="pt2581"/>
            <p:cNvSpPr/>
            <p:nvPr/>
          </p:nvSpPr>
          <p:spPr>
            <a:xfrm>
              <a:off x="3489569" y="5072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2" name="pt2582"/>
            <p:cNvSpPr/>
            <p:nvPr/>
          </p:nvSpPr>
          <p:spPr>
            <a:xfrm>
              <a:off x="3041345" y="5661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3" name="pt2583"/>
            <p:cNvSpPr/>
            <p:nvPr/>
          </p:nvSpPr>
          <p:spPr>
            <a:xfrm>
              <a:off x="3779094" y="5043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4" name="pt2584"/>
            <p:cNvSpPr/>
            <p:nvPr/>
          </p:nvSpPr>
          <p:spPr>
            <a:xfrm>
              <a:off x="3791006" y="5062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5" name="pt2585"/>
            <p:cNvSpPr/>
            <p:nvPr/>
          </p:nvSpPr>
          <p:spPr>
            <a:xfrm>
              <a:off x="3904958" y="4932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6" name="pt2586"/>
            <p:cNvSpPr/>
            <p:nvPr/>
          </p:nvSpPr>
          <p:spPr>
            <a:xfrm>
              <a:off x="3771194" y="5075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7" name="pt2587"/>
            <p:cNvSpPr/>
            <p:nvPr/>
          </p:nvSpPr>
          <p:spPr>
            <a:xfrm>
              <a:off x="3765383" y="5079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8" name="pt2588"/>
            <p:cNvSpPr/>
            <p:nvPr/>
          </p:nvSpPr>
          <p:spPr>
            <a:xfrm>
              <a:off x="3485629" y="5138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9" name="pt2589"/>
            <p:cNvSpPr/>
            <p:nvPr/>
          </p:nvSpPr>
          <p:spPr>
            <a:xfrm>
              <a:off x="3874623" y="4833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0" name="pt2590"/>
            <p:cNvSpPr/>
            <p:nvPr/>
          </p:nvSpPr>
          <p:spPr>
            <a:xfrm>
              <a:off x="3243049" y="5498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1" name="pt2591"/>
            <p:cNvSpPr/>
            <p:nvPr/>
          </p:nvSpPr>
          <p:spPr>
            <a:xfrm>
              <a:off x="3790163" y="5107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2" name="pt2592"/>
            <p:cNvSpPr/>
            <p:nvPr/>
          </p:nvSpPr>
          <p:spPr>
            <a:xfrm>
              <a:off x="3339613" y="5436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3" name="pt2593"/>
            <p:cNvSpPr/>
            <p:nvPr/>
          </p:nvSpPr>
          <p:spPr>
            <a:xfrm>
              <a:off x="3792516" y="5084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4" name="pt2594"/>
            <p:cNvSpPr/>
            <p:nvPr/>
          </p:nvSpPr>
          <p:spPr>
            <a:xfrm>
              <a:off x="2866493" y="5804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5" name="pt2595"/>
            <p:cNvSpPr/>
            <p:nvPr/>
          </p:nvSpPr>
          <p:spPr>
            <a:xfrm>
              <a:off x="2909426" y="5833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6" name="pt2596"/>
            <p:cNvSpPr/>
            <p:nvPr/>
          </p:nvSpPr>
          <p:spPr>
            <a:xfrm>
              <a:off x="3114697" y="5637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7" name="pt2597"/>
            <p:cNvSpPr/>
            <p:nvPr/>
          </p:nvSpPr>
          <p:spPr>
            <a:xfrm>
              <a:off x="2854195" y="5807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8" name="pt2598"/>
            <p:cNvSpPr/>
            <p:nvPr/>
          </p:nvSpPr>
          <p:spPr>
            <a:xfrm>
              <a:off x="3737472" y="5078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9" name="pt2599"/>
            <p:cNvSpPr/>
            <p:nvPr/>
          </p:nvSpPr>
          <p:spPr>
            <a:xfrm>
              <a:off x="3780849" y="5037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0" name="pt2600"/>
            <p:cNvSpPr/>
            <p:nvPr/>
          </p:nvSpPr>
          <p:spPr>
            <a:xfrm>
              <a:off x="3095824" y="5508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1" name="pt2601"/>
            <p:cNvSpPr/>
            <p:nvPr/>
          </p:nvSpPr>
          <p:spPr>
            <a:xfrm>
              <a:off x="2990968" y="559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2" name="pt2602"/>
            <p:cNvSpPr/>
            <p:nvPr/>
          </p:nvSpPr>
          <p:spPr>
            <a:xfrm>
              <a:off x="3743829" y="5084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3" name="pt2603"/>
            <p:cNvSpPr/>
            <p:nvPr/>
          </p:nvSpPr>
          <p:spPr>
            <a:xfrm>
              <a:off x="3376330" y="5390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4" name="pt2604"/>
            <p:cNvSpPr/>
            <p:nvPr/>
          </p:nvSpPr>
          <p:spPr>
            <a:xfrm>
              <a:off x="3027364" y="5718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5" name="pt2605"/>
            <p:cNvSpPr/>
            <p:nvPr/>
          </p:nvSpPr>
          <p:spPr>
            <a:xfrm>
              <a:off x="3807327" y="505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6" name="pt2606"/>
            <p:cNvSpPr/>
            <p:nvPr/>
          </p:nvSpPr>
          <p:spPr>
            <a:xfrm>
              <a:off x="3826348" y="5032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7" name="pt2607"/>
            <p:cNvSpPr/>
            <p:nvPr/>
          </p:nvSpPr>
          <p:spPr>
            <a:xfrm>
              <a:off x="3615568" y="5217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8" name="pt2608"/>
            <p:cNvSpPr/>
            <p:nvPr/>
          </p:nvSpPr>
          <p:spPr>
            <a:xfrm>
              <a:off x="2778112" y="5898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9" name="pt2609"/>
            <p:cNvSpPr/>
            <p:nvPr/>
          </p:nvSpPr>
          <p:spPr>
            <a:xfrm>
              <a:off x="3743206" y="5137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0" name="pt2610"/>
            <p:cNvSpPr/>
            <p:nvPr/>
          </p:nvSpPr>
          <p:spPr>
            <a:xfrm>
              <a:off x="3029993" y="5731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1" name="pt2611"/>
            <p:cNvSpPr/>
            <p:nvPr/>
          </p:nvSpPr>
          <p:spPr>
            <a:xfrm>
              <a:off x="2958975" y="5681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2" name="pt2612"/>
            <p:cNvSpPr/>
            <p:nvPr/>
          </p:nvSpPr>
          <p:spPr>
            <a:xfrm>
              <a:off x="3717866" y="5115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3" name="pt2613"/>
            <p:cNvSpPr/>
            <p:nvPr/>
          </p:nvSpPr>
          <p:spPr>
            <a:xfrm>
              <a:off x="3759456" y="5047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4" name="pt2614"/>
            <p:cNvSpPr/>
            <p:nvPr/>
          </p:nvSpPr>
          <p:spPr>
            <a:xfrm>
              <a:off x="3053906" y="5565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5" name="pt2615"/>
            <p:cNvSpPr/>
            <p:nvPr/>
          </p:nvSpPr>
          <p:spPr>
            <a:xfrm>
              <a:off x="3087628" y="565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6" name="pt2616"/>
            <p:cNvSpPr/>
            <p:nvPr/>
          </p:nvSpPr>
          <p:spPr>
            <a:xfrm>
              <a:off x="3250203" y="5362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7" name="pt2617"/>
            <p:cNvSpPr/>
            <p:nvPr/>
          </p:nvSpPr>
          <p:spPr>
            <a:xfrm>
              <a:off x="3654343" y="5055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8" name="pt2618"/>
            <p:cNvSpPr/>
            <p:nvPr/>
          </p:nvSpPr>
          <p:spPr>
            <a:xfrm>
              <a:off x="3921594" y="4889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9" name="pt2619"/>
            <p:cNvSpPr/>
            <p:nvPr/>
          </p:nvSpPr>
          <p:spPr>
            <a:xfrm>
              <a:off x="3796000" y="5080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0" name="pt2620"/>
            <p:cNvSpPr/>
            <p:nvPr/>
          </p:nvSpPr>
          <p:spPr>
            <a:xfrm>
              <a:off x="3753889" y="506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1" name="pt2621"/>
            <p:cNvSpPr/>
            <p:nvPr/>
          </p:nvSpPr>
          <p:spPr>
            <a:xfrm>
              <a:off x="3778593" y="5004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2" name="pt2622"/>
            <p:cNvSpPr/>
            <p:nvPr/>
          </p:nvSpPr>
          <p:spPr>
            <a:xfrm>
              <a:off x="3489466" y="5126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3" name="pt2623"/>
            <p:cNvSpPr/>
            <p:nvPr/>
          </p:nvSpPr>
          <p:spPr>
            <a:xfrm>
              <a:off x="3984667" y="4859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4" name="pt2624"/>
            <p:cNvSpPr/>
            <p:nvPr/>
          </p:nvSpPr>
          <p:spPr>
            <a:xfrm>
              <a:off x="2865136" y="571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5" name="pt2625"/>
            <p:cNvSpPr/>
            <p:nvPr/>
          </p:nvSpPr>
          <p:spPr>
            <a:xfrm>
              <a:off x="3454941" y="5215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6" name="pt2626"/>
            <p:cNvSpPr/>
            <p:nvPr/>
          </p:nvSpPr>
          <p:spPr>
            <a:xfrm>
              <a:off x="3956010" y="4813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7" name="pt2627"/>
            <p:cNvSpPr/>
            <p:nvPr/>
          </p:nvSpPr>
          <p:spPr>
            <a:xfrm>
              <a:off x="3383941" y="5335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8" name="pt2628"/>
            <p:cNvSpPr/>
            <p:nvPr/>
          </p:nvSpPr>
          <p:spPr>
            <a:xfrm>
              <a:off x="3206112" y="5434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9" name="pt2629"/>
            <p:cNvSpPr/>
            <p:nvPr/>
          </p:nvSpPr>
          <p:spPr>
            <a:xfrm>
              <a:off x="3241969" y="5476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0" name="pt2630"/>
            <p:cNvSpPr/>
            <p:nvPr/>
          </p:nvSpPr>
          <p:spPr>
            <a:xfrm>
              <a:off x="3245440" y="5544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1" name="pt2631"/>
            <p:cNvSpPr/>
            <p:nvPr/>
          </p:nvSpPr>
          <p:spPr>
            <a:xfrm>
              <a:off x="3270304" y="5379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2" name="pt2632"/>
            <p:cNvSpPr/>
            <p:nvPr/>
          </p:nvSpPr>
          <p:spPr>
            <a:xfrm>
              <a:off x="2761835" y="5879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3" name="pt2633"/>
            <p:cNvSpPr/>
            <p:nvPr/>
          </p:nvSpPr>
          <p:spPr>
            <a:xfrm>
              <a:off x="3308102" y="5381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4" name="pt2634"/>
            <p:cNvSpPr/>
            <p:nvPr/>
          </p:nvSpPr>
          <p:spPr>
            <a:xfrm>
              <a:off x="3195037" y="5594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5" name="pt2635"/>
            <p:cNvSpPr/>
            <p:nvPr/>
          </p:nvSpPr>
          <p:spPr>
            <a:xfrm>
              <a:off x="3797151" y="511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6" name="pt2636"/>
            <p:cNvSpPr/>
            <p:nvPr/>
          </p:nvSpPr>
          <p:spPr>
            <a:xfrm>
              <a:off x="3748001" y="5109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7" name="pt2637"/>
            <p:cNvSpPr/>
            <p:nvPr/>
          </p:nvSpPr>
          <p:spPr>
            <a:xfrm>
              <a:off x="3779988" y="5086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8" name="pt2638"/>
            <p:cNvSpPr/>
            <p:nvPr/>
          </p:nvSpPr>
          <p:spPr>
            <a:xfrm>
              <a:off x="3775077" y="5047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9" name="pt2639"/>
            <p:cNvSpPr/>
            <p:nvPr/>
          </p:nvSpPr>
          <p:spPr>
            <a:xfrm>
              <a:off x="4003540" y="4754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0" name="pt2640"/>
            <p:cNvSpPr/>
            <p:nvPr/>
          </p:nvSpPr>
          <p:spPr>
            <a:xfrm>
              <a:off x="2782476" y="5907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1" name="pt2641"/>
            <p:cNvSpPr/>
            <p:nvPr/>
          </p:nvSpPr>
          <p:spPr>
            <a:xfrm>
              <a:off x="3679734" y="5103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2" name="pt2642"/>
            <p:cNvSpPr/>
            <p:nvPr/>
          </p:nvSpPr>
          <p:spPr>
            <a:xfrm>
              <a:off x="3615291" y="5162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3" name="pt2643"/>
            <p:cNvSpPr/>
            <p:nvPr/>
          </p:nvSpPr>
          <p:spPr>
            <a:xfrm>
              <a:off x="3751215" y="5061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4" name="pt2644"/>
            <p:cNvSpPr/>
            <p:nvPr/>
          </p:nvSpPr>
          <p:spPr>
            <a:xfrm>
              <a:off x="3823326" y="5061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5" name="pt2645"/>
            <p:cNvSpPr/>
            <p:nvPr/>
          </p:nvSpPr>
          <p:spPr>
            <a:xfrm>
              <a:off x="3877612" y="4908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6" name="pt2646"/>
            <p:cNvSpPr/>
            <p:nvPr/>
          </p:nvSpPr>
          <p:spPr>
            <a:xfrm>
              <a:off x="4024657" y="4756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7" name="pt2647"/>
            <p:cNvSpPr/>
            <p:nvPr/>
          </p:nvSpPr>
          <p:spPr>
            <a:xfrm>
              <a:off x="3678917" y="5101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8" name="pt2648"/>
            <p:cNvSpPr/>
            <p:nvPr/>
          </p:nvSpPr>
          <p:spPr>
            <a:xfrm>
              <a:off x="2993359" y="5607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9" name="pt2649"/>
            <p:cNvSpPr/>
            <p:nvPr/>
          </p:nvSpPr>
          <p:spPr>
            <a:xfrm>
              <a:off x="3890109" y="4960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0" name="pt2650"/>
            <p:cNvSpPr/>
            <p:nvPr/>
          </p:nvSpPr>
          <p:spPr>
            <a:xfrm>
              <a:off x="2799691" y="5752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1" name="pt2651"/>
            <p:cNvSpPr/>
            <p:nvPr/>
          </p:nvSpPr>
          <p:spPr>
            <a:xfrm>
              <a:off x="3182277" y="5438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2" name="pt2652"/>
            <p:cNvSpPr/>
            <p:nvPr/>
          </p:nvSpPr>
          <p:spPr>
            <a:xfrm>
              <a:off x="3663541" y="5131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3" name="pt2653"/>
            <p:cNvSpPr/>
            <p:nvPr/>
          </p:nvSpPr>
          <p:spPr>
            <a:xfrm>
              <a:off x="3450492" y="5222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4" name="pt2654"/>
            <p:cNvSpPr/>
            <p:nvPr/>
          </p:nvSpPr>
          <p:spPr>
            <a:xfrm>
              <a:off x="2668569" y="5876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5" name="pt2655"/>
            <p:cNvSpPr/>
            <p:nvPr/>
          </p:nvSpPr>
          <p:spPr>
            <a:xfrm>
              <a:off x="3638581" y="5037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6" name="pt2656"/>
            <p:cNvSpPr/>
            <p:nvPr/>
          </p:nvSpPr>
          <p:spPr>
            <a:xfrm>
              <a:off x="2887628" y="5665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7" name="pt2657"/>
            <p:cNvSpPr/>
            <p:nvPr/>
          </p:nvSpPr>
          <p:spPr>
            <a:xfrm>
              <a:off x="2781287" y="5790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8" name="pt2658"/>
            <p:cNvSpPr/>
            <p:nvPr/>
          </p:nvSpPr>
          <p:spPr>
            <a:xfrm>
              <a:off x="3749576" y="5091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9" name="pt2659"/>
            <p:cNvSpPr/>
            <p:nvPr/>
          </p:nvSpPr>
          <p:spPr>
            <a:xfrm>
              <a:off x="3845510" y="5004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0" name="pt2660"/>
            <p:cNvSpPr/>
            <p:nvPr/>
          </p:nvSpPr>
          <p:spPr>
            <a:xfrm>
              <a:off x="2699617" y="5885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1" name="pt2661"/>
            <p:cNvSpPr/>
            <p:nvPr/>
          </p:nvSpPr>
          <p:spPr>
            <a:xfrm>
              <a:off x="3000231" y="5623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2" name="pt2662"/>
            <p:cNvSpPr/>
            <p:nvPr/>
          </p:nvSpPr>
          <p:spPr>
            <a:xfrm>
              <a:off x="2763134" y="5837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3" name="pt2663"/>
            <p:cNvSpPr/>
            <p:nvPr/>
          </p:nvSpPr>
          <p:spPr>
            <a:xfrm>
              <a:off x="3736372" y="4995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4" name="pt2664"/>
            <p:cNvSpPr/>
            <p:nvPr/>
          </p:nvSpPr>
          <p:spPr>
            <a:xfrm>
              <a:off x="2913412" y="5670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5" name="pt2665"/>
            <p:cNvSpPr/>
            <p:nvPr/>
          </p:nvSpPr>
          <p:spPr>
            <a:xfrm>
              <a:off x="3807847" y="4977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6" name="pt2666"/>
            <p:cNvSpPr/>
            <p:nvPr/>
          </p:nvSpPr>
          <p:spPr>
            <a:xfrm>
              <a:off x="3791430" y="5068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7" name="pt2667"/>
            <p:cNvSpPr/>
            <p:nvPr/>
          </p:nvSpPr>
          <p:spPr>
            <a:xfrm>
              <a:off x="3722758" y="5087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8" name="pt2668"/>
            <p:cNvSpPr/>
            <p:nvPr/>
          </p:nvSpPr>
          <p:spPr>
            <a:xfrm>
              <a:off x="3841377" y="4937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9" name="pt2669"/>
            <p:cNvSpPr/>
            <p:nvPr/>
          </p:nvSpPr>
          <p:spPr>
            <a:xfrm>
              <a:off x="3863978" y="4965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0" name="pt2670"/>
            <p:cNvSpPr/>
            <p:nvPr/>
          </p:nvSpPr>
          <p:spPr>
            <a:xfrm>
              <a:off x="3828527" y="5022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1" name="pt2671"/>
            <p:cNvSpPr/>
            <p:nvPr/>
          </p:nvSpPr>
          <p:spPr>
            <a:xfrm>
              <a:off x="3883134" y="4970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2" name="pt2672"/>
            <p:cNvSpPr/>
            <p:nvPr/>
          </p:nvSpPr>
          <p:spPr>
            <a:xfrm>
              <a:off x="3820369" y="4909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3" name="pt2673"/>
            <p:cNvSpPr/>
            <p:nvPr/>
          </p:nvSpPr>
          <p:spPr>
            <a:xfrm>
              <a:off x="3964598" y="4933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4" name="pt2674"/>
            <p:cNvSpPr/>
            <p:nvPr/>
          </p:nvSpPr>
          <p:spPr>
            <a:xfrm>
              <a:off x="3307247" y="5368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5" name="pt2675"/>
            <p:cNvSpPr/>
            <p:nvPr/>
          </p:nvSpPr>
          <p:spPr>
            <a:xfrm>
              <a:off x="3817843" y="5037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6" name="pt2676"/>
            <p:cNvSpPr/>
            <p:nvPr/>
          </p:nvSpPr>
          <p:spPr>
            <a:xfrm>
              <a:off x="3861850" y="4961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7" name="pt2677"/>
            <p:cNvSpPr/>
            <p:nvPr/>
          </p:nvSpPr>
          <p:spPr>
            <a:xfrm>
              <a:off x="3834325" y="4929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8" name="pt2678"/>
            <p:cNvSpPr/>
            <p:nvPr/>
          </p:nvSpPr>
          <p:spPr>
            <a:xfrm>
              <a:off x="4006163" y="4872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9" name="pt2679"/>
            <p:cNvSpPr/>
            <p:nvPr/>
          </p:nvSpPr>
          <p:spPr>
            <a:xfrm>
              <a:off x="3804730" y="501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0" name="pt2680"/>
            <p:cNvSpPr/>
            <p:nvPr/>
          </p:nvSpPr>
          <p:spPr>
            <a:xfrm>
              <a:off x="3721768" y="4994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1" name="pt2681"/>
            <p:cNvSpPr/>
            <p:nvPr/>
          </p:nvSpPr>
          <p:spPr>
            <a:xfrm>
              <a:off x="3590144" y="5150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2" name="pt2682"/>
            <p:cNvSpPr/>
            <p:nvPr/>
          </p:nvSpPr>
          <p:spPr>
            <a:xfrm>
              <a:off x="3563995" y="5207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3" name="pt2683"/>
            <p:cNvSpPr/>
            <p:nvPr/>
          </p:nvSpPr>
          <p:spPr>
            <a:xfrm>
              <a:off x="3737857" y="5130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4" name="pt2684"/>
            <p:cNvSpPr/>
            <p:nvPr/>
          </p:nvSpPr>
          <p:spPr>
            <a:xfrm>
              <a:off x="3822902" y="508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5" name="pt2685"/>
            <p:cNvSpPr/>
            <p:nvPr/>
          </p:nvSpPr>
          <p:spPr>
            <a:xfrm>
              <a:off x="3239423" y="5503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6" name="pt2686"/>
            <p:cNvSpPr/>
            <p:nvPr/>
          </p:nvSpPr>
          <p:spPr>
            <a:xfrm>
              <a:off x="3344517" y="5324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7" name="pt2687"/>
            <p:cNvSpPr/>
            <p:nvPr/>
          </p:nvSpPr>
          <p:spPr>
            <a:xfrm>
              <a:off x="3723574" y="5092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8" name="pt2688"/>
            <p:cNvSpPr/>
            <p:nvPr/>
          </p:nvSpPr>
          <p:spPr>
            <a:xfrm>
              <a:off x="3803245" y="508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9" name="pt2689"/>
            <p:cNvSpPr/>
            <p:nvPr/>
          </p:nvSpPr>
          <p:spPr>
            <a:xfrm>
              <a:off x="3415664" y="5287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0" name="pt2690"/>
            <p:cNvSpPr/>
            <p:nvPr/>
          </p:nvSpPr>
          <p:spPr>
            <a:xfrm>
              <a:off x="3827935" y="4982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1" name="pt2691"/>
            <p:cNvSpPr/>
            <p:nvPr/>
          </p:nvSpPr>
          <p:spPr>
            <a:xfrm>
              <a:off x="3268697" y="5407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2" name="pt2692"/>
            <p:cNvSpPr/>
            <p:nvPr/>
          </p:nvSpPr>
          <p:spPr>
            <a:xfrm>
              <a:off x="3796322" y="5066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3" name="pt2693"/>
            <p:cNvSpPr/>
            <p:nvPr/>
          </p:nvSpPr>
          <p:spPr>
            <a:xfrm>
              <a:off x="3778291" y="5084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4" name="pt2694"/>
            <p:cNvSpPr/>
            <p:nvPr/>
          </p:nvSpPr>
          <p:spPr>
            <a:xfrm>
              <a:off x="3052235" y="5618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5" name="pt2695"/>
            <p:cNvSpPr/>
            <p:nvPr/>
          </p:nvSpPr>
          <p:spPr>
            <a:xfrm>
              <a:off x="3727174" y="511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6" name="pt2696"/>
            <p:cNvSpPr/>
            <p:nvPr/>
          </p:nvSpPr>
          <p:spPr>
            <a:xfrm>
              <a:off x="3876301" y="5027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7" name="pt2697"/>
            <p:cNvSpPr/>
            <p:nvPr/>
          </p:nvSpPr>
          <p:spPr>
            <a:xfrm>
              <a:off x="2979403" y="5705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8" name="pt2698"/>
            <p:cNvSpPr/>
            <p:nvPr/>
          </p:nvSpPr>
          <p:spPr>
            <a:xfrm>
              <a:off x="3203515" y="5559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9" name="pt2699"/>
            <p:cNvSpPr/>
            <p:nvPr/>
          </p:nvSpPr>
          <p:spPr>
            <a:xfrm>
              <a:off x="3960729" y="4870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0" name="pt2700"/>
            <p:cNvSpPr/>
            <p:nvPr/>
          </p:nvSpPr>
          <p:spPr>
            <a:xfrm>
              <a:off x="3499083" y="5271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1" name="pt2701"/>
            <p:cNvSpPr/>
            <p:nvPr/>
          </p:nvSpPr>
          <p:spPr>
            <a:xfrm>
              <a:off x="3228167" y="5464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2" name="pt2702"/>
            <p:cNvSpPr/>
            <p:nvPr/>
          </p:nvSpPr>
          <p:spPr>
            <a:xfrm>
              <a:off x="3754493" y="5021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3" name="pt2703"/>
            <p:cNvSpPr/>
            <p:nvPr/>
          </p:nvSpPr>
          <p:spPr>
            <a:xfrm>
              <a:off x="3772287" y="5094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4" name="pt2704"/>
            <p:cNvSpPr/>
            <p:nvPr/>
          </p:nvSpPr>
          <p:spPr>
            <a:xfrm>
              <a:off x="3838870" y="5044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5" name="pt2705"/>
            <p:cNvSpPr/>
            <p:nvPr/>
          </p:nvSpPr>
          <p:spPr>
            <a:xfrm>
              <a:off x="2972133" y="5566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6" name="pt2706"/>
            <p:cNvSpPr/>
            <p:nvPr/>
          </p:nvSpPr>
          <p:spPr>
            <a:xfrm>
              <a:off x="3088483" y="5598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7" name="pt2707"/>
            <p:cNvSpPr/>
            <p:nvPr/>
          </p:nvSpPr>
          <p:spPr>
            <a:xfrm>
              <a:off x="3059492" y="5542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8" name="pt2708"/>
            <p:cNvSpPr/>
            <p:nvPr/>
          </p:nvSpPr>
          <p:spPr>
            <a:xfrm>
              <a:off x="3524686" y="5221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9" name="pt2709"/>
            <p:cNvSpPr/>
            <p:nvPr/>
          </p:nvSpPr>
          <p:spPr>
            <a:xfrm>
              <a:off x="3560723" y="5202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0" name="pt2710"/>
            <p:cNvSpPr/>
            <p:nvPr/>
          </p:nvSpPr>
          <p:spPr>
            <a:xfrm>
              <a:off x="3723767" y="5126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1" name="pt2711"/>
            <p:cNvSpPr/>
            <p:nvPr/>
          </p:nvSpPr>
          <p:spPr>
            <a:xfrm>
              <a:off x="3771342" y="5065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2" name="pt2712"/>
            <p:cNvSpPr/>
            <p:nvPr/>
          </p:nvSpPr>
          <p:spPr>
            <a:xfrm>
              <a:off x="3519441" y="5234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3" name="pt2713"/>
            <p:cNvSpPr/>
            <p:nvPr/>
          </p:nvSpPr>
          <p:spPr>
            <a:xfrm>
              <a:off x="3482357" y="5255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4" name="pt2714"/>
            <p:cNvSpPr/>
            <p:nvPr/>
          </p:nvSpPr>
          <p:spPr>
            <a:xfrm>
              <a:off x="3770339" y="503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5" name="pt2715"/>
            <p:cNvSpPr/>
            <p:nvPr/>
          </p:nvSpPr>
          <p:spPr>
            <a:xfrm>
              <a:off x="3758775" y="5080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6" name="pt2716"/>
            <p:cNvSpPr/>
            <p:nvPr/>
          </p:nvSpPr>
          <p:spPr>
            <a:xfrm>
              <a:off x="3534084" y="5103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7" name="pt2717"/>
            <p:cNvSpPr/>
            <p:nvPr/>
          </p:nvSpPr>
          <p:spPr>
            <a:xfrm>
              <a:off x="3670889" y="5016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8" name="pt2718"/>
            <p:cNvSpPr/>
            <p:nvPr/>
          </p:nvSpPr>
          <p:spPr>
            <a:xfrm>
              <a:off x="3308070" y="547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9" name="pt2719"/>
            <p:cNvSpPr/>
            <p:nvPr/>
          </p:nvSpPr>
          <p:spPr>
            <a:xfrm>
              <a:off x="3760684" y="5128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0" name="pt2720"/>
            <p:cNvSpPr/>
            <p:nvPr/>
          </p:nvSpPr>
          <p:spPr>
            <a:xfrm>
              <a:off x="3693329" y="5112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1" name="pt2721"/>
            <p:cNvSpPr/>
            <p:nvPr/>
          </p:nvSpPr>
          <p:spPr>
            <a:xfrm>
              <a:off x="3717120" y="5124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2" name="pt2722"/>
            <p:cNvSpPr/>
            <p:nvPr/>
          </p:nvSpPr>
          <p:spPr>
            <a:xfrm>
              <a:off x="3735569" y="5086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3" name="pt2723"/>
            <p:cNvSpPr/>
            <p:nvPr/>
          </p:nvSpPr>
          <p:spPr>
            <a:xfrm>
              <a:off x="3558068" y="512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4" name="pt2724"/>
            <p:cNvSpPr/>
            <p:nvPr/>
          </p:nvSpPr>
          <p:spPr>
            <a:xfrm>
              <a:off x="3272978" y="5451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5" name="pt2725"/>
            <p:cNvSpPr/>
            <p:nvPr/>
          </p:nvSpPr>
          <p:spPr>
            <a:xfrm>
              <a:off x="3272914" y="5384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6" name="pt2726"/>
            <p:cNvSpPr/>
            <p:nvPr/>
          </p:nvSpPr>
          <p:spPr>
            <a:xfrm>
              <a:off x="2912525" y="5739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7" name="pt2727"/>
            <p:cNvSpPr/>
            <p:nvPr/>
          </p:nvSpPr>
          <p:spPr>
            <a:xfrm>
              <a:off x="3178265" y="5440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8" name="pt2728"/>
            <p:cNvSpPr/>
            <p:nvPr/>
          </p:nvSpPr>
          <p:spPr>
            <a:xfrm>
              <a:off x="3585767" y="5215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9" name="pt2729"/>
            <p:cNvSpPr/>
            <p:nvPr/>
          </p:nvSpPr>
          <p:spPr>
            <a:xfrm>
              <a:off x="3725567" y="5100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0" name="pt2730"/>
            <p:cNvSpPr/>
            <p:nvPr/>
          </p:nvSpPr>
          <p:spPr>
            <a:xfrm>
              <a:off x="3698986" y="5109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1" name="pt2731"/>
            <p:cNvSpPr/>
            <p:nvPr/>
          </p:nvSpPr>
          <p:spPr>
            <a:xfrm>
              <a:off x="3199151" y="553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2" name="pt2732"/>
            <p:cNvSpPr/>
            <p:nvPr/>
          </p:nvSpPr>
          <p:spPr>
            <a:xfrm>
              <a:off x="3880061" y="5044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3" name="pt2733"/>
            <p:cNvSpPr/>
            <p:nvPr/>
          </p:nvSpPr>
          <p:spPr>
            <a:xfrm>
              <a:off x="3552102" y="5069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4" name="pt2734"/>
            <p:cNvSpPr/>
            <p:nvPr/>
          </p:nvSpPr>
          <p:spPr>
            <a:xfrm>
              <a:off x="2845980" y="5879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5" name="pt2735"/>
            <p:cNvSpPr/>
            <p:nvPr/>
          </p:nvSpPr>
          <p:spPr>
            <a:xfrm>
              <a:off x="3722095" y="496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6" name="pt2736"/>
            <p:cNvSpPr/>
            <p:nvPr/>
          </p:nvSpPr>
          <p:spPr>
            <a:xfrm>
              <a:off x="3785304" y="507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7" name="pt2737"/>
            <p:cNvSpPr/>
            <p:nvPr/>
          </p:nvSpPr>
          <p:spPr>
            <a:xfrm>
              <a:off x="3701429" y="5108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8" name="pt2738"/>
            <p:cNvSpPr/>
            <p:nvPr/>
          </p:nvSpPr>
          <p:spPr>
            <a:xfrm>
              <a:off x="3760626" y="507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9" name="pt2739"/>
            <p:cNvSpPr/>
            <p:nvPr/>
          </p:nvSpPr>
          <p:spPr>
            <a:xfrm>
              <a:off x="3541091" y="5088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0" name="pt2740"/>
            <p:cNvSpPr/>
            <p:nvPr/>
          </p:nvSpPr>
          <p:spPr>
            <a:xfrm>
              <a:off x="3936726" y="4797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1" name="pt2741"/>
            <p:cNvSpPr/>
            <p:nvPr/>
          </p:nvSpPr>
          <p:spPr>
            <a:xfrm>
              <a:off x="3978850" y="4805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2" name="pt2742"/>
            <p:cNvSpPr/>
            <p:nvPr/>
          </p:nvSpPr>
          <p:spPr>
            <a:xfrm>
              <a:off x="3758646" y="5034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3" name="pt2743"/>
            <p:cNvSpPr/>
            <p:nvPr/>
          </p:nvSpPr>
          <p:spPr>
            <a:xfrm>
              <a:off x="3821886" y="4999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4" name="pt2744"/>
            <p:cNvSpPr/>
            <p:nvPr/>
          </p:nvSpPr>
          <p:spPr>
            <a:xfrm>
              <a:off x="3778689" y="5111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5" name="pt2745"/>
            <p:cNvSpPr/>
            <p:nvPr/>
          </p:nvSpPr>
          <p:spPr>
            <a:xfrm>
              <a:off x="3795994" y="5077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6" name="pt2746"/>
            <p:cNvSpPr/>
            <p:nvPr/>
          </p:nvSpPr>
          <p:spPr>
            <a:xfrm>
              <a:off x="4023648" y="4806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7" name="pt2747"/>
            <p:cNvSpPr/>
            <p:nvPr/>
          </p:nvSpPr>
          <p:spPr>
            <a:xfrm>
              <a:off x="3065927" y="5682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8" name="pt2748"/>
            <p:cNvSpPr/>
            <p:nvPr/>
          </p:nvSpPr>
          <p:spPr>
            <a:xfrm>
              <a:off x="3846442" y="4951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9" name="pt2749"/>
            <p:cNvSpPr/>
            <p:nvPr/>
          </p:nvSpPr>
          <p:spPr>
            <a:xfrm>
              <a:off x="2771381" y="5885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0" name="pt2750"/>
            <p:cNvSpPr/>
            <p:nvPr/>
          </p:nvSpPr>
          <p:spPr>
            <a:xfrm>
              <a:off x="2919525" y="5781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1" name="pt2751"/>
            <p:cNvSpPr/>
            <p:nvPr/>
          </p:nvSpPr>
          <p:spPr>
            <a:xfrm>
              <a:off x="3226663" y="5514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2" name="pt2752"/>
            <p:cNvSpPr/>
            <p:nvPr/>
          </p:nvSpPr>
          <p:spPr>
            <a:xfrm>
              <a:off x="3528646" y="5327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3" name="pt2753"/>
            <p:cNvSpPr/>
            <p:nvPr/>
          </p:nvSpPr>
          <p:spPr>
            <a:xfrm>
              <a:off x="3755786" y="5061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4" name="pt2754"/>
            <p:cNvSpPr/>
            <p:nvPr/>
          </p:nvSpPr>
          <p:spPr>
            <a:xfrm>
              <a:off x="3746240" y="5064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5" name="pt2755"/>
            <p:cNvSpPr/>
            <p:nvPr/>
          </p:nvSpPr>
          <p:spPr>
            <a:xfrm>
              <a:off x="3781485" y="5058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6" name="pt2756"/>
            <p:cNvSpPr/>
            <p:nvPr/>
          </p:nvSpPr>
          <p:spPr>
            <a:xfrm>
              <a:off x="3822471" y="5014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7" name="pt2757"/>
            <p:cNvSpPr/>
            <p:nvPr/>
          </p:nvSpPr>
          <p:spPr>
            <a:xfrm>
              <a:off x="3857672" y="4934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8" name="pt2758"/>
            <p:cNvSpPr/>
            <p:nvPr/>
          </p:nvSpPr>
          <p:spPr>
            <a:xfrm>
              <a:off x="3221759" y="5476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9" name="pt2759"/>
            <p:cNvSpPr/>
            <p:nvPr/>
          </p:nvSpPr>
          <p:spPr>
            <a:xfrm>
              <a:off x="4002390" y="4928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0" name="pt2760"/>
            <p:cNvSpPr/>
            <p:nvPr/>
          </p:nvSpPr>
          <p:spPr>
            <a:xfrm>
              <a:off x="3972518" y="4819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1" name="pt2761"/>
            <p:cNvSpPr/>
            <p:nvPr/>
          </p:nvSpPr>
          <p:spPr>
            <a:xfrm>
              <a:off x="3202288" y="5521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2" name="pt2762"/>
            <p:cNvSpPr/>
            <p:nvPr/>
          </p:nvSpPr>
          <p:spPr>
            <a:xfrm>
              <a:off x="3004409" y="5623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3" name="pt2763"/>
            <p:cNvSpPr/>
            <p:nvPr/>
          </p:nvSpPr>
          <p:spPr>
            <a:xfrm>
              <a:off x="3952012" y="4981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4" name="pt2764"/>
            <p:cNvSpPr/>
            <p:nvPr/>
          </p:nvSpPr>
          <p:spPr>
            <a:xfrm>
              <a:off x="3244122" y="5419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5" name="pt2765"/>
            <p:cNvSpPr/>
            <p:nvPr/>
          </p:nvSpPr>
          <p:spPr>
            <a:xfrm>
              <a:off x="3329366" y="5363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6" name="pt2766"/>
            <p:cNvSpPr/>
            <p:nvPr/>
          </p:nvSpPr>
          <p:spPr>
            <a:xfrm>
              <a:off x="2860116" y="5786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7" name="pt2767"/>
            <p:cNvSpPr/>
            <p:nvPr/>
          </p:nvSpPr>
          <p:spPr>
            <a:xfrm>
              <a:off x="3541078" y="5191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8" name="pt2768"/>
            <p:cNvSpPr/>
            <p:nvPr/>
          </p:nvSpPr>
          <p:spPr>
            <a:xfrm>
              <a:off x="3791410" y="5060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9" name="pt2769"/>
            <p:cNvSpPr/>
            <p:nvPr/>
          </p:nvSpPr>
          <p:spPr>
            <a:xfrm>
              <a:off x="3342531" y="5369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0" name="pt2770"/>
            <p:cNvSpPr/>
            <p:nvPr/>
          </p:nvSpPr>
          <p:spPr>
            <a:xfrm>
              <a:off x="2899630" y="5804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1" name="pt2771"/>
            <p:cNvSpPr/>
            <p:nvPr/>
          </p:nvSpPr>
          <p:spPr>
            <a:xfrm>
              <a:off x="2838221" y="5779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2" name="pt2772"/>
            <p:cNvSpPr/>
            <p:nvPr/>
          </p:nvSpPr>
          <p:spPr>
            <a:xfrm>
              <a:off x="3044874" y="559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3" name="pt2773"/>
            <p:cNvSpPr/>
            <p:nvPr/>
          </p:nvSpPr>
          <p:spPr>
            <a:xfrm>
              <a:off x="3435598" y="5350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4" name="pt2774"/>
            <p:cNvSpPr/>
            <p:nvPr/>
          </p:nvSpPr>
          <p:spPr>
            <a:xfrm>
              <a:off x="3798077" y="4953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5" name="pt2775"/>
            <p:cNvSpPr/>
            <p:nvPr/>
          </p:nvSpPr>
          <p:spPr>
            <a:xfrm>
              <a:off x="3651443" y="5084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6" name="pt2776"/>
            <p:cNvSpPr/>
            <p:nvPr/>
          </p:nvSpPr>
          <p:spPr>
            <a:xfrm>
              <a:off x="3413067" y="5341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7" name="pt2777"/>
            <p:cNvSpPr/>
            <p:nvPr/>
          </p:nvSpPr>
          <p:spPr>
            <a:xfrm>
              <a:off x="2893305" y="5735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8" name="pt2778"/>
            <p:cNvSpPr/>
            <p:nvPr/>
          </p:nvSpPr>
          <p:spPr>
            <a:xfrm>
              <a:off x="3791288" y="5045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9" name="pt2779"/>
            <p:cNvSpPr/>
            <p:nvPr/>
          </p:nvSpPr>
          <p:spPr>
            <a:xfrm>
              <a:off x="2957419" y="5774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0" name="pt2780"/>
            <p:cNvSpPr/>
            <p:nvPr/>
          </p:nvSpPr>
          <p:spPr>
            <a:xfrm>
              <a:off x="2922167" y="5757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1" name="pt2781"/>
            <p:cNvSpPr/>
            <p:nvPr/>
          </p:nvSpPr>
          <p:spPr>
            <a:xfrm>
              <a:off x="2800424" y="5883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2" name="pt2782"/>
            <p:cNvSpPr/>
            <p:nvPr/>
          </p:nvSpPr>
          <p:spPr>
            <a:xfrm>
              <a:off x="2759637" y="5868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3" name="pt2783"/>
            <p:cNvSpPr/>
            <p:nvPr/>
          </p:nvSpPr>
          <p:spPr>
            <a:xfrm>
              <a:off x="3215806" y="5487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4" name="pt2784"/>
            <p:cNvSpPr/>
            <p:nvPr/>
          </p:nvSpPr>
          <p:spPr>
            <a:xfrm>
              <a:off x="2998682" y="5659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5" name="pt2785"/>
            <p:cNvSpPr/>
            <p:nvPr/>
          </p:nvSpPr>
          <p:spPr>
            <a:xfrm>
              <a:off x="3387695" y="5195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6" name="pt2786"/>
            <p:cNvSpPr/>
            <p:nvPr/>
          </p:nvSpPr>
          <p:spPr>
            <a:xfrm>
              <a:off x="3901731" y="4827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7" name="pt2787"/>
            <p:cNvSpPr/>
            <p:nvPr/>
          </p:nvSpPr>
          <p:spPr>
            <a:xfrm>
              <a:off x="3668748" y="5137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8" name="pt2788"/>
            <p:cNvSpPr/>
            <p:nvPr/>
          </p:nvSpPr>
          <p:spPr>
            <a:xfrm>
              <a:off x="3757270" y="5073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9" name="pt2789"/>
            <p:cNvSpPr/>
            <p:nvPr/>
          </p:nvSpPr>
          <p:spPr>
            <a:xfrm>
              <a:off x="3850653" y="5035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0" name="pt2790"/>
            <p:cNvSpPr/>
            <p:nvPr/>
          </p:nvSpPr>
          <p:spPr>
            <a:xfrm>
              <a:off x="3724962" y="4935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1" name="pt2791"/>
            <p:cNvSpPr/>
            <p:nvPr/>
          </p:nvSpPr>
          <p:spPr>
            <a:xfrm>
              <a:off x="4013498" y="4948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2" name="pt2792"/>
            <p:cNvSpPr/>
            <p:nvPr/>
          </p:nvSpPr>
          <p:spPr>
            <a:xfrm>
              <a:off x="4016956" y="4767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3" name="pt2793"/>
            <p:cNvSpPr/>
            <p:nvPr/>
          </p:nvSpPr>
          <p:spPr>
            <a:xfrm>
              <a:off x="3490071" y="5125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4" name="pt2794"/>
            <p:cNvSpPr/>
            <p:nvPr/>
          </p:nvSpPr>
          <p:spPr>
            <a:xfrm>
              <a:off x="3716407" y="5094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5" name="pt2795"/>
            <p:cNvSpPr/>
            <p:nvPr/>
          </p:nvSpPr>
          <p:spPr>
            <a:xfrm>
              <a:off x="3467848" y="5130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6" name="pt2796"/>
            <p:cNvSpPr/>
            <p:nvPr/>
          </p:nvSpPr>
          <p:spPr>
            <a:xfrm>
              <a:off x="3731828" y="5108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7" name="pt2797"/>
            <p:cNvSpPr/>
            <p:nvPr/>
          </p:nvSpPr>
          <p:spPr>
            <a:xfrm>
              <a:off x="3478256" y="5113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8" name="pt2798"/>
            <p:cNvSpPr/>
            <p:nvPr/>
          </p:nvSpPr>
          <p:spPr>
            <a:xfrm>
              <a:off x="3323722" y="5307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9" name="pt2799"/>
            <p:cNvSpPr/>
            <p:nvPr/>
          </p:nvSpPr>
          <p:spPr>
            <a:xfrm>
              <a:off x="3743231" y="4843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0" name="pt2800"/>
            <p:cNvSpPr/>
            <p:nvPr/>
          </p:nvSpPr>
          <p:spPr>
            <a:xfrm>
              <a:off x="3232764" y="5417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1" name="pt2801"/>
            <p:cNvSpPr/>
            <p:nvPr/>
          </p:nvSpPr>
          <p:spPr>
            <a:xfrm>
              <a:off x="3353273" y="534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2" name="pt2802"/>
            <p:cNvSpPr/>
            <p:nvPr/>
          </p:nvSpPr>
          <p:spPr>
            <a:xfrm>
              <a:off x="3874418" y="482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3" name="pt2803"/>
            <p:cNvSpPr/>
            <p:nvPr/>
          </p:nvSpPr>
          <p:spPr>
            <a:xfrm>
              <a:off x="3562927" y="511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4" name="pt2804"/>
            <p:cNvSpPr/>
            <p:nvPr/>
          </p:nvSpPr>
          <p:spPr>
            <a:xfrm>
              <a:off x="3518856" y="5134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5" name="pt2805"/>
            <p:cNvSpPr/>
            <p:nvPr/>
          </p:nvSpPr>
          <p:spPr>
            <a:xfrm>
              <a:off x="2953177" y="5691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6" name="pt2806"/>
            <p:cNvSpPr/>
            <p:nvPr/>
          </p:nvSpPr>
          <p:spPr>
            <a:xfrm>
              <a:off x="4018415" y="4800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7" name="pt2807"/>
            <p:cNvSpPr/>
            <p:nvPr/>
          </p:nvSpPr>
          <p:spPr>
            <a:xfrm>
              <a:off x="3081734" y="553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8" name="pt2808"/>
            <p:cNvSpPr/>
            <p:nvPr/>
          </p:nvSpPr>
          <p:spPr>
            <a:xfrm>
              <a:off x="2872355" y="5738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9" name="pt2809"/>
            <p:cNvSpPr/>
            <p:nvPr/>
          </p:nvSpPr>
          <p:spPr>
            <a:xfrm>
              <a:off x="3170674" y="5435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0" name="pt2810"/>
            <p:cNvSpPr/>
            <p:nvPr/>
          </p:nvSpPr>
          <p:spPr>
            <a:xfrm>
              <a:off x="2761167" y="581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1" name="pt2811"/>
            <p:cNvSpPr/>
            <p:nvPr/>
          </p:nvSpPr>
          <p:spPr>
            <a:xfrm>
              <a:off x="3523561" y="5142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2" name="pt2812"/>
            <p:cNvSpPr/>
            <p:nvPr/>
          </p:nvSpPr>
          <p:spPr>
            <a:xfrm>
              <a:off x="3714787" y="5101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3" name="pt2813"/>
            <p:cNvSpPr/>
            <p:nvPr/>
          </p:nvSpPr>
          <p:spPr>
            <a:xfrm>
              <a:off x="3698819" y="5153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4" name="pt2814"/>
            <p:cNvSpPr/>
            <p:nvPr/>
          </p:nvSpPr>
          <p:spPr>
            <a:xfrm>
              <a:off x="3671628" y="5172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5" name="pt2815"/>
            <p:cNvSpPr/>
            <p:nvPr/>
          </p:nvSpPr>
          <p:spPr>
            <a:xfrm>
              <a:off x="2894449" y="5763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6" name="pt2816"/>
            <p:cNvSpPr/>
            <p:nvPr/>
          </p:nvSpPr>
          <p:spPr>
            <a:xfrm>
              <a:off x="3722179" y="5153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7" name="pt2817"/>
            <p:cNvSpPr/>
            <p:nvPr/>
          </p:nvSpPr>
          <p:spPr>
            <a:xfrm>
              <a:off x="3963981" y="4796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8" name="pt2818"/>
            <p:cNvSpPr/>
            <p:nvPr/>
          </p:nvSpPr>
          <p:spPr>
            <a:xfrm>
              <a:off x="3085713" y="5548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9" name="pt2819"/>
            <p:cNvSpPr/>
            <p:nvPr/>
          </p:nvSpPr>
          <p:spPr>
            <a:xfrm>
              <a:off x="3149647" y="5604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0" name="pt2820"/>
            <p:cNvSpPr/>
            <p:nvPr/>
          </p:nvSpPr>
          <p:spPr>
            <a:xfrm>
              <a:off x="2954372" y="5626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1" name="pt2821"/>
            <p:cNvSpPr/>
            <p:nvPr/>
          </p:nvSpPr>
          <p:spPr>
            <a:xfrm>
              <a:off x="3719454" y="5105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2" name="pt2822"/>
            <p:cNvSpPr/>
            <p:nvPr/>
          </p:nvSpPr>
          <p:spPr>
            <a:xfrm>
              <a:off x="3762021" y="5060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3" name="pt2823"/>
            <p:cNvSpPr/>
            <p:nvPr/>
          </p:nvSpPr>
          <p:spPr>
            <a:xfrm>
              <a:off x="2762414" y="5721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4" name="pt2824"/>
            <p:cNvSpPr/>
            <p:nvPr/>
          </p:nvSpPr>
          <p:spPr>
            <a:xfrm>
              <a:off x="2805406" y="5824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5" name="pt2825"/>
            <p:cNvSpPr/>
            <p:nvPr/>
          </p:nvSpPr>
          <p:spPr>
            <a:xfrm>
              <a:off x="2905698" y="5672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6" name="pt2826"/>
            <p:cNvSpPr/>
            <p:nvPr/>
          </p:nvSpPr>
          <p:spPr>
            <a:xfrm>
              <a:off x="3978393" y="4797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7" name="pt2827"/>
            <p:cNvSpPr/>
            <p:nvPr/>
          </p:nvSpPr>
          <p:spPr>
            <a:xfrm>
              <a:off x="2870163" y="5719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8" name="pt2828"/>
            <p:cNvSpPr/>
            <p:nvPr/>
          </p:nvSpPr>
          <p:spPr>
            <a:xfrm>
              <a:off x="2911548" y="5686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9" name="pt2829"/>
            <p:cNvSpPr/>
            <p:nvPr/>
          </p:nvSpPr>
          <p:spPr>
            <a:xfrm>
              <a:off x="2788615" y="5854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0" name="pt2830"/>
            <p:cNvSpPr/>
            <p:nvPr/>
          </p:nvSpPr>
          <p:spPr>
            <a:xfrm>
              <a:off x="3786692" y="4975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1" name="pt2831"/>
            <p:cNvSpPr/>
            <p:nvPr/>
          </p:nvSpPr>
          <p:spPr>
            <a:xfrm>
              <a:off x="2802950" y="586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2" name="pt2832"/>
            <p:cNvSpPr/>
            <p:nvPr/>
          </p:nvSpPr>
          <p:spPr>
            <a:xfrm>
              <a:off x="3657788" y="5048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3" name="pt2833"/>
            <p:cNvSpPr/>
            <p:nvPr/>
          </p:nvSpPr>
          <p:spPr>
            <a:xfrm>
              <a:off x="3015787" y="5609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4" name="pt2834"/>
            <p:cNvSpPr/>
            <p:nvPr/>
          </p:nvSpPr>
          <p:spPr>
            <a:xfrm>
              <a:off x="3218898" y="5510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5" name="pt2835"/>
            <p:cNvSpPr/>
            <p:nvPr/>
          </p:nvSpPr>
          <p:spPr>
            <a:xfrm>
              <a:off x="3449496" y="5196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6" name="pt2836"/>
            <p:cNvSpPr/>
            <p:nvPr/>
          </p:nvSpPr>
          <p:spPr>
            <a:xfrm>
              <a:off x="3547423" y="5112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7" name="pt2837"/>
            <p:cNvSpPr/>
            <p:nvPr/>
          </p:nvSpPr>
          <p:spPr>
            <a:xfrm>
              <a:off x="3763461" y="5078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8" name="pt2838"/>
            <p:cNvSpPr/>
            <p:nvPr/>
          </p:nvSpPr>
          <p:spPr>
            <a:xfrm>
              <a:off x="3659633" y="5078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9" name="pt2839"/>
            <p:cNvSpPr/>
            <p:nvPr/>
          </p:nvSpPr>
          <p:spPr>
            <a:xfrm>
              <a:off x="3114717" y="4790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0" name="pt2840"/>
            <p:cNvSpPr/>
            <p:nvPr/>
          </p:nvSpPr>
          <p:spPr>
            <a:xfrm>
              <a:off x="3999291" y="4815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1" name="pt2841"/>
            <p:cNvSpPr/>
            <p:nvPr/>
          </p:nvSpPr>
          <p:spPr>
            <a:xfrm>
              <a:off x="3988569" y="4906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2" name="pt2842"/>
            <p:cNvSpPr/>
            <p:nvPr/>
          </p:nvSpPr>
          <p:spPr>
            <a:xfrm>
              <a:off x="3786731" y="5078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3" name="pt2843"/>
            <p:cNvSpPr/>
            <p:nvPr/>
          </p:nvSpPr>
          <p:spPr>
            <a:xfrm>
              <a:off x="3755798" y="5077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4" name="pt2844"/>
            <p:cNvSpPr/>
            <p:nvPr/>
          </p:nvSpPr>
          <p:spPr>
            <a:xfrm>
              <a:off x="3516792" y="5322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5" name="pt2845"/>
            <p:cNvSpPr/>
            <p:nvPr/>
          </p:nvSpPr>
          <p:spPr>
            <a:xfrm>
              <a:off x="3427042" y="5220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6" name="pt2846"/>
            <p:cNvSpPr/>
            <p:nvPr/>
          </p:nvSpPr>
          <p:spPr>
            <a:xfrm>
              <a:off x="3150341" y="5492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7" name="pt2847"/>
            <p:cNvSpPr/>
            <p:nvPr/>
          </p:nvSpPr>
          <p:spPr>
            <a:xfrm>
              <a:off x="3691260" y="4981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8" name="pt2848"/>
            <p:cNvSpPr/>
            <p:nvPr/>
          </p:nvSpPr>
          <p:spPr>
            <a:xfrm>
              <a:off x="3219901" y="5507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9" name="pt2849"/>
            <p:cNvSpPr/>
            <p:nvPr/>
          </p:nvSpPr>
          <p:spPr>
            <a:xfrm>
              <a:off x="3401098" y="5269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0" name="pt2850"/>
            <p:cNvSpPr/>
            <p:nvPr/>
          </p:nvSpPr>
          <p:spPr>
            <a:xfrm>
              <a:off x="3313765" y="5271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1" name="pt2851"/>
            <p:cNvSpPr/>
            <p:nvPr/>
          </p:nvSpPr>
          <p:spPr>
            <a:xfrm>
              <a:off x="3482524" y="5204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2" name="pt2852"/>
            <p:cNvSpPr/>
            <p:nvPr/>
          </p:nvSpPr>
          <p:spPr>
            <a:xfrm>
              <a:off x="2842541" y="5804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3" name="pt2853"/>
            <p:cNvSpPr/>
            <p:nvPr/>
          </p:nvSpPr>
          <p:spPr>
            <a:xfrm>
              <a:off x="3324326" y="5275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4" name="pt2854"/>
            <p:cNvSpPr/>
            <p:nvPr/>
          </p:nvSpPr>
          <p:spPr>
            <a:xfrm>
              <a:off x="3802416" y="4987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5" name="pt2855"/>
            <p:cNvSpPr/>
            <p:nvPr/>
          </p:nvSpPr>
          <p:spPr>
            <a:xfrm>
              <a:off x="3747249" y="5099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6" name="pt2856"/>
            <p:cNvSpPr/>
            <p:nvPr/>
          </p:nvSpPr>
          <p:spPr>
            <a:xfrm>
              <a:off x="3280544" y="5513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7" name="pt2857"/>
            <p:cNvSpPr/>
            <p:nvPr/>
          </p:nvSpPr>
          <p:spPr>
            <a:xfrm>
              <a:off x="2759026" y="5899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8" name="pt2858"/>
            <p:cNvSpPr/>
            <p:nvPr/>
          </p:nvSpPr>
          <p:spPr>
            <a:xfrm>
              <a:off x="3067611" y="5679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9" name="pt2859"/>
            <p:cNvSpPr/>
            <p:nvPr/>
          </p:nvSpPr>
          <p:spPr>
            <a:xfrm>
              <a:off x="2919673" y="5727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0" name="pt2860"/>
            <p:cNvSpPr/>
            <p:nvPr/>
          </p:nvSpPr>
          <p:spPr>
            <a:xfrm>
              <a:off x="3744806" y="5095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1" name="pt2861"/>
            <p:cNvSpPr/>
            <p:nvPr/>
          </p:nvSpPr>
          <p:spPr>
            <a:xfrm>
              <a:off x="3748393" y="5068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2" name="pt2862"/>
            <p:cNvSpPr/>
            <p:nvPr/>
          </p:nvSpPr>
          <p:spPr>
            <a:xfrm>
              <a:off x="3738365" y="4970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3" name="pt2863"/>
            <p:cNvSpPr/>
            <p:nvPr/>
          </p:nvSpPr>
          <p:spPr>
            <a:xfrm>
              <a:off x="3047966" y="5623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4" name="pt2864"/>
            <p:cNvSpPr/>
            <p:nvPr/>
          </p:nvSpPr>
          <p:spPr>
            <a:xfrm>
              <a:off x="3951723" y="4772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5" name="pt2865"/>
            <p:cNvSpPr/>
            <p:nvPr/>
          </p:nvSpPr>
          <p:spPr>
            <a:xfrm>
              <a:off x="3261549" y="5356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6" name="pt2866"/>
            <p:cNvSpPr/>
            <p:nvPr/>
          </p:nvSpPr>
          <p:spPr>
            <a:xfrm>
              <a:off x="3639982" y="5156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7" name="pt2867"/>
            <p:cNvSpPr/>
            <p:nvPr/>
          </p:nvSpPr>
          <p:spPr>
            <a:xfrm>
              <a:off x="3325747" y="5345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8" name="pt2868"/>
            <p:cNvSpPr/>
            <p:nvPr/>
          </p:nvSpPr>
          <p:spPr>
            <a:xfrm>
              <a:off x="3793551" y="5017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9" name="pt2869"/>
            <p:cNvSpPr/>
            <p:nvPr/>
          </p:nvSpPr>
          <p:spPr>
            <a:xfrm>
              <a:off x="3410130" y="5246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0" name="pt2870"/>
            <p:cNvSpPr/>
            <p:nvPr/>
          </p:nvSpPr>
          <p:spPr>
            <a:xfrm>
              <a:off x="3068909" y="5614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1" name="pt2871"/>
            <p:cNvSpPr/>
            <p:nvPr/>
          </p:nvSpPr>
          <p:spPr>
            <a:xfrm>
              <a:off x="2844772" y="5769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2" name="pt2872"/>
            <p:cNvSpPr/>
            <p:nvPr/>
          </p:nvSpPr>
          <p:spPr>
            <a:xfrm>
              <a:off x="3757142" y="5093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3" name="pt2873"/>
            <p:cNvSpPr/>
            <p:nvPr/>
          </p:nvSpPr>
          <p:spPr>
            <a:xfrm>
              <a:off x="3529070" y="5131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4" name="pt2874"/>
            <p:cNvSpPr/>
            <p:nvPr/>
          </p:nvSpPr>
          <p:spPr>
            <a:xfrm>
              <a:off x="3530137" y="5221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5" name="pt2875"/>
            <p:cNvSpPr/>
            <p:nvPr/>
          </p:nvSpPr>
          <p:spPr>
            <a:xfrm>
              <a:off x="3781183" y="5045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6" name="pt2876"/>
            <p:cNvSpPr/>
            <p:nvPr/>
          </p:nvSpPr>
          <p:spPr>
            <a:xfrm>
              <a:off x="2971137" y="5712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7" name="pt2877"/>
            <p:cNvSpPr/>
            <p:nvPr/>
          </p:nvSpPr>
          <p:spPr>
            <a:xfrm>
              <a:off x="3512633" y="5099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8" name="pt2878"/>
            <p:cNvSpPr/>
            <p:nvPr/>
          </p:nvSpPr>
          <p:spPr>
            <a:xfrm>
              <a:off x="3797202" y="4847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9" name="pt2879"/>
            <p:cNvSpPr/>
            <p:nvPr/>
          </p:nvSpPr>
          <p:spPr>
            <a:xfrm>
              <a:off x="3841030" y="4979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0" name="pt2880"/>
            <p:cNvSpPr/>
            <p:nvPr/>
          </p:nvSpPr>
          <p:spPr>
            <a:xfrm>
              <a:off x="3758575" y="5099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1" name="pt2881"/>
            <p:cNvSpPr/>
            <p:nvPr/>
          </p:nvSpPr>
          <p:spPr>
            <a:xfrm>
              <a:off x="3750997" y="4946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2" name="pt2882"/>
            <p:cNvSpPr/>
            <p:nvPr/>
          </p:nvSpPr>
          <p:spPr>
            <a:xfrm>
              <a:off x="3986962" y="4820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3" name="pt2883"/>
            <p:cNvSpPr/>
            <p:nvPr/>
          </p:nvSpPr>
          <p:spPr>
            <a:xfrm>
              <a:off x="3650621" y="5070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4" name="pt2884"/>
            <p:cNvSpPr/>
            <p:nvPr/>
          </p:nvSpPr>
          <p:spPr>
            <a:xfrm>
              <a:off x="4015651" y="4755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5" name="pt2885"/>
            <p:cNvSpPr/>
            <p:nvPr/>
          </p:nvSpPr>
          <p:spPr>
            <a:xfrm>
              <a:off x="3191720" y="547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6" name="pt2886"/>
            <p:cNvSpPr/>
            <p:nvPr/>
          </p:nvSpPr>
          <p:spPr>
            <a:xfrm>
              <a:off x="3266865" y="544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7" name="pt2887"/>
            <p:cNvSpPr/>
            <p:nvPr/>
          </p:nvSpPr>
          <p:spPr>
            <a:xfrm>
              <a:off x="3731911" y="5060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8" name="pt2888"/>
            <p:cNvSpPr/>
            <p:nvPr/>
          </p:nvSpPr>
          <p:spPr>
            <a:xfrm>
              <a:off x="3739304" y="5110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9" name="pt2889"/>
            <p:cNvSpPr/>
            <p:nvPr/>
          </p:nvSpPr>
          <p:spPr>
            <a:xfrm>
              <a:off x="3214475" y="5405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0" name="pt2890"/>
            <p:cNvSpPr/>
            <p:nvPr/>
          </p:nvSpPr>
          <p:spPr>
            <a:xfrm>
              <a:off x="3067064" y="5686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1" name="pt2891"/>
            <p:cNvSpPr/>
            <p:nvPr/>
          </p:nvSpPr>
          <p:spPr>
            <a:xfrm>
              <a:off x="3793532" y="5076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2" name="pt2892"/>
            <p:cNvSpPr/>
            <p:nvPr/>
          </p:nvSpPr>
          <p:spPr>
            <a:xfrm>
              <a:off x="3785259" y="4936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3" name="pt2893"/>
            <p:cNvSpPr/>
            <p:nvPr/>
          </p:nvSpPr>
          <p:spPr>
            <a:xfrm>
              <a:off x="3646725" y="5151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4" name="pt2894"/>
            <p:cNvSpPr/>
            <p:nvPr/>
          </p:nvSpPr>
          <p:spPr>
            <a:xfrm>
              <a:off x="3846198" y="4911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5" name="pt2895"/>
            <p:cNvSpPr/>
            <p:nvPr/>
          </p:nvSpPr>
          <p:spPr>
            <a:xfrm>
              <a:off x="3963107" y="4804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6" name="pt2896"/>
            <p:cNvSpPr/>
            <p:nvPr/>
          </p:nvSpPr>
          <p:spPr>
            <a:xfrm>
              <a:off x="3005444" y="5765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7" name="pt2897"/>
            <p:cNvSpPr/>
            <p:nvPr/>
          </p:nvSpPr>
          <p:spPr>
            <a:xfrm>
              <a:off x="3144164" y="5561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8" name="pt2898"/>
            <p:cNvSpPr/>
            <p:nvPr/>
          </p:nvSpPr>
          <p:spPr>
            <a:xfrm>
              <a:off x="2960370" y="5684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9" name="pt2899"/>
            <p:cNvSpPr/>
            <p:nvPr/>
          </p:nvSpPr>
          <p:spPr>
            <a:xfrm>
              <a:off x="3106906" y="5584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0" name="pt2900"/>
            <p:cNvSpPr/>
            <p:nvPr/>
          </p:nvSpPr>
          <p:spPr>
            <a:xfrm>
              <a:off x="3825769" y="5026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1" name="pt2901"/>
            <p:cNvSpPr/>
            <p:nvPr/>
          </p:nvSpPr>
          <p:spPr>
            <a:xfrm>
              <a:off x="3829832" y="5058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2" name="pt2902"/>
            <p:cNvSpPr/>
            <p:nvPr/>
          </p:nvSpPr>
          <p:spPr>
            <a:xfrm>
              <a:off x="3187734" y="5462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3" name="pt2903"/>
            <p:cNvSpPr/>
            <p:nvPr/>
          </p:nvSpPr>
          <p:spPr>
            <a:xfrm>
              <a:off x="3115456" y="554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4" name="pt2904"/>
            <p:cNvSpPr/>
            <p:nvPr/>
          </p:nvSpPr>
          <p:spPr>
            <a:xfrm>
              <a:off x="2950753" y="5657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5" name="pt2905"/>
            <p:cNvSpPr/>
            <p:nvPr/>
          </p:nvSpPr>
          <p:spPr>
            <a:xfrm>
              <a:off x="3201008" y="5467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6" name="pt2906"/>
            <p:cNvSpPr/>
            <p:nvPr/>
          </p:nvSpPr>
          <p:spPr>
            <a:xfrm>
              <a:off x="3382135" y="5305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7" name="pt2907"/>
            <p:cNvSpPr/>
            <p:nvPr/>
          </p:nvSpPr>
          <p:spPr>
            <a:xfrm>
              <a:off x="3898716" y="4944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8" name="pt2908"/>
            <p:cNvSpPr/>
            <p:nvPr/>
          </p:nvSpPr>
          <p:spPr>
            <a:xfrm>
              <a:off x="3829832" y="5058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9" name="pt2909"/>
            <p:cNvSpPr/>
            <p:nvPr/>
          </p:nvSpPr>
          <p:spPr>
            <a:xfrm>
              <a:off x="3187734" y="5462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0" name="pt2910"/>
            <p:cNvSpPr/>
            <p:nvPr/>
          </p:nvSpPr>
          <p:spPr>
            <a:xfrm>
              <a:off x="3115456" y="554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1" name="pt2911"/>
            <p:cNvSpPr/>
            <p:nvPr/>
          </p:nvSpPr>
          <p:spPr>
            <a:xfrm>
              <a:off x="2950753" y="5657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2" name="pt2912"/>
            <p:cNvSpPr/>
            <p:nvPr/>
          </p:nvSpPr>
          <p:spPr>
            <a:xfrm>
              <a:off x="3201008" y="5467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3" name="pt2913"/>
            <p:cNvSpPr/>
            <p:nvPr/>
          </p:nvSpPr>
          <p:spPr>
            <a:xfrm>
              <a:off x="3382135" y="5305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4" name="pt2914"/>
            <p:cNvSpPr/>
            <p:nvPr/>
          </p:nvSpPr>
          <p:spPr>
            <a:xfrm>
              <a:off x="3898716" y="4944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5" name="pt2915"/>
            <p:cNvSpPr/>
            <p:nvPr/>
          </p:nvSpPr>
          <p:spPr>
            <a:xfrm>
              <a:off x="3735048" y="5083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6" name="pt2916"/>
            <p:cNvSpPr/>
            <p:nvPr/>
          </p:nvSpPr>
          <p:spPr>
            <a:xfrm>
              <a:off x="3827961" y="5060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7" name="pt2917"/>
            <p:cNvSpPr/>
            <p:nvPr/>
          </p:nvSpPr>
          <p:spPr>
            <a:xfrm>
              <a:off x="3525605" y="5127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8" name="pt2918"/>
            <p:cNvSpPr/>
            <p:nvPr/>
          </p:nvSpPr>
          <p:spPr>
            <a:xfrm>
              <a:off x="3902483" y="4826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9" name="pt2919"/>
            <p:cNvSpPr/>
            <p:nvPr/>
          </p:nvSpPr>
          <p:spPr>
            <a:xfrm>
              <a:off x="3838330" y="5048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0" name="pt2920"/>
            <p:cNvSpPr/>
            <p:nvPr/>
          </p:nvSpPr>
          <p:spPr>
            <a:xfrm>
              <a:off x="3873453" y="5038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1" name="pt2921"/>
            <p:cNvSpPr/>
            <p:nvPr/>
          </p:nvSpPr>
          <p:spPr>
            <a:xfrm>
              <a:off x="3767819" y="5096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2" name="pt2922"/>
            <p:cNvSpPr/>
            <p:nvPr/>
          </p:nvSpPr>
          <p:spPr>
            <a:xfrm>
              <a:off x="3314723" y="537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3" name="pt2923"/>
            <p:cNvSpPr/>
            <p:nvPr/>
          </p:nvSpPr>
          <p:spPr>
            <a:xfrm>
              <a:off x="3927611" y="4912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4" name="pt2924"/>
            <p:cNvSpPr/>
            <p:nvPr/>
          </p:nvSpPr>
          <p:spPr>
            <a:xfrm>
              <a:off x="3077459" y="5589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5" name="pt2925"/>
            <p:cNvSpPr/>
            <p:nvPr/>
          </p:nvSpPr>
          <p:spPr>
            <a:xfrm>
              <a:off x="3160312" y="561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6" name="pt2926"/>
            <p:cNvSpPr/>
            <p:nvPr/>
          </p:nvSpPr>
          <p:spPr>
            <a:xfrm>
              <a:off x="3475935" y="5158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7" name="pt2927"/>
            <p:cNvSpPr/>
            <p:nvPr/>
          </p:nvSpPr>
          <p:spPr>
            <a:xfrm>
              <a:off x="3206627" y="5432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8" name="pt2928"/>
            <p:cNvSpPr/>
            <p:nvPr/>
          </p:nvSpPr>
          <p:spPr>
            <a:xfrm>
              <a:off x="3113585" y="5658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9" name="pt2929"/>
            <p:cNvSpPr/>
            <p:nvPr/>
          </p:nvSpPr>
          <p:spPr>
            <a:xfrm>
              <a:off x="3920835" y="4958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0" name="pt2930"/>
            <p:cNvSpPr/>
            <p:nvPr/>
          </p:nvSpPr>
          <p:spPr>
            <a:xfrm>
              <a:off x="3830423" y="5076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1" name="pt2931"/>
            <p:cNvSpPr/>
            <p:nvPr/>
          </p:nvSpPr>
          <p:spPr>
            <a:xfrm>
              <a:off x="2964066" y="5687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2" name="pt2932"/>
            <p:cNvSpPr/>
            <p:nvPr/>
          </p:nvSpPr>
          <p:spPr>
            <a:xfrm>
              <a:off x="2895098" y="5752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3" name="pt2933"/>
            <p:cNvSpPr/>
            <p:nvPr/>
          </p:nvSpPr>
          <p:spPr>
            <a:xfrm>
              <a:off x="2782663" y="5869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4" name="pt2934"/>
            <p:cNvSpPr/>
            <p:nvPr/>
          </p:nvSpPr>
          <p:spPr>
            <a:xfrm>
              <a:off x="3281181" y="5474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5" name="pt2935"/>
            <p:cNvSpPr/>
            <p:nvPr/>
          </p:nvSpPr>
          <p:spPr>
            <a:xfrm>
              <a:off x="3673942" y="5073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6" name="pt2936"/>
            <p:cNvSpPr/>
            <p:nvPr/>
          </p:nvSpPr>
          <p:spPr>
            <a:xfrm>
              <a:off x="3611087" y="5084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7" name="pt2937"/>
            <p:cNvSpPr/>
            <p:nvPr/>
          </p:nvSpPr>
          <p:spPr>
            <a:xfrm>
              <a:off x="2798200" y="5818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8" name="pt2938"/>
            <p:cNvSpPr/>
            <p:nvPr/>
          </p:nvSpPr>
          <p:spPr>
            <a:xfrm>
              <a:off x="3641730" y="5180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9" name="pt2939"/>
            <p:cNvSpPr/>
            <p:nvPr/>
          </p:nvSpPr>
          <p:spPr>
            <a:xfrm>
              <a:off x="3833592" y="4928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0" name="pt2940"/>
            <p:cNvSpPr/>
            <p:nvPr/>
          </p:nvSpPr>
          <p:spPr>
            <a:xfrm>
              <a:off x="3696858" y="5007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1" name="pt2941"/>
            <p:cNvSpPr/>
            <p:nvPr/>
          </p:nvSpPr>
          <p:spPr>
            <a:xfrm>
              <a:off x="2766123" y="5835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2" name="pt2942"/>
            <p:cNvSpPr/>
            <p:nvPr/>
          </p:nvSpPr>
          <p:spPr>
            <a:xfrm>
              <a:off x="2888284" y="5681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3" name="pt2943"/>
            <p:cNvSpPr/>
            <p:nvPr/>
          </p:nvSpPr>
          <p:spPr>
            <a:xfrm>
              <a:off x="2801484" y="5771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4" name="pt2944"/>
            <p:cNvSpPr/>
            <p:nvPr/>
          </p:nvSpPr>
          <p:spPr>
            <a:xfrm>
              <a:off x="3195885" y="5429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5" name="pt2945"/>
            <p:cNvSpPr/>
            <p:nvPr/>
          </p:nvSpPr>
          <p:spPr>
            <a:xfrm>
              <a:off x="2900845" y="5721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6" name="pt2946"/>
            <p:cNvSpPr/>
            <p:nvPr/>
          </p:nvSpPr>
          <p:spPr>
            <a:xfrm>
              <a:off x="2919641" y="5730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7" name="pt2947"/>
            <p:cNvSpPr/>
            <p:nvPr/>
          </p:nvSpPr>
          <p:spPr>
            <a:xfrm>
              <a:off x="3775224" y="5119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8" name="pt2948"/>
            <p:cNvSpPr/>
            <p:nvPr/>
          </p:nvSpPr>
          <p:spPr>
            <a:xfrm>
              <a:off x="3768044" y="5122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9" name="pt2949"/>
            <p:cNvSpPr/>
            <p:nvPr/>
          </p:nvSpPr>
          <p:spPr>
            <a:xfrm>
              <a:off x="3137704" y="5644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0" name="pt2950"/>
            <p:cNvSpPr/>
            <p:nvPr/>
          </p:nvSpPr>
          <p:spPr>
            <a:xfrm>
              <a:off x="3264532" y="5483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1" name="pt2951"/>
            <p:cNvSpPr/>
            <p:nvPr/>
          </p:nvSpPr>
          <p:spPr>
            <a:xfrm>
              <a:off x="3054967" y="5687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2" name="pt2952"/>
            <p:cNvSpPr/>
            <p:nvPr/>
          </p:nvSpPr>
          <p:spPr>
            <a:xfrm>
              <a:off x="3536116" y="5265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3" name="pt2953"/>
            <p:cNvSpPr/>
            <p:nvPr/>
          </p:nvSpPr>
          <p:spPr>
            <a:xfrm>
              <a:off x="3431523" y="5226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4" name="pt2954"/>
            <p:cNvSpPr/>
            <p:nvPr/>
          </p:nvSpPr>
          <p:spPr>
            <a:xfrm>
              <a:off x="3800982" y="5087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5" name="pt2955"/>
            <p:cNvSpPr/>
            <p:nvPr/>
          </p:nvSpPr>
          <p:spPr>
            <a:xfrm>
              <a:off x="3704264" y="5103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6" name="pt2956"/>
            <p:cNvSpPr/>
            <p:nvPr/>
          </p:nvSpPr>
          <p:spPr>
            <a:xfrm>
              <a:off x="3186770" y="5463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7" name="pt2957"/>
            <p:cNvSpPr/>
            <p:nvPr/>
          </p:nvSpPr>
          <p:spPr>
            <a:xfrm>
              <a:off x="2844862" y="5755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8" name="pt2958"/>
            <p:cNvSpPr/>
            <p:nvPr/>
          </p:nvSpPr>
          <p:spPr>
            <a:xfrm>
              <a:off x="3133956" y="5525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9" name="pt2959"/>
            <p:cNvSpPr/>
            <p:nvPr/>
          </p:nvSpPr>
          <p:spPr>
            <a:xfrm>
              <a:off x="3156159" y="5508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0" name="pt2960"/>
            <p:cNvSpPr/>
            <p:nvPr/>
          </p:nvSpPr>
          <p:spPr>
            <a:xfrm>
              <a:off x="3699642" y="4985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1" name="pt2961"/>
            <p:cNvSpPr/>
            <p:nvPr/>
          </p:nvSpPr>
          <p:spPr>
            <a:xfrm>
              <a:off x="3140108" y="563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2" name="pt2962"/>
            <p:cNvSpPr/>
            <p:nvPr/>
          </p:nvSpPr>
          <p:spPr>
            <a:xfrm>
              <a:off x="2883289" y="5741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3" name="pt2963"/>
            <p:cNvSpPr/>
            <p:nvPr/>
          </p:nvSpPr>
          <p:spPr>
            <a:xfrm>
              <a:off x="3021148" y="5612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4" name="pt2964"/>
            <p:cNvSpPr/>
            <p:nvPr/>
          </p:nvSpPr>
          <p:spPr>
            <a:xfrm>
              <a:off x="2772018" y="5888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5" name="pt2965"/>
            <p:cNvSpPr/>
            <p:nvPr/>
          </p:nvSpPr>
          <p:spPr>
            <a:xfrm>
              <a:off x="3100896" y="5573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6" name="pt2966"/>
            <p:cNvSpPr/>
            <p:nvPr/>
          </p:nvSpPr>
          <p:spPr>
            <a:xfrm>
              <a:off x="2661016" y="5914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7" name="pt2967"/>
            <p:cNvSpPr/>
            <p:nvPr/>
          </p:nvSpPr>
          <p:spPr>
            <a:xfrm>
              <a:off x="3771547" y="5087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8" name="pt2968"/>
            <p:cNvSpPr/>
            <p:nvPr/>
          </p:nvSpPr>
          <p:spPr>
            <a:xfrm>
              <a:off x="3788904" y="5086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9" name="pt2969"/>
            <p:cNvSpPr/>
            <p:nvPr/>
          </p:nvSpPr>
          <p:spPr>
            <a:xfrm>
              <a:off x="2839584" y="584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0" name="pt2970"/>
            <p:cNvSpPr/>
            <p:nvPr/>
          </p:nvSpPr>
          <p:spPr>
            <a:xfrm>
              <a:off x="3795904" y="5059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1" name="pt2971"/>
            <p:cNvSpPr/>
            <p:nvPr/>
          </p:nvSpPr>
          <p:spPr>
            <a:xfrm>
              <a:off x="3970094" y="4808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2" name="pt2972"/>
            <p:cNvSpPr/>
            <p:nvPr/>
          </p:nvSpPr>
          <p:spPr>
            <a:xfrm>
              <a:off x="3767260" y="5057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3" name="pt2973"/>
            <p:cNvSpPr/>
            <p:nvPr/>
          </p:nvSpPr>
          <p:spPr>
            <a:xfrm>
              <a:off x="3573630" y="5081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4" name="pt2974"/>
            <p:cNvSpPr/>
            <p:nvPr/>
          </p:nvSpPr>
          <p:spPr>
            <a:xfrm>
              <a:off x="4019849" y="4813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5" name="pt2975"/>
            <p:cNvSpPr/>
            <p:nvPr/>
          </p:nvSpPr>
          <p:spPr>
            <a:xfrm>
              <a:off x="3745462" y="5069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6" name="pt2976"/>
            <p:cNvSpPr/>
            <p:nvPr/>
          </p:nvSpPr>
          <p:spPr>
            <a:xfrm>
              <a:off x="3788833" y="5049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7" name="pt2977"/>
            <p:cNvSpPr/>
            <p:nvPr/>
          </p:nvSpPr>
          <p:spPr>
            <a:xfrm>
              <a:off x="3932503" y="4813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8" name="pt2978"/>
            <p:cNvSpPr/>
            <p:nvPr/>
          </p:nvSpPr>
          <p:spPr>
            <a:xfrm>
              <a:off x="3778040" y="4900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9" name="pt2979"/>
            <p:cNvSpPr/>
            <p:nvPr/>
          </p:nvSpPr>
          <p:spPr>
            <a:xfrm>
              <a:off x="3918862" y="4818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0" name="pt2980"/>
            <p:cNvSpPr/>
            <p:nvPr/>
          </p:nvSpPr>
          <p:spPr>
            <a:xfrm>
              <a:off x="2868595" y="5763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1" name="pt2981"/>
            <p:cNvSpPr/>
            <p:nvPr/>
          </p:nvSpPr>
          <p:spPr>
            <a:xfrm>
              <a:off x="3883057" y="4901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2" name="pt2982"/>
            <p:cNvSpPr/>
            <p:nvPr/>
          </p:nvSpPr>
          <p:spPr>
            <a:xfrm>
              <a:off x="3728382" y="507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3" name="pt2983"/>
            <p:cNvSpPr/>
            <p:nvPr/>
          </p:nvSpPr>
          <p:spPr>
            <a:xfrm>
              <a:off x="3521459" y="5239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4" name="pt2984"/>
            <p:cNvSpPr/>
            <p:nvPr/>
          </p:nvSpPr>
          <p:spPr>
            <a:xfrm>
              <a:off x="3590318" y="5052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5" name="pt2985"/>
            <p:cNvSpPr/>
            <p:nvPr/>
          </p:nvSpPr>
          <p:spPr>
            <a:xfrm>
              <a:off x="3692024" y="5054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6" name="pt2986"/>
            <p:cNvSpPr/>
            <p:nvPr/>
          </p:nvSpPr>
          <p:spPr>
            <a:xfrm>
              <a:off x="3771380" y="5058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7" name="pt2987"/>
            <p:cNvSpPr/>
            <p:nvPr/>
          </p:nvSpPr>
          <p:spPr>
            <a:xfrm>
              <a:off x="3764798" y="5038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8" name="pt2988"/>
            <p:cNvSpPr/>
            <p:nvPr/>
          </p:nvSpPr>
          <p:spPr>
            <a:xfrm>
              <a:off x="2762652" y="5816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9" name="pt2989"/>
            <p:cNvSpPr/>
            <p:nvPr/>
          </p:nvSpPr>
          <p:spPr>
            <a:xfrm>
              <a:off x="3988968" y="4837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0" name="pt2990"/>
            <p:cNvSpPr/>
            <p:nvPr/>
          </p:nvSpPr>
          <p:spPr>
            <a:xfrm>
              <a:off x="3160331" y="5458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1" name="pt2991"/>
            <p:cNvSpPr/>
            <p:nvPr/>
          </p:nvSpPr>
          <p:spPr>
            <a:xfrm>
              <a:off x="3158216" y="5531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2" name="pt2992"/>
            <p:cNvSpPr/>
            <p:nvPr/>
          </p:nvSpPr>
          <p:spPr>
            <a:xfrm>
              <a:off x="2946845" y="5695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3" name="pt2993"/>
            <p:cNvSpPr/>
            <p:nvPr/>
          </p:nvSpPr>
          <p:spPr>
            <a:xfrm>
              <a:off x="3792516" y="506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4" name="pt2994"/>
            <p:cNvSpPr/>
            <p:nvPr/>
          </p:nvSpPr>
          <p:spPr>
            <a:xfrm>
              <a:off x="3827968" y="5034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5" name="pt2995"/>
            <p:cNvSpPr/>
            <p:nvPr/>
          </p:nvSpPr>
          <p:spPr>
            <a:xfrm>
              <a:off x="3460938" y="5375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6" name="pt2996"/>
            <p:cNvSpPr/>
            <p:nvPr/>
          </p:nvSpPr>
          <p:spPr>
            <a:xfrm>
              <a:off x="3416243" y="5307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7" name="pt2997"/>
            <p:cNvSpPr/>
            <p:nvPr/>
          </p:nvSpPr>
          <p:spPr>
            <a:xfrm>
              <a:off x="3386924" y="5320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8" name="pt2998"/>
            <p:cNvSpPr/>
            <p:nvPr/>
          </p:nvSpPr>
          <p:spPr>
            <a:xfrm>
              <a:off x="2940609" y="5750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9" name="pt2999"/>
            <p:cNvSpPr/>
            <p:nvPr/>
          </p:nvSpPr>
          <p:spPr>
            <a:xfrm>
              <a:off x="3244206" y="5457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0" name="pt3000"/>
            <p:cNvSpPr/>
            <p:nvPr/>
          </p:nvSpPr>
          <p:spPr>
            <a:xfrm>
              <a:off x="3304791" y="5451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1" name="pt3001"/>
            <p:cNvSpPr/>
            <p:nvPr/>
          </p:nvSpPr>
          <p:spPr>
            <a:xfrm>
              <a:off x="3439738" y="5311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2" name="pt3002"/>
            <p:cNvSpPr/>
            <p:nvPr/>
          </p:nvSpPr>
          <p:spPr>
            <a:xfrm>
              <a:off x="3360299" y="5383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3" name="pt3003"/>
            <p:cNvSpPr/>
            <p:nvPr/>
          </p:nvSpPr>
          <p:spPr>
            <a:xfrm>
              <a:off x="3224780" y="5435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4" name="pt3004"/>
            <p:cNvSpPr/>
            <p:nvPr/>
          </p:nvSpPr>
          <p:spPr>
            <a:xfrm>
              <a:off x="2945656" y="5688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5" name="pt3005"/>
            <p:cNvSpPr/>
            <p:nvPr/>
          </p:nvSpPr>
          <p:spPr>
            <a:xfrm>
              <a:off x="3310384" y="5395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6" name="pt3006"/>
            <p:cNvSpPr/>
            <p:nvPr/>
          </p:nvSpPr>
          <p:spPr>
            <a:xfrm>
              <a:off x="3261793" y="5425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7" name="pt3007"/>
            <p:cNvSpPr/>
            <p:nvPr/>
          </p:nvSpPr>
          <p:spPr>
            <a:xfrm>
              <a:off x="2925420" y="5633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8" name="pt3008"/>
            <p:cNvSpPr/>
            <p:nvPr/>
          </p:nvSpPr>
          <p:spPr>
            <a:xfrm>
              <a:off x="2991823" y="5654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9" name="pt3009"/>
            <p:cNvSpPr/>
            <p:nvPr/>
          </p:nvSpPr>
          <p:spPr>
            <a:xfrm>
              <a:off x="3102400" y="5568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0" name="pt3010"/>
            <p:cNvSpPr/>
            <p:nvPr/>
          </p:nvSpPr>
          <p:spPr>
            <a:xfrm>
              <a:off x="3826791" y="5027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1" name="pt3011"/>
            <p:cNvSpPr/>
            <p:nvPr/>
          </p:nvSpPr>
          <p:spPr>
            <a:xfrm>
              <a:off x="3727810" y="5075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2" name="pt3012"/>
            <p:cNvSpPr/>
            <p:nvPr/>
          </p:nvSpPr>
          <p:spPr>
            <a:xfrm>
              <a:off x="3801966" y="5028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3" name="pt3013"/>
            <p:cNvSpPr/>
            <p:nvPr/>
          </p:nvSpPr>
          <p:spPr>
            <a:xfrm>
              <a:off x="3041699" y="566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4" name="pt3014"/>
            <p:cNvSpPr/>
            <p:nvPr/>
          </p:nvSpPr>
          <p:spPr>
            <a:xfrm>
              <a:off x="3084221" y="5620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5" name="pt3015"/>
            <p:cNvSpPr/>
            <p:nvPr/>
          </p:nvSpPr>
          <p:spPr>
            <a:xfrm>
              <a:off x="3288637" y="5363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6" name="pt3016"/>
            <p:cNvSpPr/>
            <p:nvPr/>
          </p:nvSpPr>
          <p:spPr>
            <a:xfrm>
              <a:off x="3020968" y="5651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7" name="pt3017"/>
            <p:cNvSpPr/>
            <p:nvPr/>
          </p:nvSpPr>
          <p:spPr>
            <a:xfrm>
              <a:off x="3128428" y="5448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8" name="pt3018"/>
            <p:cNvSpPr/>
            <p:nvPr/>
          </p:nvSpPr>
          <p:spPr>
            <a:xfrm>
              <a:off x="3310184" y="539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9" name="pt3019"/>
            <p:cNvSpPr/>
            <p:nvPr/>
          </p:nvSpPr>
          <p:spPr>
            <a:xfrm>
              <a:off x="3142846" y="5600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0" name="pt3020"/>
            <p:cNvSpPr/>
            <p:nvPr/>
          </p:nvSpPr>
          <p:spPr>
            <a:xfrm>
              <a:off x="3043647" y="5669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1" name="pt3021"/>
            <p:cNvSpPr/>
            <p:nvPr/>
          </p:nvSpPr>
          <p:spPr>
            <a:xfrm>
              <a:off x="3753677" y="5088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2" name="pt3022"/>
            <p:cNvSpPr/>
            <p:nvPr/>
          </p:nvSpPr>
          <p:spPr>
            <a:xfrm>
              <a:off x="3751427" y="5081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3" name="pt3023"/>
            <p:cNvSpPr/>
            <p:nvPr/>
          </p:nvSpPr>
          <p:spPr>
            <a:xfrm>
              <a:off x="3131051" y="5453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4" name="pt3024"/>
            <p:cNvSpPr/>
            <p:nvPr/>
          </p:nvSpPr>
          <p:spPr>
            <a:xfrm>
              <a:off x="2905467" y="5742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5" name="pt3025"/>
            <p:cNvSpPr/>
            <p:nvPr/>
          </p:nvSpPr>
          <p:spPr>
            <a:xfrm>
              <a:off x="3135152" y="5550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6" name="pt3026"/>
            <p:cNvSpPr/>
            <p:nvPr/>
          </p:nvSpPr>
          <p:spPr>
            <a:xfrm>
              <a:off x="2659145" y="5926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7" name="pt3027"/>
            <p:cNvSpPr/>
            <p:nvPr/>
          </p:nvSpPr>
          <p:spPr>
            <a:xfrm>
              <a:off x="3813703" y="508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8" name="pt3028"/>
            <p:cNvSpPr/>
            <p:nvPr/>
          </p:nvSpPr>
          <p:spPr>
            <a:xfrm>
              <a:off x="3765016" y="5120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9" name="pt3029"/>
            <p:cNvSpPr/>
            <p:nvPr/>
          </p:nvSpPr>
          <p:spPr>
            <a:xfrm>
              <a:off x="3235778" y="5576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0" name="pt3030"/>
            <p:cNvSpPr/>
            <p:nvPr/>
          </p:nvSpPr>
          <p:spPr>
            <a:xfrm>
              <a:off x="3164535" y="5643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1" name="pt3031"/>
            <p:cNvSpPr/>
            <p:nvPr/>
          </p:nvSpPr>
          <p:spPr>
            <a:xfrm>
              <a:off x="3573855" y="5285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2" name="pt3032"/>
            <p:cNvSpPr/>
            <p:nvPr/>
          </p:nvSpPr>
          <p:spPr>
            <a:xfrm>
              <a:off x="3725965" y="5062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3" name="pt3033"/>
            <p:cNvSpPr/>
            <p:nvPr/>
          </p:nvSpPr>
          <p:spPr>
            <a:xfrm>
              <a:off x="3919312" y="4850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4" name="pt3034"/>
            <p:cNvSpPr/>
            <p:nvPr/>
          </p:nvSpPr>
          <p:spPr>
            <a:xfrm>
              <a:off x="3749081" y="4952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5" name="pt3035"/>
            <p:cNvSpPr/>
            <p:nvPr/>
          </p:nvSpPr>
          <p:spPr>
            <a:xfrm>
              <a:off x="3672322" y="4987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6" name="pt3036"/>
            <p:cNvSpPr/>
            <p:nvPr/>
          </p:nvSpPr>
          <p:spPr>
            <a:xfrm>
              <a:off x="3703190" y="4970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7" name="pt3037"/>
            <p:cNvSpPr/>
            <p:nvPr/>
          </p:nvSpPr>
          <p:spPr>
            <a:xfrm>
              <a:off x="3779165" y="5100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8" name="pt3038"/>
            <p:cNvSpPr/>
            <p:nvPr/>
          </p:nvSpPr>
          <p:spPr>
            <a:xfrm>
              <a:off x="3770782" y="509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9" name="pt3039"/>
            <p:cNvSpPr/>
            <p:nvPr/>
          </p:nvSpPr>
          <p:spPr>
            <a:xfrm>
              <a:off x="3854387" y="4839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0" name="pt3040"/>
            <p:cNvSpPr/>
            <p:nvPr/>
          </p:nvSpPr>
          <p:spPr>
            <a:xfrm>
              <a:off x="3521164" y="5176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1" name="pt3041"/>
            <p:cNvSpPr/>
            <p:nvPr/>
          </p:nvSpPr>
          <p:spPr>
            <a:xfrm>
              <a:off x="3425159" y="531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2" name="pt3042"/>
            <p:cNvSpPr/>
            <p:nvPr/>
          </p:nvSpPr>
          <p:spPr>
            <a:xfrm>
              <a:off x="3344093" y="5424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3" name="pt3043"/>
            <p:cNvSpPr/>
            <p:nvPr/>
          </p:nvSpPr>
          <p:spPr>
            <a:xfrm>
              <a:off x="3406588" y="4985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4" name="pt3044"/>
            <p:cNvSpPr/>
            <p:nvPr/>
          </p:nvSpPr>
          <p:spPr>
            <a:xfrm>
              <a:off x="2852723" y="579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5" name="pt3045"/>
            <p:cNvSpPr/>
            <p:nvPr/>
          </p:nvSpPr>
          <p:spPr>
            <a:xfrm>
              <a:off x="3832596" y="5068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6" name="pt3046"/>
            <p:cNvSpPr/>
            <p:nvPr/>
          </p:nvSpPr>
          <p:spPr>
            <a:xfrm>
              <a:off x="3844077" y="5033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7" name="pt3047"/>
            <p:cNvSpPr/>
            <p:nvPr/>
          </p:nvSpPr>
          <p:spPr>
            <a:xfrm>
              <a:off x="3509066" y="5151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8" name="pt3048"/>
            <p:cNvSpPr/>
            <p:nvPr/>
          </p:nvSpPr>
          <p:spPr>
            <a:xfrm>
              <a:off x="3199620" y="5424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9" name="pt3049"/>
            <p:cNvSpPr/>
            <p:nvPr/>
          </p:nvSpPr>
          <p:spPr>
            <a:xfrm>
              <a:off x="3808458" y="5068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0" name="pt3050"/>
            <p:cNvSpPr/>
            <p:nvPr/>
          </p:nvSpPr>
          <p:spPr>
            <a:xfrm>
              <a:off x="3712903" y="5155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1" name="pt3051"/>
            <p:cNvSpPr/>
            <p:nvPr/>
          </p:nvSpPr>
          <p:spPr>
            <a:xfrm>
              <a:off x="3322469" y="5470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2" name="pt3052"/>
            <p:cNvSpPr/>
            <p:nvPr/>
          </p:nvSpPr>
          <p:spPr>
            <a:xfrm>
              <a:off x="3316690" y="5460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3" name="pt3053"/>
            <p:cNvSpPr/>
            <p:nvPr/>
          </p:nvSpPr>
          <p:spPr>
            <a:xfrm>
              <a:off x="3068582" y="5588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4" name="pt3054"/>
            <p:cNvSpPr/>
            <p:nvPr/>
          </p:nvSpPr>
          <p:spPr>
            <a:xfrm>
              <a:off x="2775354" y="5845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5" name="pt3055"/>
            <p:cNvSpPr/>
            <p:nvPr/>
          </p:nvSpPr>
          <p:spPr>
            <a:xfrm>
              <a:off x="3462076" y="5380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6" name="pt3056"/>
            <p:cNvSpPr/>
            <p:nvPr/>
          </p:nvSpPr>
          <p:spPr>
            <a:xfrm>
              <a:off x="3879341" y="5072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7" name="pt3057"/>
            <p:cNvSpPr/>
            <p:nvPr/>
          </p:nvSpPr>
          <p:spPr>
            <a:xfrm>
              <a:off x="3862795" y="506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8" name="pt3058"/>
            <p:cNvSpPr/>
            <p:nvPr/>
          </p:nvSpPr>
          <p:spPr>
            <a:xfrm>
              <a:off x="3507632" y="5283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9" name="pt3059"/>
            <p:cNvSpPr/>
            <p:nvPr/>
          </p:nvSpPr>
          <p:spPr>
            <a:xfrm>
              <a:off x="3612514" y="5199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0" name="pt3060"/>
            <p:cNvSpPr/>
            <p:nvPr/>
          </p:nvSpPr>
          <p:spPr>
            <a:xfrm>
              <a:off x="3789521" y="5090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1" name="pt3061"/>
            <p:cNvSpPr/>
            <p:nvPr/>
          </p:nvSpPr>
          <p:spPr>
            <a:xfrm>
              <a:off x="3764431" y="5129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2" name="pt3062"/>
            <p:cNvSpPr/>
            <p:nvPr/>
          </p:nvSpPr>
          <p:spPr>
            <a:xfrm>
              <a:off x="3333557" y="5402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3" name="pt3063"/>
            <p:cNvSpPr/>
            <p:nvPr/>
          </p:nvSpPr>
          <p:spPr>
            <a:xfrm>
              <a:off x="3137299" y="5572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4" name="pt3064"/>
            <p:cNvSpPr/>
            <p:nvPr/>
          </p:nvSpPr>
          <p:spPr>
            <a:xfrm>
              <a:off x="3192163" y="548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5" name="pt3065"/>
            <p:cNvSpPr/>
            <p:nvPr/>
          </p:nvSpPr>
          <p:spPr>
            <a:xfrm>
              <a:off x="3689280" y="4990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6" name="pt3066"/>
            <p:cNvSpPr/>
            <p:nvPr/>
          </p:nvSpPr>
          <p:spPr>
            <a:xfrm>
              <a:off x="3144106" y="5546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7" name="pt3067"/>
            <p:cNvSpPr/>
            <p:nvPr/>
          </p:nvSpPr>
          <p:spPr>
            <a:xfrm>
              <a:off x="3202847" y="5427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8" name="pt3068"/>
            <p:cNvSpPr/>
            <p:nvPr/>
          </p:nvSpPr>
          <p:spPr>
            <a:xfrm>
              <a:off x="3800371" y="5014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9" name="pt3069"/>
            <p:cNvSpPr/>
            <p:nvPr/>
          </p:nvSpPr>
          <p:spPr>
            <a:xfrm>
              <a:off x="2915495" y="5622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0" name="pt3070"/>
            <p:cNvSpPr/>
            <p:nvPr/>
          </p:nvSpPr>
          <p:spPr>
            <a:xfrm>
              <a:off x="3481200" y="5219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1" name="pt3071"/>
            <p:cNvSpPr/>
            <p:nvPr/>
          </p:nvSpPr>
          <p:spPr>
            <a:xfrm>
              <a:off x="3599542" y="5113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2" name="pt3072"/>
            <p:cNvSpPr/>
            <p:nvPr/>
          </p:nvSpPr>
          <p:spPr>
            <a:xfrm>
              <a:off x="3740049" y="5080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3" name="pt3073"/>
            <p:cNvSpPr/>
            <p:nvPr/>
          </p:nvSpPr>
          <p:spPr>
            <a:xfrm>
              <a:off x="3800108" y="5055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4" name="pt3074"/>
            <p:cNvSpPr/>
            <p:nvPr/>
          </p:nvSpPr>
          <p:spPr>
            <a:xfrm>
              <a:off x="3787129" y="5059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5" name="pt3075"/>
            <p:cNvSpPr/>
            <p:nvPr/>
          </p:nvSpPr>
          <p:spPr>
            <a:xfrm>
              <a:off x="3791340" y="5024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6" name="pt3076"/>
            <p:cNvSpPr/>
            <p:nvPr/>
          </p:nvSpPr>
          <p:spPr>
            <a:xfrm>
              <a:off x="3741830" y="5081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7" name="pt3077"/>
            <p:cNvSpPr/>
            <p:nvPr/>
          </p:nvSpPr>
          <p:spPr>
            <a:xfrm>
              <a:off x="3487544" y="5167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8" name="pt3078"/>
            <p:cNvSpPr/>
            <p:nvPr/>
          </p:nvSpPr>
          <p:spPr>
            <a:xfrm>
              <a:off x="3188737" y="5489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9" name="pt3079"/>
            <p:cNvSpPr/>
            <p:nvPr/>
          </p:nvSpPr>
          <p:spPr>
            <a:xfrm>
              <a:off x="3966970" y="489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0" name="pt3080"/>
            <p:cNvSpPr/>
            <p:nvPr/>
          </p:nvSpPr>
          <p:spPr>
            <a:xfrm>
              <a:off x="3273152" y="5450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1" name="pt3081"/>
            <p:cNvSpPr/>
            <p:nvPr/>
          </p:nvSpPr>
          <p:spPr>
            <a:xfrm>
              <a:off x="2868247" y="5780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2" name="pt3082"/>
            <p:cNvSpPr/>
            <p:nvPr/>
          </p:nvSpPr>
          <p:spPr>
            <a:xfrm>
              <a:off x="2815479" y="588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3" name="pt3083"/>
            <p:cNvSpPr/>
            <p:nvPr/>
          </p:nvSpPr>
          <p:spPr>
            <a:xfrm>
              <a:off x="3217053" y="5402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4" name="pt3084"/>
            <p:cNvSpPr/>
            <p:nvPr/>
          </p:nvSpPr>
          <p:spPr>
            <a:xfrm>
              <a:off x="3796611" y="5055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5" name="pt3085"/>
            <p:cNvSpPr/>
            <p:nvPr/>
          </p:nvSpPr>
          <p:spPr>
            <a:xfrm>
              <a:off x="3762702" y="5092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6" name="pt3086"/>
            <p:cNvSpPr/>
            <p:nvPr/>
          </p:nvSpPr>
          <p:spPr>
            <a:xfrm>
              <a:off x="3550489" y="5117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7" name="pt3087"/>
            <p:cNvSpPr/>
            <p:nvPr/>
          </p:nvSpPr>
          <p:spPr>
            <a:xfrm>
              <a:off x="3924262" y="4821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8" name="pt3088"/>
            <p:cNvSpPr/>
            <p:nvPr/>
          </p:nvSpPr>
          <p:spPr>
            <a:xfrm>
              <a:off x="3257043" y="5397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9" name="pt3089"/>
            <p:cNvSpPr/>
            <p:nvPr/>
          </p:nvSpPr>
          <p:spPr>
            <a:xfrm>
              <a:off x="3625043" y="5123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0" name="pt3090"/>
            <p:cNvSpPr/>
            <p:nvPr/>
          </p:nvSpPr>
          <p:spPr>
            <a:xfrm>
              <a:off x="3592561" y="513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1" name="pt3091"/>
            <p:cNvSpPr/>
            <p:nvPr/>
          </p:nvSpPr>
          <p:spPr>
            <a:xfrm>
              <a:off x="3008832" y="5493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2" name="pt3092"/>
            <p:cNvSpPr/>
            <p:nvPr/>
          </p:nvSpPr>
          <p:spPr>
            <a:xfrm>
              <a:off x="3847850" y="4856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3" name="pt3093"/>
            <p:cNvSpPr/>
            <p:nvPr/>
          </p:nvSpPr>
          <p:spPr>
            <a:xfrm>
              <a:off x="3712755" y="5097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4" name="pt3094"/>
            <p:cNvSpPr/>
            <p:nvPr/>
          </p:nvSpPr>
          <p:spPr>
            <a:xfrm>
              <a:off x="3810965" y="503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5" name="pt3095"/>
            <p:cNvSpPr/>
            <p:nvPr/>
          </p:nvSpPr>
          <p:spPr>
            <a:xfrm>
              <a:off x="2946825" y="567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6" name="pt3096"/>
            <p:cNvSpPr/>
            <p:nvPr/>
          </p:nvSpPr>
          <p:spPr>
            <a:xfrm>
              <a:off x="3055558" y="566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7" name="pt3097"/>
            <p:cNvSpPr/>
            <p:nvPr/>
          </p:nvSpPr>
          <p:spPr>
            <a:xfrm>
              <a:off x="2785234" y="5852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8" name="pt3098"/>
            <p:cNvSpPr/>
            <p:nvPr/>
          </p:nvSpPr>
          <p:spPr>
            <a:xfrm>
              <a:off x="3318477" y="5397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9" name="pt3099"/>
            <p:cNvSpPr/>
            <p:nvPr/>
          </p:nvSpPr>
          <p:spPr>
            <a:xfrm>
              <a:off x="3122655" y="556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0" name="pt3100"/>
            <p:cNvSpPr/>
            <p:nvPr/>
          </p:nvSpPr>
          <p:spPr>
            <a:xfrm>
              <a:off x="3657698" y="5033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1" name="pt3101"/>
            <p:cNvSpPr/>
            <p:nvPr/>
          </p:nvSpPr>
          <p:spPr>
            <a:xfrm>
              <a:off x="3781132" y="4947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2" name="pt3102"/>
            <p:cNvSpPr/>
            <p:nvPr/>
          </p:nvSpPr>
          <p:spPr>
            <a:xfrm>
              <a:off x="3691549" y="5043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3" name="pt3103"/>
            <p:cNvSpPr/>
            <p:nvPr/>
          </p:nvSpPr>
          <p:spPr>
            <a:xfrm>
              <a:off x="3038427" y="5549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4" name="pt3104"/>
            <p:cNvSpPr/>
            <p:nvPr/>
          </p:nvSpPr>
          <p:spPr>
            <a:xfrm>
              <a:off x="3740049" y="5141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5" name="pt3105"/>
            <p:cNvSpPr/>
            <p:nvPr/>
          </p:nvSpPr>
          <p:spPr>
            <a:xfrm>
              <a:off x="3798186" y="506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6" name="pt3106"/>
            <p:cNvSpPr/>
            <p:nvPr/>
          </p:nvSpPr>
          <p:spPr>
            <a:xfrm>
              <a:off x="3759257" y="512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7" name="pt3107"/>
            <p:cNvSpPr/>
            <p:nvPr/>
          </p:nvSpPr>
          <p:spPr>
            <a:xfrm>
              <a:off x="3749827" y="5103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8" name="pt3108"/>
            <p:cNvSpPr/>
            <p:nvPr/>
          </p:nvSpPr>
          <p:spPr>
            <a:xfrm>
              <a:off x="3403432" y="5243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9" name="pt3109"/>
            <p:cNvSpPr/>
            <p:nvPr/>
          </p:nvSpPr>
          <p:spPr>
            <a:xfrm>
              <a:off x="3881347" y="4900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0" name="pt3110"/>
            <p:cNvSpPr/>
            <p:nvPr/>
          </p:nvSpPr>
          <p:spPr>
            <a:xfrm>
              <a:off x="2879947" y="5797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1" name="pt3111"/>
            <p:cNvSpPr/>
            <p:nvPr/>
          </p:nvSpPr>
          <p:spPr>
            <a:xfrm>
              <a:off x="3741618" y="5081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2" name="pt3112"/>
            <p:cNvSpPr/>
            <p:nvPr/>
          </p:nvSpPr>
          <p:spPr>
            <a:xfrm>
              <a:off x="3350386" y="5293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3" name="pt3113"/>
            <p:cNvSpPr/>
            <p:nvPr/>
          </p:nvSpPr>
          <p:spPr>
            <a:xfrm>
              <a:off x="3775912" y="5084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4" name="pt3114"/>
            <p:cNvSpPr/>
            <p:nvPr/>
          </p:nvSpPr>
          <p:spPr>
            <a:xfrm>
              <a:off x="3820485" y="5039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5" name="pt3115"/>
            <p:cNvSpPr/>
            <p:nvPr/>
          </p:nvSpPr>
          <p:spPr>
            <a:xfrm>
              <a:off x="3606845" y="5134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6" name="pt3116"/>
            <p:cNvSpPr/>
            <p:nvPr/>
          </p:nvSpPr>
          <p:spPr>
            <a:xfrm>
              <a:off x="3345874" y="5329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7" name="pt3117"/>
            <p:cNvSpPr/>
            <p:nvPr/>
          </p:nvSpPr>
          <p:spPr>
            <a:xfrm>
              <a:off x="3132291" y="5579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8" name="pt3118"/>
            <p:cNvSpPr/>
            <p:nvPr/>
          </p:nvSpPr>
          <p:spPr>
            <a:xfrm>
              <a:off x="2940976" y="5677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9" name="pt3119"/>
            <p:cNvSpPr/>
            <p:nvPr/>
          </p:nvSpPr>
          <p:spPr>
            <a:xfrm>
              <a:off x="3327181" y="5445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0" name="pt3120"/>
            <p:cNvSpPr/>
            <p:nvPr/>
          </p:nvSpPr>
          <p:spPr>
            <a:xfrm>
              <a:off x="3728524" y="5103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1" name="pt3121"/>
            <p:cNvSpPr/>
            <p:nvPr/>
          </p:nvSpPr>
          <p:spPr>
            <a:xfrm>
              <a:off x="3739111" y="5099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2" name="pt3122"/>
            <p:cNvSpPr/>
            <p:nvPr/>
          </p:nvSpPr>
          <p:spPr>
            <a:xfrm>
              <a:off x="3053070" y="5681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3" name="pt3123"/>
            <p:cNvSpPr/>
            <p:nvPr/>
          </p:nvSpPr>
          <p:spPr>
            <a:xfrm>
              <a:off x="2900594" y="5797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4" name="pt3124"/>
            <p:cNvSpPr/>
            <p:nvPr/>
          </p:nvSpPr>
          <p:spPr>
            <a:xfrm>
              <a:off x="3423115" y="5218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5" name="pt3125"/>
            <p:cNvSpPr/>
            <p:nvPr/>
          </p:nvSpPr>
          <p:spPr>
            <a:xfrm>
              <a:off x="3896775" y="4867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6" name="pt3126"/>
            <p:cNvSpPr/>
            <p:nvPr/>
          </p:nvSpPr>
          <p:spPr>
            <a:xfrm>
              <a:off x="3948245" y="494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7" name="pt3127"/>
            <p:cNvSpPr/>
            <p:nvPr/>
          </p:nvSpPr>
          <p:spPr>
            <a:xfrm>
              <a:off x="3933730" y="4807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8" name="pt3128"/>
            <p:cNvSpPr/>
            <p:nvPr/>
          </p:nvSpPr>
          <p:spPr>
            <a:xfrm>
              <a:off x="3691787" y="5126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9" name="pt3129"/>
            <p:cNvSpPr/>
            <p:nvPr/>
          </p:nvSpPr>
          <p:spPr>
            <a:xfrm>
              <a:off x="3702869" y="5103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0" name="pt3130"/>
            <p:cNvSpPr/>
            <p:nvPr/>
          </p:nvSpPr>
          <p:spPr>
            <a:xfrm>
              <a:off x="3985368" y="4773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1" name="pt3131"/>
            <p:cNvSpPr/>
            <p:nvPr/>
          </p:nvSpPr>
          <p:spPr>
            <a:xfrm>
              <a:off x="3801760" y="5049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2" name="pt3132"/>
            <p:cNvSpPr/>
            <p:nvPr/>
          </p:nvSpPr>
          <p:spPr>
            <a:xfrm>
              <a:off x="3713655" y="5103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3" name="pt3133"/>
            <p:cNvSpPr/>
            <p:nvPr/>
          </p:nvSpPr>
          <p:spPr>
            <a:xfrm>
              <a:off x="2936200" y="5752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4" name="pt3134"/>
            <p:cNvSpPr/>
            <p:nvPr/>
          </p:nvSpPr>
          <p:spPr>
            <a:xfrm>
              <a:off x="3759880" y="4966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5" name="pt3135"/>
            <p:cNvSpPr/>
            <p:nvPr/>
          </p:nvSpPr>
          <p:spPr>
            <a:xfrm>
              <a:off x="3843087" y="5020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6" name="pt3136"/>
            <p:cNvSpPr/>
            <p:nvPr/>
          </p:nvSpPr>
          <p:spPr>
            <a:xfrm>
              <a:off x="3157895" y="5538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7" name="pt3137"/>
            <p:cNvSpPr/>
            <p:nvPr/>
          </p:nvSpPr>
          <p:spPr>
            <a:xfrm>
              <a:off x="3673936" y="5072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8" name="pt3138"/>
            <p:cNvSpPr/>
            <p:nvPr/>
          </p:nvSpPr>
          <p:spPr>
            <a:xfrm>
              <a:off x="3478121" y="5231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9" name="pt3139"/>
            <p:cNvSpPr/>
            <p:nvPr/>
          </p:nvSpPr>
          <p:spPr>
            <a:xfrm>
              <a:off x="2997177" y="5645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0" name="pt3140"/>
            <p:cNvSpPr/>
            <p:nvPr/>
          </p:nvSpPr>
          <p:spPr>
            <a:xfrm>
              <a:off x="3066447" y="5598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1" name="pt3141"/>
            <p:cNvSpPr/>
            <p:nvPr/>
          </p:nvSpPr>
          <p:spPr>
            <a:xfrm>
              <a:off x="2773085" y="5812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2" name="pt3142"/>
            <p:cNvSpPr/>
            <p:nvPr/>
          </p:nvSpPr>
          <p:spPr>
            <a:xfrm>
              <a:off x="3127059" y="5541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3" name="pt3143"/>
            <p:cNvSpPr/>
            <p:nvPr/>
          </p:nvSpPr>
          <p:spPr>
            <a:xfrm>
              <a:off x="3166663" y="561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4" name="pt3144"/>
            <p:cNvSpPr/>
            <p:nvPr/>
          </p:nvSpPr>
          <p:spPr>
            <a:xfrm>
              <a:off x="3080390" y="5607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5" name="pt3145"/>
            <p:cNvSpPr/>
            <p:nvPr/>
          </p:nvSpPr>
          <p:spPr>
            <a:xfrm>
              <a:off x="3224253" y="5366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6" name="pt3146"/>
            <p:cNvSpPr/>
            <p:nvPr/>
          </p:nvSpPr>
          <p:spPr>
            <a:xfrm>
              <a:off x="3208626" y="5421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7" name="pt3147"/>
            <p:cNvSpPr/>
            <p:nvPr/>
          </p:nvSpPr>
          <p:spPr>
            <a:xfrm>
              <a:off x="3736732" y="5142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8" name="pt3148"/>
            <p:cNvSpPr/>
            <p:nvPr/>
          </p:nvSpPr>
          <p:spPr>
            <a:xfrm>
              <a:off x="3829684" y="5031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9" name="pt3149"/>
            <p:cNvSpPr/>
            <p:nvPr/>
          </p:nvSpPr>
          <p:spPr>
            <a:xfrm>
              <a:off x="2934972" y="566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0" name="pt3150"/>
            <p:cNvSpPr/>
            <p:nvPr/>
          </p:nvSpPr>
          <p:spPr>
            <a:xfrm>
              <a:off x="3025005" y="5553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1" name="pt3151"/>
            <p:cNvSpPr/>
            <p:nvPr/>
          </p:nvSpPr>
          <p:spPr>
            <a:xfrm>
              <a:off x="3134580" y="5492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2" name="pt3152"/>
            <p:cNvSpPr/>
            <p:nvPr/>
          </p:nvSpPr>
          <p:spPr>
            <a:xfrm>
              <a:off x="2793224" y="5795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3" name="pt3153"/>
            <p:cNvSpPr/>
            <p:nvPr/>
          </p:nvSpPr>
          <p:spPr>
            <a:xfrm>
              <a:off x="2872072" y="5806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4" name="pt3154"/>
            <p:cNvSpPr/>
            <p:nvPr/>
          </p:nvSpPr>
          <p:spPr>
            <a:xfrm>
              <a:off x="2962285" y="568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5" name="pt3155"/>
            <p:cNvSpPr/>
            <p:nvPr/>
          </p:nvSpPr>
          <p:spPr>
            <a:xfrm>
              <a:off x="3218898" y="541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6" name="pt3156"/>
            <p:cNvSpPr/>
            <p:nvPr/>
          </p:nvSpPr>
          <p:spPr>
            <a:xfrm>
              <a:off x="2921993" y="5696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7" name="pt3157"/>
            <p:cNvSpPr/>
            <p:nvPr/>
          </p:nvSpPr>
          <p:spPr>
            <a:xfrm>
              <a:off x="3025686" y="5661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8" name="pt3158"/>
            <p:cNvSpPr/>
            <p:nvPr/>
          </p:nvSpPr>
          <p:spPr>
            <a:xfrm>
              <a:off x="2999421" y="5584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9" name="pt3159"/>
            <p:cNvSpPr/>
            <p:nvPr/>
          </p:nvSpPr>
          <p:spPr>
            <a:xfrm>
              <a:off x="3027685" y="5619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0" name="pt3160"/>
            <p:cNvSpPr/>
            <p:nvPr/>
          </p:nvSpPr>
          <p:spPr>
            <a:xfrm>
              <a:off x="2956468" y="5626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1" name="pt3161"/>
            <p:cNvSpPr/>
            <p:nvPr/>
          </p:nvSpPr>
          <p:spPr>
            <a:xfrm>
              <a:off x="2970629" y="5647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2" name="pt3162"/>
            <p:cNvSpPr/>
            <p:nvPr/>
          </p:nvSpPr>
          <p:spPr>
            <a:xfrm>
              <a:off x="3761693" y="5066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3" name="pt3163"/>
            <p:cNvSpPr/>
            <p:nvPr/>
          </p:nvSpPr>
          <p:spPr>
            <a:xfrm>
              <a:off x="3814770" y="5014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4" name="pt3164"/>
            <p:cNvSpPr/>
            <p:nvPr/>
          </p:nvSpPr>
          <p:spPr>
            <a:xfrm>
              <a:off x="3283527" y="5477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5" name="pt3165"/>
            <p:cNvSpPr/>
            <p:nvPr/>
          </p:nvSpPr>
          <p:spPr>
            <a:xfrm>
              <a:off x="3788409" y="5036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6" name="pt3166"/>
            <p:cNvSpPr/>
            <p:nvPr/>
          </p:nvSpPr>
          <p:spPr>
            <a:xfrm>
              <a:off x="3774099" y="5053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7" name="pt3167"/>
            <p:cNvSpPr/>
            <p:nvPr/>
          </p:nvSpPr>
          <p:spPr>
            <a:xfrm>
              <a:off x="3731204" y="5133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8" name="pt3168"/>
            <p:cNvSpPr/>
            <p:nvPr/>
          </p:nvSpPr>
          <p:spPr>
            <a:xfrm>
              <a:off x="3879438" y="5084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9" name="pt3169"/>
            <p:cNvSpPr/>
            <p:nvPr/>
          </p:nvSpPr>
          <p:spPr>
            <a:xfrm>
              <a:off x="3462449" y="5174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0" name="pt3170"/>
            <p:cNvSpPr/>
            <p:nvPr/>
          </p:nvSpPr>
          <p:spPr>
            <a:xfrm>
              <a:off x="3850080" y="488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1" name="pt3171"/>
            <p:cNvSpPr/>
            <p:nvPr/>
          </p:nvSpPr>
          <p:spPr>
            <a:xfrm>
              <a:off x="3104566" y="5614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2" name="pt3172"/>
            <p:cNvSpPr/>
            <p:nvPr/>
          </p:nvSpPr>
          <p:spPr>
            <a:xfrm>
              <a:off x="3834074" y="5033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3" name="pt3173"/>
            <p:cNvSpPr/>
            <p:nvPr/>
          </p:nvSpPr>
          <p:spPr>
            <a:xfrm>
              <a:off x="3065959" y="5541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4" name="pt3174"/>
            <p:cNvSpPr/>
            <p:nvPr/>
          </p:nvSpPr>
          <p:spPr>
            <a:xfrm>
              <a:off x="3078192" y="5653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5" name="pt3175"/>
            <p:cNvSpPr/>
            <p:nvPr/>
          </p:nvSpPr>
          <p:spPr>
            <a:xfrm>
              <a:off x="3271648" y="542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6" name="pt3176"/>
            <p:cNvSpPr/>
            <p:nvPr/>
          </p:nvSpPr>
          <p:spPr>
            <a:xfrm>
              <a:off x="3430674" y="5363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7" name="pt3177"/>
            <p:cNvSpPr/>
            <p:nvPr/>
          </p:nvSpPr>
          <p:spPr>
            <a:xfrm>
              <a:off x="3104052" y="555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8" name="pt3178"/>
            <p:cNvSpPr/>
            <p:nvPr/>
          </p:nvSpPr>
          <p:spPr>
            <a:xfrm>
              <a:off x="3809789" y="5044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9" name="pt3179"/>
            <p:cNvSpPr/>
            <p:nvPr/>
          </p:nvSpPr>
          <p:spPr>
            <a:xfrm>
              <a:off x="3674199" y="5134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0" name="pt3180"/>
            <p:cNvSpPr/>
            <p:nvPr/>
          </p:nvSpPr>
          <p:spPr>
            <a:xfrm>
              <a:off x="3208189" y="5484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1" name="pt3181"/>
            <p:cNvSpPr/>
            <p:nvPr/>
          </p:nvSpPr>
          <p:spPr>
            <a:xfrm>
              <a:off x="3814950" y="5030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2" name="pt3182"/>
            <p:cNvSpPr/>
            <p:nvPr/>
          </p:nvSpPr>
          <p:spPr>
            <a:xfrm>
              <a:off x="3770937" y="5082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3" name="pt3183"/>
            <p:cNvSpPr/>
            <p:nvPr/>
          </p:nvSpPr>
          <p:spPr>
            <a:xfrm>
              <a:off x="3036087" y="558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4" name="pt3184"/>
            <p:cNvSpPr/>
            <p:nvPr/>
          </p:nvSpPr>
          <p:spPr>
            <a:xfrm>
              <a:off x="3249914" y="5459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5" name="pt3185"/>
            <p:cNvSpPr/>
            <p:nvPr/>
          </p:nvSpPr>
          <p:spPr>
            <a:xfrm>
              <a:off x="3065528" y="5618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6" name="pt3186"/>
            <p:cNvSpPr/>
            <p:nvPr/>
          </p:nvSpPr>
          <p:spPr>
            <a:xfrm>
              <a:off x="3984905" y="4843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7" name="pt3187"/>
            <p:cNvSpPr/>
            <p:nvPr/>
          </p:nvSpPr>
          <p:spPr>
            <a:xfrm>
              <a:off x="3825518" y="4856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8" name="pt3188"/>
            <p:cNvSpPr/>
            <p:nvPr/>
          </p:nvSpPr>
          <p:spPr>
            <a:xfrm>
              <a:off x="3246931" y="5421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9" name="pt3189"/>
            <p:cNvSpPr/>
            <p:nvPr/>
          </p:nvSpPr>
          <p:spPr>
            <a:xfrm>
              <a:off x="3209706" y="5531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0" name="pt3190"/>
            <p:cNvSpPr/>
            <p:nvPr/>
          </p:nvSpPr>
          <p:spPr>
            <a:xfrm>
              <a:off x="3773829" y="5105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1" name="pt3191"/>
            <p:cNvSpPr/>
            <p:nvPr/>
          </p:nvSpPr>
          <p:spPr>
            <a:xfrm>
              <a:off x="3811274" y="5076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2" name="pt3192"/>
            <p:cNvSpPr/>
            <p:nvPr/>
          </p:nvSpPr>
          <p:spPr>
            <a:xfrm>
              <a:off x="3005354" y="5673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3" name="pt3193"/>
            <p:cNvSpPr/>
            <p:nvPr/>
          </p:nvSpPr>
          <p:spPr>
            <a:xfrm>
              <a:off x="2861215" y="5789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4" name="pt3194"/>
            <p:cNvSpPr/>
            <p:nvPr/>
          </p:nvSpPr>
          <p:spPr>
            <a:xfrm>
              <a:off x="3032134" y="570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5" name="pt3195"/>
            <p:cNvSpPr/>
            <p:nvPr/>
          </p:nvSpPr>
          <p:spPr>
            <a:xfrm>
              <a:off x="3047561" y="5593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6" name="pt3196"/>
            <p:cNvSpPr/>
            <p:nvPr/>
          </p:nvSpPr>
          <p:spPr>
            <a:xfrm>
              <a:off x="3755342" y="5054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7" name="pt3197"/>
            <p:cNvSpPr/>
            <p:nvPr/>
          </p:nvSpPr>
          <p:spPr>
            <a:xfrm>
              <a:off x="3875054" y="4802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8" name="pt3198"/>
            <p:cNvSpPr/>
            <p:nvPr/>
          </p:nvSpPr>
          <p:spPr>
            <a:xfrm>
              <a:off x="3797074" y="5040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9" name="pt3199"/>
            <p:cNvSpPr/>
            <p:nvPr/>
          </p:nvSpPr>
          <p:spPr>
            <a:xfrm>
              <a:off x="3450589" y="5140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0" name="pt3200"/>
            <p:cNvSpPr/>
            <p:nvPr/>
          </p:nvSpPr>
          <p:spPr>
            <a:xfrm>
              <a:off x="3922475" y="4798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1" name="pt3201"/>
            <p:cNvSpPr/>
            <p:nvPr/>
          </p:nvSpPr>
          <p:spPr>
            <a:xfrm>
              <a:off x="3374897" y="536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2" name="pt3202"/>
            <p:cNvSpPr/>
            <p:nvPr/>
          </p:nvSpPr>
          <p:spPr>
            <a:xfrm>
              <a:off x="2933256" y="5635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3" name="pt3203"/>
            <p:cNvSpPr/>
            <p:nvPr/>
          </p:nvSpPr>
          <p:spPr>
            <a:xfrm>
              <a:off x="3637700" y="5157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4" name="pt3204"/>
            <p:cNvSpPr/>
            <p:nvPr/>
          </p:nvSpPr>
          <p:spPr>
            <a:xfrm>
              <a:off x="3776388" y="5067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5" name="pt3205"/>
            <p:cNvSpPr/>
            <p:nvPr/>
          </p:nvSpPr>
          <p:spPr>
            <a:xfrm>
              <a:off x="3302991" y="5407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6" name="pt3206"/>
            <p:cNvSpPr/>
            <p:nvPr/>
          </p:nvSpPr>
          <p:spPr>
            <a:xfrm>
              <a:off x="3265200" y="5504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7" name="pt3207"/>
            <p:cNvSpPr/>
            <p:nvPr/>
          </p:nvSpPr>
          <p:spPr>
            <a:xfrm>
              <a:off x="3627145" y="5118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8" name="pt3208"/>
            <p:cNvSpPr/>
            <p:nvPr/>
          </p:nvSpPr>
          <p:spPr>
            <a:xfrm>
              <a:off x="3050634" y="5667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9" name="pt3209"/>
            <p:cNvSpPr/>
            <p:nvPr/>
          </p:nvSpPr>
          <p:spPr>
            <a:xfrm>
              <a:off x="3196746" y="5536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0" name="pt3210"/>
            <p:cNvSpPr/>
            <p:nvPr/>
          </p:nvSpPr>
          <p:spPr>
            <a:xfrm>
              <a:off x="3817875" y="5031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1" name="pt3211"/>
            <p:cNvSpPr/>
            <p:nvPr/>
          </p:nvSpPr>
          <p:spPr>
            <a:xfrm>
              <a:off x="3773206" y="5039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2" name="pt3212"/>
            <p:cNvSpPr/>
            <p:nvPr/>
          </p:nvSpPr>
          <p:spPr>
            <a:xfrm>
              <a:off x="3980900" y="4774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3" name="pt3213"/>
            <p:cNvSpPr/>
            <p:nvPr/>
          </p:nvSpPr>
          <p:spPr>
            <a:xfrm>
              <a:off x="2888779" y="5770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4" name="pt3214"/>
            <p:cNvSpPr/>
            <p:nvPr/>
          </p:nvSpPr>
          <p:spPr>
            <a:xfrm>
              <a:off x="2973303" y="5629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5" name="pt3215"/>
            <p:cNvSpPr/>
            <p:nvPr/>
          </p:nvSpPr>
          <p:spPr>
            <a:xfrm>
              <a:off x="2850975" y="5721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6" name="pt3216"/>
            <p:cNvSpPr/>
            <p:nvPr/>
          </p:nvSpPr>
          <p:spPr>
            <a:xfrm>
              <a:off x="3822336" y="4969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7" name="pt3217"/>
            <p:cNvSpPr/>
            <p:nvPr/>
          </p:nvSpPr>
          <p:spPr>
            <a:xfrm>
              <a:off x="3055250" y="5613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8" name="pt3218"/>
            <p:cNvSpPr/>
            <p:nvPr/>
          </p:nvSpPr>
          <p:spPr>
            <a:xfrm>
              <a:off x="3973598" y="4778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9" name="pt3219"/>
            <p:cNvSpPr/>
            <p:nvPr/>
          </p:nvSpPr>
          <p:spPr>
            <a:xfrm>
              <a:off x="3978920" y="4789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0" name="pt3220"/>
            <p:cNvSpPr/>
            <p:nvPr/>
          </p:nvSpPr>
          <p:spPr>
            <a:xfrm>
              <a:off x="3157053" y="5465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1" name="pt3221"/>
            <p:cNvSpPr/>
            <p:nvPr/>
          </p:nvSpPr>
          <p:spPr>
            <a:xfrm>
              <a:off x="3843279" y="5016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2" name="pt3222"/>
            <p:cNvSpPr/>
            <p:nvPr/>
          </p:nvSpPr>
          <p:spPr>
            <a:xfrm>
              <a:off x="3857743" y="502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3" name="pt3223"/>
            <p:cNvSpPr/>
            <p:nvPr/>
          </p:nvSpPr>
          <p:spPr>
            <a:xfrm>
              <a:off x="3363236" y="5424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4" name="pt3224"/>
            <p:cNvSpPr/>
            <p:nvPr/>
          </p:nvSpPr>
          <p:spPr>
            <a:xfrm>
              <a:off x="3308095" y="5478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5" name="pt3225"/>
            <p:cNvSpPr/>
            <p:nvPr/>
          </p:nvSpPr>
          <p:spPr>
            <a:xfrm>
              <a:off x="3699725" y="513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6" name="pt3226"/>
            <p:cNvSpPr/>
            <p:nvPr/>
          </p:nvSpPr>
          <p:spPr>
            <a:xfrm>
              <a:off x="3304856" y="5386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7" name="pt3227"/>
            <p:cNvSpPr/>
            <p:nvPr/>
          </p:nvSpPr>
          <p:spPr>
            <a:xfrm>
              <a:off x="3771785" y="5075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8" name="pt3228"/>
            <p:cNvSpPr/>
            <p:nvPr/>
          </p:nvSpPr>
          <p:spPr>
            <a:xfrm>
              <a:off x="2821618" y="5800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9" name="pt3229"/>
            <p:cNvSpPr/>
            <p:nvPr/>
          </p:nvSpPr>
          <p:spPr>
            <a:xfrm>
              <a:off x="3804518" y="5064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0" name="pt3230"/>
            <p:cNvSpPr/>
            <p:nvPr/>
          </p:nvSpPr>
          <p:spPr>
            <a:xfrm>
              <a:off x="3585130" y="5099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1" name="pt3231"/>
            <p:cNvSpPr/>
            <p:nvPr/>
          </p:nvSpPr>
          <p:spPr>
            <a:xfrm>
              <a:off x="3968597" y="4781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2" name="pt3232"/>
            <p:cNvSpPr/>
            <p:nvPr/>
          </p:nvSpPr>
          <p:spPr>
            <a:xfrm>
              <a:off x="2973695" y="567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3" name="pt3233"/>
            <p:cNvSpPr/>
            <p:nvPr/>
          </p:nvSpPr>
          <p:spPr>
            <a:xfrm>
              <a:off x="3205894" y="5496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4" name="pt3234"/>
            <p:cNvSpPr/>
            <p:nvPr/>
          </p:nvSpPr>
          <p:spPr>
            <a:xfrm>
              <a:off x="3247201" y="5405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5" name="pt3235"/>
            <p:cNvSpPr/>
            <p:nvPr/>
          </p:nvSpPr>
          <p:spPr>
            <a:xfrm>
              <a:off x="3838850" y="4991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6" name="pt3236"/>
            <p:cNvSpPr/>
            <p:nvPr/>
          </p:nvSpPr>
          <p:spPr>
            <a:xfrm>
              <a:off x="3724185" y="5131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7" name="pt3237"/>
            <p:cNvSpPr/>
            <p:nvPr/>
          </p:nvSpPr>
          <p:spPr>
            <a:xfrm>
              <a:off x="2977006" y="5685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8" name="pt3238"/>
            <p:cNvSpPr/>
            <p:nvPr/>
          </p:nvSpPr>
          <p:spPr>
            <a:xfrm>
              <a:off x="3765486" y="5057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9" name="pt3239"/>
            <p:cNvSpPr/>
            <p:nvPr/>
          </p:nvSpPr>
          <p:spPr>
            <a:xfrm>
              <a:off x="3764830" y="5090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0" name="pt3240"/>
            <p:cNvSpPr/>
            <p:nvPr/>
          </p:nvSpPr>
          <p:spPr>
            <a:xfrm>
              <a:off x="3829112" y="500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1" name="pt3241"/>
            <p:cNvSpPr/>
            <p:nvPr/>
          </p:nvSpPr>
          <p:spPr>
            <a:xfrm>
              <a:off x="2756449" y="5855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2" name="pt3242"/>
            <p:cNvSpPr/>
            <p:nvPr/>
          </p:nvSpPr>
          <p:spPr>
            <a:xfrm>
              <a:off x="3055552" y="5578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3" name="pt3243"/>
            <p:cNvSpPr/>
            <p:nvPr/>
          </p:nvSpPr>
          <p:spPr>
            <a:xfrm>
              <a:off x="3093555" y="5666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4" name="pt3244"/>
            <p:cNvSpPr/>
            <p:nvPr/>
          </p:nvSpPr>
          <p:spPr>
            <a:xfrm>
              <a:off x="3696531" y="4955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5" name="pt3245"/>
            <p:cNvSpPr/>
            <p:nvPr/>
          </p:nvSpPr>
          <p:spPr>
            <a:xfrm>
              <a:off x="3859562" y="5037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6" name="pt3246"/>
            <p:cNvSpPr/>
            <p:nvPr/>
          </p:nvSpPr>
          <p:spPr>
            <a:xfrm>
              <a:off x="3296994" y="5373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7" name="pt3247"/>
            <p:cNvSpPr/>
            <p:nvPr/>
          </p:nvSpPr>
          <p:spPr>
            <a:xfrm>
              <a:off x="3406787" y="5321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8" name="pt3248"/>
            <p:cNvSpPr/>
            <p:nvPr/>
          </p:nvSpPr>
          <p:spPr>
            <a:xfrm>
              <a:off x="3434210" y="5370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9" name="pt3249"/>
            <p:cNvSpPr/>
            <p:nvPr/>
          </p:nvSpPr>
          <p:spPr>
            <a:xfrm>
              <a:off x="3796765" y="5046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0" name="pt3250"/>
            <p:cNvSpPr/>
            <p:nvPr/>
          </p:nvSpPr>
          <p:spPr>
            <a:xfrm>
              <a:off x="3794740" y="5041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1" name="pt3251"/>
            <p:cNvSpPr/>
            <p:nvPr/>
          </p:nvSpPr>
          <p:spPr>
            <a:xfrm>
              <a:off x="2970089" y="578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2" name="pt3252"/>
            <p:cNvSpPr/>
            <p:nvPr/>
          </p:nvSpPr>
          <p:spPr>
            <a:xfrm>
              <a:off x="3437449" y="5285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3" name="pt3253"/>
            <p:cNvSpPr/>
            <p:nvPr/>
          </p:nvSpPr>
          <p:spPr>
            <a:xfrm>
              <a:off x="2924719" y="5775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4" name="pt3254"/>
            <p:cNvSpPr/>
            <p:nvPr/>
          </p:nvSpPr>
          <p:spPr>
            <a:xfrm>
              <a:off x="3084993" y="5567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5" name="pt3255"/>
            <p:cNvSpPr/>
            <p:nvPr/>
          </p:nvSpPr>
          <p:spPr>
            <a:xfrm>
              <a:off x="3838355" y="5038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6" name="pt3256"/>
            <p:cNvSpPr/>
            <p:nvPr/>
          </p:nvSpPr>
          <p:spPr>
            <a:xfrm>
              <a:off x="3837944" y="5030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7" name="pt3257"/>
            <p:cNvSpPr/>
            <p:nvPr/>
          </p:nvSpPr>
          <p:spPr>
            <a:xfrm>
              <a:off x="3258187" y="5457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8" name="pt3258"/>
            <p:cNvSpPr/>
            <p:nvPr/>
          </p:nvSpPr>
          <p:spPr>
            <a:xfrm>
              <a:off x="3175006" y="5521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9" name="pt3259"/>
            <p:cNvSpPr/>
            <p:nvPr/>
          </p:nvSpPr>
          <p:spPr>
            <a:xfrm>
              <a:off x="3010156" y="5670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0" name="pt3260"/>
            <p:cNvSpPr/>
            <p:nvPr/>
          </p:nvSpPr>
          <p:spPr>
            <a:xfrm>
              <a:off x="3851430" y="503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1" name="pt3261"/>
            <p:cNvSpPr/>
            <p:nvPr/>
          </p:nvSpPr>
          <p:spPr>
            <a:xfrm>
              <a:off x="3747320" y="5101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2" name="pt3262"/>
            <p:cNvSpPr/>
            <p:nvPr/>
          </p:nvSpPr>
          <p:spPr>
            <a:xfrm>
              <a:off x="3059749" y="5649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3" name="pt3263"/>
            <p:cNvSpPr/>
            <p:nvPr/>
          </p:nvSpPr>
          <p:spPr>
            <a:xfrm>
              <a:off x="3114517" y="5643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4" name="pt3264"/>
            <p:cNvSpPr/>
            <p:nvPr/>
          </p:nvSpPr>
          <p:spPr>
            <a:xfrm>
              <a:off x="3870303" y="4879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5" name="pt3265"/>
            <p:cNvSpPr/>
            <p:nvPr/>
          </p:nvSpPr>
          <p:spPr>
            <a:xfrm>
              <a:off x="3393757" y="5249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6" name="pt3266"/>
            <p:cNvSpPr/>
            <p:nvPr/>
          </p:nvSpPr>
          <p:spPr>
            <a:xfrm>
              <a:off x="3296210" y="542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7" name="pt3267"/>
            <p:cNvSpPr/>
            <p:nvPr/>
          </p:nvSpPr>
          <p:spPr>
            <a:xfrm>
              <a:off x="3101462" y="560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8" name="pt3268"/>
            <p:cNvSpPr/>
            <p:nvPr/>
          </p:nvSpPr>
          <p:spPr>
            <a:xfrm>
              <a:off x="3105016" y="5593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9" name="pt3269"/>
            <p:cNvSpPr/>
            <p:nvPr/>
          </p:nvSpPr>
          <p:spPr>
            <a:xfrm>
              <a:off x="3008054" y="5657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0" name="pt3270"/>
            <p:cNvSpPr/>
            <p:nvPr/>
          </p:nvSpPr>
          <p:spPr>
            <a:xfrm>
              <a:off x="3171060" y="552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1" name="pt3271"/>
            <p:cNvSpPr/>
            <p:nvPr/>
          </p:nvSpPr>
          <p:spPr>
            <a:xfrm>
              <a:off x="3153273" y="5540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2" name="pt3272"/>
            <p:cNvSpPr/>
            <p:nvPr/>
          </p:nvSpPr>
          <p:spPr>
            <a:xfrm>
              <a:off x="3120483" y="5579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3" name="pt3273"/>
            <p:cNvSpPr/>
            <p:nvPr/>
          </p:nvSpPr>
          <p:spPr>
            <a:xfrm>
              <a:off x="3815638" y="5001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4" name="pt3274"/>
            <p:cNvSpPr/>
            <p:nvPr/>
          </p:nvSpPr>
          <p:spPr>
            <a:xfrm>
              <a:off x="3138629" y="5502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5" name="pt3275"/>
            <p:cNvSpPr/>
            <p:nvPr/>
          </p:nvSpPr>
          <p:spPr>
            <a:xfrm>
              <a:off x="3498768" y="5246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6" name="pt3276"/>
            <p:cNvSpPr/>
            <p:nvPr/>
          </p:nvSpPr>
          <p:spPr>
            <a:xfrm>
              <a:off x="3296043" y="536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7" name="pt3277"/>
            <p:cNvSpPr/>
            <p:nvPr/>
          </p:nvSpPr>
          <p:spPr>
            <a:xfrm>
              <a:off x="3566360" y="5187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8" name="pt3278"/>
            <p:cNvSpPr/>
            <p:nvPr/>
          </p:nvSpPr>
          <p:spPr>
            <a:xfrm>
              <a:off x="3768121" y="5057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9" name="pt3279"/>
            <p:cNvSpPr/>
            <p:nvPr/>
          </p:nvSpPr>
          <p:spPr>
            <a:xfrm>
              <a:off x="3632815" y="5131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0" name="pt3280"/>
            <p:cNvSpPr/>
            <p:nvPr/>
          </p:nvSpPr>
          <p:spPr>
            <a:xfrm>
              <a:off x="3996656" y="4789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1" name="pt3281"/>
            <p:cNvSpPr/>
            <p:nvPr/>
          </p:nvSpPr>
          <p:spPr>
            <a:xfrm>
              <a:off x="2647260" y="594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2" name="pt3282"/>
            <p:cNvSpPr/>
            <p:nvPr/>
          </p:nvSpPr>
          <p:spPr>
            <a:xfrm>
              <a:off x="3097476" y="560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3" name="pt3283"/>
            <p:cNvSpPr/>
            <p:nvPr/>
          </p:nvSpPr>
          <p:spPr>
            <a:xfrm>
              <a:off x="3579789" y="5263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4" name="pt3284"/>
            <p:cNvSpPr/>
            <p:nvPr/>
          </p:nvSpPr>
          <p:spPr>
            <a:xfrm>
              <a:off x="3180155" y="5441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5" name="pt3285"/>
            <p:cNvSpPr/>
            <p:nvPr/>
          </p:nvSpPr>
          <p:spPr>
            <a:xfrm>
              <a:off x="3347198" y="5335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6" name="pt3286"/>
            <p:cNvSpPr/>
            <p:nvPr/>
          </p:nvSpPr>
          <p:spPr>
            <a:xfrm>
              <a:off x="3410143" y="5261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7" name="pt3287"/>
            <p:cNvSpPr/>
            <p:nvPr/>
          </p:nvSpPr>
          <p:spPr>
            <a:xfrm>
              <a:off x="3013852" y="5642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8" name="pt3288"/>
            <p:cNvSpPr/>
            <p:nvPr/>
          </p:nvSpPr>
          <p:spPr>
            <a:xfrm>
              <a:off x="3802551" y="505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9" name="pt3289"/>
            <p:cNvSpPr/>
            <p:nvPr/>
          </p:nvSpPr>
          <p:spPr>
            <a:xfrm>
              <a:off x="3733171" y="5079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0" name="pt3290"/>
            <p:cNvSpPr/>
            <p:nvPr/>
          </p:nvSpPr>
          <p:spPr>
            <a:xfrm>
              <a:off x="3221791" y="5461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1" name="pt3291"/>
            <p:cNvSpPr/>
            <p:nvPr/>
          </p:nvSpPr>
          <p:spPr>
            <a:xfrm>
              <a:off x="3540088" y="512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2" name="pt3292"/>
            <p:cNvSpPr/>
            <p:nvPr/>
          </p:nvSpPr>
          <p:spPr>
            <a:xfrm>
              <a:off x="3135782" y="5519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3" name="pt3293"/>
            <p:cNvSpPr/>
            <p:nvPr/>
          </p:nvSpPr>
          <p:spPr>
            <a:xfrm>
              <a:off x="3558968" y="5179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4" name="pt3294"/>
            <p:cNvSpPr/>
            <p:nvPr/>
          </p:nvSpPr>
          <p:spPr>
            <a:xfrm>
              <a:off x="3978997" y="4902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5" name="pt3295"/>
            <p:cNvSpPr/>
            <p:nvPr/>
          </p:nvSpPr>
          <p:spPr>
            <a:xfrm>
              <a:off x="2907337" y="5781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6" name="pt3296"/>
            <p:cNvSpPr/>
            <p:nvPr/>
          </p:nvSpPr>
          <p:spPr>
            <a:xfrm>
              <a:off x="3128254" y="5531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7" name="pt3297"/>
            <p:cNvSpPr/>
            <p:nvPr/>
          </p:nvSpPr>
          <p:spPr>
            <a:xfrm>
              <a:off x="4001200" y="4778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8" name="pt3298"/>
            <p:cNvSpPr/>
            <p:nvPr/>
          </p:nvSpPr>
          <p:spPr>
            <a:xfrm>
              <a:off x="3224246" y="5408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9" name="pt3299"/>
            <p:cNvSpPr/>
            <p:nvPr/>
          </p:nvSpPr>
          <p:spPr>
            <a:xfrm>
              <a:off x="2956943" y="5639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0" name="pt3300"/>
            <p:cNvSpPr/>
            <p:nvPr/>
          </p:nvSpPr>
          <p:spPr>
            <a:xfrm>
              <a:off x="3318085" y="5305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1" name="pt3301"/>
            <p:cNvSpPr/>
            <p:nvPr/>
          </p:nvSpPr>
          <p:spPr>
            <a:xfrm>
              <a:off x="3062815" y="5548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2" name="pt3302"/>
            <p:cNvSpPr/>
            <p:nvPr/>
          </p:nvSpPr>
          <p:spPr>
            <a:xfrm>
              <a:off x="3302432" y="5333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3" name="pt3303"/>
            <p:cNvSpPr/>
            <p:nvPr/>
          </p:nvSpPr>
          <p:spPr>
            <a:xfrm>
              <a:off x="3075350" y="5520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4" name="pt3304"/>
            <p:cNvSpPr/>
            <p:nvPr/>
          </p:nvSpPr>
          <p:spPr>
            <a:xfrm>
              <a:off x="3832834" y="504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5" name="pt3305"/>
            <p:cNvSpPr/>
            <p:nvPr/>
          </p:nvSpPr>
          <p:spPr>
            <a:xfrm>
              <a:off x="3781003" y="5072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6" name="pt3306"/>
            <p:cNvSpPr/>
            <p:nvPr/>
          </p:nvSpPr>
          <p:spPr>
            <a:xfrm>
              <a:off x="4008439" y="4915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7" name="pt3307"/>
            <p:cNvSpPr/>
            <p:nvPr/>
          </p:nvSpPr>
          <p:spPr>
            <a:xfrm>
              <a:off x="2866679" y="5758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8" name="pt3308"/>
            <p:cNvSpPr/>
            <p:nvPr/>
          </p:nvSpPr>
          <p:spPr>
            <a:xfrm>
              <a:off x="3776028" y="5003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9" name="pt3309"/>
            <p:cNvSpPr/>
            <p:nvPr/>
          </p:nvSpPr>
          <p:spPr>
            <a:xfrm>
              <a:off x="3793268" y="5037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0" name="pt3310"/>
            <p:cNvSpPr/>
            <p:nvPr/>
          </p:nvSpPr>
          <p:spPr>
            <a:xfrm>
              <a:off x="3799291" y="504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1" name="pt3311"/>
            <p:cNvSpPr/>
            <p:nvPr/>
          </p:nvSpPr>
          <p:spPr>
            <a:xfrm>
              <a:off x="3249676" y="5460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2" name="pt3312"/>
            <p:cNvSpPr/>
            <p:nvPr/>
          </p:nvSpPr>
          <p:spPr>
            <a:xfrm>
              <a:off x="3221598" y="5430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3" name="pt3313"/>
            <p:cNvSpPr/>
            <p:nvPr/>
          </p:nvSpPr>
          <p:spPr>
            <a:xfrm>
              <a:off x="3103538" y="5528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4" name="pt3314"/>
            <p:cNvSpPr/>
            <p:nvPr/>
          </p:nvSpPr>
          <p:spPr>
            <a:xfrm>
              <a:off x="3087763" y="5520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5" name="pt3315"/>
            <p:cNvSpPr/>
            <p:nvPr/>
          </p:nvSpPr>
          <p:spPr>
            <a:xfrm>
              <a:off x="3506456" y="5188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6" name="pt3316"/>
            <p:cNvSpPr/>
            <p:nvPr/>
          </p:nvSpPr>
          <p:spPr>
            <a:xfrm>
              <a:off x="3249110" y="5369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7" name="pt3317"/>
            <p:cNvSpPr/>
            <p:nvPr/>
          </p:nvSpPr>
          <p:spPr>
            <a:xfrm>
              <a:off x="3996264" y="4912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8" name="pt3318"/>
            <p:cNvSpPr/>
            <p:nvPr/>
          </p:nvSpPr>
          <p:spPr>
            <a:xfrm>
              <a:off x="3025789" y="5696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9" name="pt3319"/>
            <p:cNvSpPr/>
            <p:nvPr/>
          </p:nvSpPr>
          <p:spPr>
            <a:xfrm>
              <a:off x="3286992" y="5488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0" name="pt3320"/>
            <p:cNvSpPr/>
            <p:nvPr/>
          </p:nvSpPr>
          <p:spPr>
            <a:xfrm>
              <a:off x="3760002" y="5065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1" name="pt3321"/>
            <p:cNvSpPr/>
            <p:nvPr/>
          </p:nvSpPr>
          <p:spPr>
            <a:xfrm>
              <a:off x="3769934" y="5038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2" name="pt3322"/>
            <p:cNvSpPr/>
            <p:nvPr/>
          </p:nvSpPr>
          <p:spPr>
            <a:xfrm>
              <a:off x="3907587" y="4812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3" name="pt3323"/>
            <p:cNvSpPr/>
            <p:nvPr/>
          </p:nvSpPr>
          <p:spPr>
            <a:xfrm>
              <a:off x="3483289" y="5251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4" name="pt3324"/>
            <p:cNvSpPr/>
            <p:nvPr/>
          </p:nvSpPr>
          <p:spPr>
            <a:xfrm>
              <a:off x="3195544" y="5523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5" name="pt3325"/>
            <p:cNvSpPr/>
            <p:nvPr/>
          </p:nvSpPr>
          <p:spPr>
            <a:xfrm>
              <a:off x="3641975" y="5104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6" name="pt3326"/>
            <p:cNvSpPr/>
            <p:nvPr/>
          </p:nvSpPr>
          <p:spPr>
            <a:xfrm>
              <a:off x="3150271" y="5433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7" name="pt3327"/>
            <p:cNvSpPr/>
            <p:nvPr/>
          </p:nvSpPr>
          <p:spPr>
            <a:xfrm>
              <a:off x="3093208" y="5493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8" name="pt3328"/>
            <p:cNvSpPr/>
            <p:nvPr/>
          </p:nvSpPr>
          <p:spPr>
            <a:xfrm>
              <a:off x="3228688" y="5412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9" name="pt3329"/>
            <p:cNvSpPr/>
            <p:nvPr/>
          </p:nvSpPr>
          <p:spPr>
            <a:xfrm>
              <a:off x="3524911" y="5235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0" name="pt3330"/>
            <p:cNvSpPr/>
            <p:nvPr/>
          </p:nvSpPr>
          <p:spPr>
            <a:xfrm>
              <a:off x="3744453" y="5097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1" name="pt3331"/>
            <p:cNvSpPr/>
            <p:nvPr/>
          </p:nvSpPr>
          <p:spPr>
            <a:xfrm>
              <a:off x="3789276" y="5051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2" name="pt3332"/>
            <p:cNvSpPr/>
            <p:nvPr/>
          </p:nvSpPr>
          <p:spPr>
            <a:xfrm>
              <a:off x="3998179" y="4851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3" name="pt3333"/>
            <p:cNvSpPr/>
            <p:nvPr/>
          </p:nvSpPr>
          <p:spPr>
            <a:xfrm>
              <a:off x="2821386" y="5777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4" name="pt3334"/>
            <p:cNvSpPr/>
            <p:nvPr/>
          </p:nvSpPr>
          <p:spPr>
            <a:xfrm>
              <a:off x="3748265" y="5032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5" name="pt3335"/>
            <p:cNvSpPr/>
            <p:nvPr/>
          </p:nvSpPr>
          <p:spPr>
            <a:xfrm>
              <a:off x="3116111" y="5517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6" name="pt3336"/>
            <p:cNvSpPr/>
            <p:nvPr/>
          </p:nvSpPr>
          <p:spPr>
            <a:xfrm>
              <a:off x="3792741" y="4992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7" name="pt3337"/>
            <p:cNvSpPr/>
            <p:nvPr/>
          </p:nvSpPr>
          <p:spPr>
            <a:xfrm>
              <a:off x="3920778" y="4817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8" name="pt3338"/>
            <p:cNvSpPr/>
            <p:nvPr/>
          </p:nvSpPr>
          <p:spPr>
            <a:xfrm>
              <a:off x="3720656" y="518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9" name="pt3339"/>
            <p:cNvSpPr/>
            <p:nvPr/>
          </p:nvSpPr>
          <p:spPr>
            <a:xfrm>
              <a:off x="3885063" y="4945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0" name="pt3340"/>
            <p:cNvSpPr/>
            <p:nvPr/>
          </p:nvSpPr>
          <p:spPr>
            <a:xfrm>
              <a:off x="2936078" y="5780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1" name="pt3341"/>
            <p:cNvSpPr/>
            <p:nvPr/>
          </p:nvSpPr>
          <p:spPr>
            <a:xfrm>
              <a:off x="3430938" y="5271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2" name="pt3342"/>
            <p:cNvSpPr/>
            <p:nvPr/>
          </p:nvSpPr>
          <p:spPr>
            <a:xfrm>
              <a:off x="2753119" y="5832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3" name="pt3343"/>
            <p:cNvSpPr/>
            <p:nvPr/>
          </p:nvSpPr>
          <p:spPr>
            <a:xfrm>
              <a:off x="3265811" y="5390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4" name="pt3344"/>
            <p:cNvSpPr/>
            <p:nvPr/>
          </p:nvSpPr>
          <p:spPr>
            <a:xfrm>
              <a:off x="3855615" y="5029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5" name="pt3345"/>
            <p:cNvSpPr/>
            <p:nvPr/>
          </p:nvSpPr>
          <p:spPr>
            <a:xfrm>
              <a:off x="3340101" y="5406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6" name="pt3346"/>
            <p:cNvSpPr/>
            <p:nvPr/>
          </p:nvSpPr>
          <p:spPr>
            <a:xfrm>
              <a:off x="3271345" y="5487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7" name="pt3347"/>
            <p:cNvSpPr/>
            <p:nvPr/>
          </p:nvSpPr>
          <p:spPr>
            <a:xfrm>
              <a:off x="3865733" y="5009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8" name="pt3348"/>
            <p:cNvSpPr/>
            <p:nvPr/>
          </p:nvSpPr>
          <p:spPr>
            <a:xfrm>
              <a:off x="3794496" y="5055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9" name="pt3349"/>
            <p:cNvSpPr/>
            <p:nvPr/>
          </p:nvSpPr>
          <p:spPr>
            <a:xfrm>
              <a:off x="4016319" y="4865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0" name="pt3350"/>
            <p:cNvSpPr/>
            <p:nvPr/>
          </p:nvSpPr>
          <p:spPr>
            <a:xfrm>
              <a:off x="3335807" y="5453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1" name="pt3351"/>
            <p:cNvSpPr/>
            <p:nvPr/>
          </p:nvSpPr>
          <p:spPr>
            <a:xfrm>
              <a:off x="3648564" y="5095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2" name="pt3352"/>
            <p:cNvSpPr/>
            <p:nvPr/>
          </p:nvSpPr>
          <p:spPr>
            <a:xfrm>
              <a:off x="3249683" y="5502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3" name="pt3353"/>
            <p:cNvSpPr/>
            <p:nvPr/>
          </p:nvSpPr>
          <p:spPr>
            <a:xfrm>
              <a:off x="3744491" y="5083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4" name="pt3354"/>
            <p:cNvSpPr/>
            <p:nvPr/>
          </p:nvSpPr>
          <p:spPr>
            <a:xfrm>
              <a:off x="3793622" y="5060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5" name="pt3355"/>
            <p:cNvSpPr/>
            <p:nvPr/>
          </p:nvSpPr>
          <p:spPr>
            <a:xfrm>
              <a:off x="3685725" y="5102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6" name="pt3356"/>
            <p:cNvSpPr/>
            <p:nvPr/>
          </p:nvSpPr>
          <p:spPr>
            <a:xfrm>
              <a:off x="3846847" y="4857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7" name="pt3357"/>
            <p:cNvSpPr/>
            <p:nvPr/>
          </p:nvSpPr>
          <p:spPr>
            <a:xfrm>
              <a:off x="3739407" y="5028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8" name="pt3358"/>
            <p:cNvSpPr/>
            <p:nvPr/>
          </p:nvSpPr>
          <p:spPr>
            <a:xfrm>
              <a:off x="3084234" y="5562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9" name="pt3359"/>
            <p:cNvSpPr/>
            <p:nvPr/>
          </p:nvSpPr>
          <p:spPr>
            <a:xfrm>
              <a:off x="3767003" y="4988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0" name="pt3360"/>
            <p:cNvSpPr/>
            <p:nvPr/>
          </p:nvSpPr>
          <p:spPr>
            <a:xfrm>
              <a:off x="3093741" y="5526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1" name="pt3361"/>
            <p:cNvSpPr/>
            <p:nvPr/>
          </p:nvSpPr>
          <p:spPr>
            <a:xfrm>
              <a:off x="4024573" y="4757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2" name="pt3362"/>
            <p:cNvSpPr/>
            <p:nvPr/>
          </p:nvSpPr>
          <p:spPr>
            <a:xfrm>
              <a:off x="3708275" y="4989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3" name="pt3363"/>
            <p:cNvSpPr/>
            <p:nvPr/>
          </p:nvSpPr>
          <p:spPr>
            <a:xfrm>
              <a:off x="3091511" y="5594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4" name="pt3364"/>
            <p:cNvSpPr/>
            <p:nvPr/>
          </p:nvSpPr>
          <p:spPr>
            <a:xfrm>
              <a:off x="3716529" y="5136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5" name="pt3365"/>
            <p:cNvSpPr/>
            <p:nvPr/>
          </p:nvSpPr>
          <p:spPr>
            <a:xfrm>
              <a:off x="3714170" y="512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6" name="pt3366"/>
            <p:cNvSpPr/>
            <p:nvPr/>
          </p:nvSpPr>
          <p:spPr>
            <a:xfrm>
              <a:off x="3706552" y="5139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7" name="pt3367"/>
            <p:cNvSpPr/>
            <p:nvPr/>
          </p:nvSpPr>
          <p:spPr>
            <a:xfrm>
              <a:off x="3779435" y="5060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8" name="pt3368"/>
            <p:cNvSpPr/>
            <p:nvPr/>
          </p:nvSpPr>
          <p:spPr>
            <a:xfrm>
              <a:off x="3700908" y="5108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9" name="pt3369"/>
            <p:cNvSpPr/>
            <p:nvPr/>
          </p:nvSpPr>
          <p:spPr>
            <a:xfrm>
              <a:off x="3440336" y="5175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0" name="pt3370"/>
            <p:cNvSpPr/>
            <p:nvPr/>
          </p:nvSpPr>
          <p:spPr>
            <a:xfrm>
              <a:off x="3737459" y="5111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1" name="pt3371"/>
            <p:cNvSpPr/>
            <p:nvPr/>
          </p:nvSpPr>
          <p:spPr>
            <a:xfrm>
              <a:off x="3718020" y="5101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2" name="pt3372"/>
            <p:cNvSpPr/>
            <p:nvPr/>
          </p:nvSpPr>
          <p:spPr>
            <a:xfrm>
              <a:off x="3760575" y="5042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3" name="pt3373"/>
            <p:cNvSpPr/>
            <p:nvPr/>
          </p:nvSpPr>
          <p:spPr>
            <a:xfrm>
              <a:off x="3073390" y="5653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4" name="pt3374"/>
            <p:cNvSpPr/>
            <p:nvPr/>
          </p:nvSpPr>
          <p:spPr>
            <a:xfrm>
              <a:off x="3194882" y="5504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5" name="pt3375"/>
            <p:cNvSpPr/>
            <p:nvPr/>
          </p:nvSpPr>
          <p:spPr>
            <a:xfrm>
              <a:off x="3411544" y="5411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6" name="pt3376"/>
            <p:cNvSpPr/>
            <p:nvPr/>
          </p:nvSpPr>
          <p:spPr>
            <a:xfrm>
              <a:off x="3727649" y="5034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7" name="pt3377"/>
            <p:cNvSpPr/>
            <p:nvPr/>
          </p:nvSpPr>
          <p:spPr>
            <a:xfrm>
              <a:off x="3748438" y="5055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8" name="pt3378"/>
            <p:cNvSpPr/>
            <p:nvPr/>
          </p:nvSpPr>
          <p:spPr>
            <a:xfrm>
              <a:off x="3755940" y="5086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9" name="pt3379"/>
            <p:cNvSpPr/>
            <p:nvPr/>
          </p:nvSpPr>
          <p:spPr>
            <a:xfrm>
              <a:off x="3741007" y="5113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0" name="pt3380"/>
            <p:cNvSpPr/>
            <p:nvPr/>
          </p:nvSpPr>
          <p:spPr>
            <a:xfrm>
              <a:off x="2980156" y="5699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1" name="pt3381"/>
            <p:cNvSpPr/>
            <p:nvPr/>
          </p:nvSpPr>
          <p:spPr>
            <a:xfrm>
              <a:off x="3282395" y="5393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2" name="pt3382"/>
            <p:cNvSpPr/>
            <p:nvPr/>
          </p:nvSpPr>
          <p:spPr>
            <a:xfrm>
              <a:off x="3402628" y="5246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3" name="pt3383"/>
            <p:cNvSpPr/>
            <p:nvPr/>
          </p:nvSpPr>
          <p:spPr>
            <a:xfrm>
              <a:off x="3233169" y="5457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4" name="pt3384"/>
            <p:cNvSpPr/>
            <p:nvPr/>
          </p:nvSpPr>
          <p:spPr>
            <a:xfrm>
              <a:off x="2939292" y="5687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5" name="pt3385"/>
            <p:cNvSpPr/>
            <p:nvPr/>
          </p:nvSpPr>
          <p:spPr>
            <a:xfrm>
              <a:off x="2977475" y="5709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6" name="pt3386"/>
            <p:cNvSpPr/>
            <p:nvPr/>
          </p:nvSpPr>
          <p:spPr>
            <a:xfrm>
              <a:off x="3513392" y="5412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7" name="pt3387"/>
            <p:cNvSpPr/>
            <p:nvPr/>
          </p:nvSpPr>
          <p:spPr>
            <a:xfrm>
              <a:off x="3724390" y="5102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8" name="pt3388"/>
            <p:cNvSpPr/>
            <p:nvPr/>
          </p:nvSpPr>
          <p:spPr>
            <a:xfrm>
              <a:off x="3755149" y="5085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9" name="pt3389"/>
            <p:cNvSpPr/>
            <p:nvPr/>
          </p:nvSpPr>
          <p:spPr>
            <a:xfrm>
              <a:off x="3148297" y="5543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0" name="pt3390"/>
            <p:cNvSpPr/>
            <p:nvPr/>
          </p:nvSpPr>
          <p:spPr>
            <a:xfrm>
              <a:off x="3154995" y="5573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1" name="pt3391"/>
            <p:cNvSpPr/>
            <p:nvPr/>
          </p:nvSpPr>
          <p:spPr>
            <a:xfrm>
              <a:off x="3779724" y="5112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2" name="pt3392"/>
            <p:cNvSpPr/>
            <p:nvPr/>
          </p:nvSpPr>
          <p:spPr>
            <a:xfrm>
              <a:off x="3658778" y="5130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3" name="pt3393"/>
            <p:cNvSpPr/>
            <p:nvPr/>
          </p:nvSpPr>
          <p:spPr>
            <a:xfrm>
              <a:off x="3767189" y="5087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4" name="pt3394"/>
            <p:cNvSpPr/>
            <p:nvPr/>
          </p:nvSpPr>
          <p:spPr>
            <a:xfrm>
              <a:off x="3831863" y="5036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5" name="pt3395"/>
            <p:cNvSpPr/>
            <p:nvPr/>
          </p:nvSpPr>
          <p:spPr>
            <a:xfrm>
              <a:off x="3758858" y="5033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6" name="pt3396"/>
            <p:cNvSpPr/>
            <p:nvPr/>
          </p:nvSpPr>
          <p:spPr>
            <a:xfrm>
              <a:off x="2896454" y="5802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7" name="pt3397"/>
            <p:cNvSpPr/>
            <p:nvPr/>
          </p:nvSpPr>
          <p:spPr>
            <a:xfrm>
              <a:off x="2828515" y="5840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8" name="pt3398"/>
            <p:cNvSpPr/>
            <p:nvPr/>
          </p:nvSpPr>
          <p:spPr>
            <a:xfrm>
              <a:off x="3159836" y="5465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9" name="pt3399"/>
            <p:cNvSpPr/>
            <p:nvPr/>
          </p:nvSpPr>
          <p:spPr>
            <a:xfrm>
              <a:off x="3224503" y="5405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0" name="pt3400"/>
            <p:cNvSpPr/>
            <p:nvPr/>
          </p:nvSpPr>
          <p:spPr>
            <a:xfrm>
              <a:off x="3701641" y="5071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1" name="pt3401"/>
            <p:cNvSpPr/>
            <p:nvPr/>
          </p:nvSpPr>
          <p:spPr>
            <a:xfrm>
              <a:off x="3785651" y="5046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2" name="pt3402"/>
            <p:cNvSpPr/>
            <p:nvPr/>
          </p:nvSpPr>
          <p:spPr>
            <a:xfrm>
              <a:off x="3659209" y="5090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3" name="pt3403"/>
            <p:cNvSpPr/>
            <p:nvPr/>
          </p:nvSpPr>
          <p:spPr>
            <a:xfrm>
              <a:off x="3104020" y="5516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4" name="pt3404"/>
            <p:cNvSpPr/>
            <p:nvPr/>
          </p:nvSpPr>
          <p:spPr>
            <a:xfrm>
              <a:off x="3756158" y="5103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5" name="pt3405"/>
            <p:cNvSpPr/>
            <p:nvPr/>
          </p:nvSpPr>
          <p:spPr>
            <a:xfrm>
              <a:off x="3424047" y="5341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6" name="pt3406"/>
            <p:cNvSpPr/>
            <p:nvPr/>
          </p:nvSpPr>
          <p:spPr>
            <a:xfrm>
              <a:off x="2891762" y="5749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7" name="pt3407"/>
            <p:cNvSpPr/>
            <p:nvPr/>
          </p:nvSpPr>
          <p:spPr>
            <a:xfrm>
              <a:off x="3872476" y="513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8" name="pt3408"/>
            <p:cNvSpPr/>
            <p:nvPr/>
          </p:nvSpPr>
          <p:spPr>
            <a:xfrm>
              <a:off x="3163584" y="5622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9" name="pt3409"/>
            <p:cNvSpPr/>
            <p:nvPr/>
          </p:nvSpPr>
          <p:spPr>
            <a:xfrm>
              <a:off x="2774043" y="5893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0" name="pt3410"/>
            <p:cNvSpPr/>
            <p:nvPr/>
          </p:nvSpPr>
          <p:spPr>
            <a:xfrm>
              <a:off x="2881387" y="5831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1" name="pt3411"/>
            <p:cNvSpPr/>
            <p:nvPr/>
          </p:nvSpPr>
          <p:spPr>
            <a:xfrm>
              <a:off x="3862815" y="5048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2" name="pt3412"/>
            <p:cNvSpPr/>
            <p:nvPr/>
          </p:nvSpPr>
          <p:spPr>
            <a:xfrm>
              <a:off x="3955631" y="4828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3" name="pt3413"/>
            <p:cNvSpPr/>
            <p:nvPr/>
          </p:nvSpPr>
          <p:spPr>
            <a:xfrm>
              <a:off x="3977718" y="4814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4" name="pt3414"/>
            <p:cNvSpPr/>
            <p:nvPr/>
          </p:nvSpPr>
          <p:spPr>
            <a:xfrm>
              <a:off x="3753266" y="5080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5" name="pt3415"/>
            <p:cNvSpPr/>
            <p:nvPr/>
          </p:nvSpPr>
          <p:spPr>
            <a:xfrm>
              <a:off x="3734939" y="5122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6" name="pt3416"/>
            <p:cNvSpPr/>
            <p:nvPr/>
          </p:nvSpPr>
          <p:spPr>
            <a:xfrm>
              <a:off x="3778509" y="5052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7" name="pt3417"/>
            <p:cNvSpPr/>
            <p:nvPr/>
          </p:nvSpPr>
          <p:spPr>
            <a:xfrm>
              <a:off x="3768790" y="5064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8" name="pt3418"/>
            <p:cNvSpPr/>
            <p:nvPr/>
          </p:nvSpPr>
          <p:spPr>
            <a:xfrm>
              <a:off x="3475794" y="5292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9" name="pt3419"/>
            <p:cNvSpPr/>
            <p:nvPr/>
          </p:nvSpPr>
          <p:spPr>
            <a:xfrm>
              <a:off x="3337427" y="5423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0" name="pt3420"/>
            <p:cNvSpPr/>
            <p:nvPr/>
          </p:nvSpPr>
          <p:spPr>
            <a:xfrm>
              <a:off x="3232976" y="5389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1" name="pt3421"/>
            <p:cNvSpPr/>
            <p:nvPr/>
          </p:nvSpPr>
          <p:spPr>
            <a:xfrm>
              <a:off x="3496460" y="5166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2" name="pt3422"/>
            <p:cNvSpPr/>
            <p:nvPr/>
          </p:nvSpPr>
          <p:spPr>
            <a:xfrm>
              <a:off x="2971593" y="5710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3" name="pt3423"/>
            <p:cNvSpPr/>
            <p:nvPr/>
          </p:nvSpPr>
          <p:spPr>
            <a:xfrm>
              <a:off x="3810470" y="4962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4" name="pt3424"/>
            <p:cNvSpPr/>
            <p:nvPr/>
          </p:nvSpPr>
          <p:spPr>
            <a:xfrm>
              <a:off x="3081804" y="5569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5" name="pt3425"/>
            <p:cNvSpPr/>
            <p:nvPr/>
          </p:nvSpPr>
          <p:spPr>
            <a:xfrm>
              <a:off x="3519389" y="5117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6" name="pt3426"/>
            <p:cNvSpPr/>
            <p:nvPr/>
          </p:nvSpPr>
          <p:spPr>
            <a:xfrm>
              <a:off x="3827518" y="4893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7" name="pt3427"/>
            <p:cNvSpPr/>
            <p:nvPr/>
          </p:nvSpPr>
          <p:spPr>
            <a:xfrm>
              <a:off x="3075254" y="5607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8" name="pt3428"/>
            <p:cNvSpPr/>
            <p:nvPr/>
          </p:nvSpPr>
          <p:spPr>
            <a:xfrm>
              <a:off x="3443164" y="5332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9" name="pt3429"/>
            <p:cNvSpPr/>
            <p:nvPr/>
          </p:nvSpPr>
          <p:spPr>
            <a:xfrm>
              <a:off x="3543881" y="5212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0" name="pt3430"/>
            <p:cNvSpPr/>
            <p:nvPr/>
          </p:nvSpPr>
          <p:spPr>
            <a:xfrm>
              <a:off x="3660366" y="513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1" name="pt3431"/>
            <p:cNvSpPr/>
            <p:nvPr/>
          </p:nvSpPr>
          <p:spPr>
            <a:xfrm>
              <a:off x="3679342" y="511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2" name="pt3432"/>
            <p:cNvSpPr/>
            <p:nvPr/>
          </p:nvSpPr>
          <p:spPr>
            <a:xfrm>
              <a:off x="3048346" y="5635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3" name="pt3433"/>
            <p:cNvSpPr/>
            <p:nvPr/>
          </p:nvSpPr>
          <p:spPr>
            <a:xfrm>
              <a:off x="3756133" y="5065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4" name="pt3434"/>
            <p:cNvSpPr/>
            <p:nvPr/>
          </p:nvSpPr>
          <p:spPr>
            <a:xfrm>
              <a:off x="3734213" y="4915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5" name="pt3435"/>
            <p:cNvSpPr/>
            <p:nvPr/>
          </p:nvSpPr>
          <p:spPr>
            <a:xfrm>
              <a:off x="3779056" y="5035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6" name="pt3436"/>
            <p:cNvSpPr/>
            <p:nvPr/>
          </p:nvSpPr>
          <p:spPr>
            <a:xfrm>
              <a:off x="3782533" y="5046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7" name="pt3437"/>
            <p:cNvSpPr/>
            <p:nvPr/>
          </p:nvSpPr>
          <p:spPr>
            <a:xfrm>
              <a:off x="2877780" y="5766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8" name="pt3438"/>
            <p:cNvSpPr/>
            <p:nvPr/>
          </p:nvSpPr>
          <p:spPr>
            <a:xfrm>
              <a:off x="3567427" y="514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9" name="pt3439"/>
            <p:cNvSpPr/>
            <p:nvPr/>
          </p:nvSpPr>
          <p:spPr>
            <a:xfrm>
              <a:off x="3749055" y="5009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0" name="pt3440"/>
            <p:cNvSpPr/>
            <p:nvPr/>
          </p:nvSpPr>
          <p:spPr>
            <a:xfrm>
              <a:off x="3419418" y="5268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1" name="pt3441"/>
            <p:cNvSpPr/>
            <p:nvPr/>
          </p:nvSpPr>
          <p:spPr>
            <a:xfrm>
              <a:off x="2926358" y="5737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2" name="pt3442"/>
            <p:cNvSpPr/>
            <p:nvPr/>
          </p:nvSpPr>
          <p:spPr>
            <a:xfrm>
              <a:off x="3698935" y="5171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3" name="pt3443"/>
            <p:cNvSpPr/>
            <p:nvPr/>
          </p:nvSpPr>
          <p:spPr>
            <a:xfrm>
              <a:off x="2651997" y="5884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4" name="pt3444"/>
            <p:cNvSpPr/>
            <p:nvPr/>
          </p:nvSpPr>
          <p:spPr>
            <a:xfrm>
              <a:off x="3752096" y="5038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5" name="pt3445"/>
            <p:cNvSpPr/>
            <p:nvPr/>
          </p:nvSpPr>
          <p:spPr>
            <a:xfrm>
              <a:off x="3731963" y="5109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6" name="pt3446"/>
            <p:cNvSpPr/>
            <p:nvPr/>
          </p:nvSpPr>
          <p:spPr>
            <a:xfrm>
              <a:off x="3921414" y="4851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7" name="pt3447"/>
            <p:cNvSpPr/>
            <p:nvPr/>
          </p:nvSpPr>
          <p:spPr>
            <a:xfrm>
              <a:off x="3537427" y="5232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8" name="pt3448"/>
            <p:cNvSpPr/>
            <p:nvPr/>
          </p:nvSpPr>
          <p:spPr>
            <a:xfrm>
              <a:off x="2859248" y="5761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9" name="pt3449"/>
            <p:cNvSpPr/>
            <p:nvPr/>
          </p:nvSpPr>
          <p:spPr>
            <a:xfrm>
              <a:off x="3005348" y="5692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0" name="pt3450"/>
            <p:cNvSpPr/>
            <p:nvPr/>
          </p:nvSpPr>
          <p:spPr>
            <a:xfrm>
              <a:off x="3441114" y="522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1" name="pt3451"/>
            <p:cNvSpPr/>
            <p:nvPr/>
          </p:nvSpPr>
          <p:spPr>
            <a:xfrm>
              <a:off x="3724320" y="5021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2" name="pt3452"/>
            <p:cNvSpPr/>
            <p:nvPr/>
          </p:nvSpPr>
          <p:spPr>
            <a:xfrm>
              <a:off x="3578002" y="5040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3" name="pt3453"/>
            <p:cNvSpPr/>
            <p:nvPr/>
          </p:nvSpPr>
          <p:spPr>
            <a:xfrm>
              <a:off x="3913089" y="4938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4" name="pt3454"/>
            <p:cNvSpPr/>
            <p:nvPr/>
          </p:nvSpPr>
          <p:spPr>
            <a:xfrm>
              <a:off x="3795042" y="5038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5" name="pt3455"/>
            <p:cNvSpPr/>
            <p:nvPr/>
          </p:nvSpPr>
          <p:spPr>
            <a:xfrm>
              <a:off x="3761584" y="5058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6" name="pt3456"/>
            <p:cNvSpPr/>
            <p:nvPr/>
          </p:nvSpPr>
          <p:spPr>
            <a:xfrm>
              <a:off x="3961333" y="4793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7" name="pt3457"/>
            <p:cNvSpPr/>
            <p:nvPr/>
          </p:nvSpPr>
          <p:spPr>
            <a:xfrm>
              <a:off x="3489569" y="5072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8" name="pt3458"/>
            <p:cNvSpPr/>
            <p:nvPr/>
          </p:nvSpPr>
          <p:spPr>
            <a:xfrm>
              <a:off x="3041345" y="5661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9" name="pt3459"/>
            <p:cNvSpPr/>
            <p:nvPr/>
          </p:nvSpPr>
          <p:spPr>
            <a:xfrm>
              <a:off x="3779094" y="5043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0" name="pt3460"/>
            <p:cNvSpPr/>
            <p:nvPr/>
          </p:nvSpPr>
          <p:spPr>
            <a:xfrm>
              <a:off x="3791006" y="5062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1" name="pt3461"/>
            <p:cNvSpPr/>
            <p:nvPr/>
          </p:nvSpPr>
          <p:spPr>
            <a:xfrm>
              <a:off x="3904958" y="4932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2" name="pt3462"/>
            <p:cNvSpPr/>
            <p:nvPr/>
          </p:nvSpPr>
          <p:spPr>
            <a:xfrm>
              <a:off x="3771194" y="5075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3" name="pt3463"/>
            <p:cNvSpPr/>
            <p:nvPr/>
          </p:nvSpPr>
          <p:spPr>
            <a:xfrm>
              <a:off x="3765383" y="5079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4" name="pt3464"/>
            <p:cNvSpPr/>
            <p:nvPr/>
          </p:nvSpPr>
          <p:spPr>
            <a:xfrm>
              <a:off x="3485629" y="5138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5" name="pt3465"/>
            <p:cNvSpPr/>
            <p:nvPr/>
          </p:nvSpPr>
          <p:spPr>
            <a:xfrm>
              <a:off x="3874623" y="4833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6" name="pt3466"/>
            <p:cNvSpPr/>
            <p:nvPr/>
          </p:nvSpPr>
          <p:spPr>
            <a:xfrm>
              <a:off x="3243049" y="5498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7" name="pt3467"/>
            <p:cNvSpPr/>
            <p:nvPr/>
          </p:nvSpPr>
          <p:spPr>
            <a:xfrm>
              <a:off x="3790163" y="5107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8" name="pt3468"/>
            <p:cNvSpPr/>
            <p:nvPr/>
          </p:nvSpPr>
          <p:spPr>
            <a:xfrm>
              <a:off x="3339613" y="5436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9" name="pt3469"/>
            <p:cNvSpPr/>
            <p:nvPr/>
          </p:nvSpPr>
          <p:spPr>
            <a:xfrm>
              <a:off x="3792516" y="5084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0" name="pt3470"/>
            <p:cNvSpPr/>
            <p:nvPr/>
          </p:nvSpPr>
          <p:spPr>
            <a:xfrm>
              <a:off x="2866493" y="5804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1" name="pt3471"/>
            <p:cNvSpPr/>
            <p:nvPr/>
          </p:nvSpPr>
          <p:spPr>
            <a:xfrm>
              <a:off x="2909426" y="5833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2" name="pt3472"/>
            <p:cNvSpPr/>
            <p:nvPr/>
          </p:nvSpPr>
          <p:spPr>
            <a:xfrm>
              <a:off x="3114697" y="5637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3" name="pt3473"/>
            <p:cNvSpPr/>
            <p:nvPr/>
          </p:nvSpPr>
          <p:spPr>
            <a:xfrm>
              <a:off x="2854195" y="5807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4" name="pt3474"/>
            <p:cNvSpPr/>
            <p:nvPr/>
          </p:nvSpPr>
          <p:spPr>
            <a:xfrm>
              <a:off x="3737472" y="5078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5" name="pt3475"/>
            <p:cNvSpPr/>
            <p:nvPr/>
          </p:nvSpPr>
          <p:spPr>
            <a:xfrm>
              <a:off x="3780849" y="5037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6" name="pt3476"/>
            <p:cNvSpPr/>
            <p:nvPr/>
          </p:nvSpPr>
          <p:spPr>
            <a:xfrm>
              <a:off x="3095824" y="5508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7" name="pt3477"/>
            <p:cNvSpPr/>
            <p:nvPr/>
          </p:nvSpPr>
          <p:spPr>
            <a:xfrm>
              <a:off x="2990968" y="559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8" name="pt3478"/>
            <p:cNvSpPr/>
            <p:nvPr/>
          </p:nvSpPr>
          <p:spPr>
            <a:xfrm>
              <a:off x="3743829" y="5084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9" name="pt3479"/>
            <p:cNvSpPr/>
            <p:nvPr/>
          </p:nvSpPr>
          <p:spPr>
            <a:xfrm>
              <a:off x="3376330" y="5390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0" name="pt3480"/>
            <p:cNvSpPr/>
            <p:nvPr/>
          </p:nvSpPr>
          <p:spPr>
            <a:xfrm>
              <a:off x="3027364" y="5718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1" name="pt3481"/>
            <p:cNvSpPr/>
            <p:nvPr/>
          </p:nvSpPr>
          <p:spPr>
            <a:xfrm>
              <a:off x="3807327" y="505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2" name="pt3482"/>
            <p:cNvSpPr/>
            <p:nvPr/>
          </p:nvSpPr>
          <p:spPr>
            <a:xfrm>
              <a:off x="3826348" y="5032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3" name="pt3483"/>
            <p:cNvSpPr/>
            <p:nvPr/>
          </p:nvSpPr>
          <p:spPr>
            <a:xfrm>
              <a:off x="3615568" y="5217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4" name="pt3484"/>
            <p:cNvSpPr/>
            <p:nvPr/>
          </p:nvSpPr>
          <p:spPr>
            <a:xfrm>
              <a:off x="2778112" y="5898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5" name="pt3485"/>
            <p:cNvSpPr/>
            <p:nvPr/>
          </p:nvSpPr>
          <p:spPr>
            <a:xfrm>
              <a:off x="3743206" y="5137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6" name="pt3486"/>
            <p:cNvSpPr/>
            <p:nvPr/>
          </p:nvSpPr>
          <p:spPr>
            <a:xfrm>
              <a:off x="3029993" y="5731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7" name="pt3487"/>
            <p:cNvSpPr/>
            <p:nvPr/>
          </p:nvSpPr>
          <p:spPr>
            <a:xfrm>
              <a:off x="2958975" y="5681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8" name="pt3488"/>
            <p:cNvSpPr/>
            <p:nvPr/>
          </p:nvSpPr>
          <p:spPr>
            <a:xfrm>
              <a:off x="3717866" y="5115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9" name="pt3489"/>
            <p:cNvSpPr/>
            <p:nvPr/>
          </p:nvSpPr>
          <p:spPr>
            <a:xfrm>
              <a:off x="3759456" y="5047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0" name="pt3490"/>
            <p:cNvSpPr/>
            <p:nvPr/>
          </p:nvSpPr>
          <p:spPr>
            <a:xfrm>
              <a:off x="3053906" y="5565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1" name="pt3491"/>
            <p:cNvSpPr/>
            <p:nvPr/>
          </p:nvSpPr>
          <p:spPr>
            <a:xfrm>
              <a:off x="3087628" y="565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2" name="pt3492"/>
            <p:cNvSpPr/>
            <p:nvPr/>
          </p:nvSpPr>
          <p:spPr>
            <a:xfrm>
              <a:off x="3250203" y="5362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3" name="pt3493"/>
            <p:cNvSpPr/>
            <p:nvPr/>
          </p:nvSpPr>
          <p:spPr>
            <a:xfrm>
              <a:off x="3654343" y="5055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4" name="pt3494"/>
            <p:cNvSpPr/>
            <p:nvPr/>
          </p:nvSpPr>
          <p:spPr>
            <a:xfrm>
              <a:off x="3921594" y="4889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5" name="pt3495"/>
            <p:cNvSpPr/>
            <p:nvPr/>
          </p:nvSpPr>
          <p:spPr>
            <a:xfrm>
              <a:off x="3796000" y="5080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6" name="pt3496"/>
            <p:cNvSpPr/>
            <p:nvPr/>
          </p:nvSpPr>
          <p:spPr>
            <a:xfrm>
              <a:off x="3753889" y="506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7" name="pt3497"/>
            <p:cNvSpPr/>
            <p:nvPr/>
          </p:nvSpPr>
          <p:spPr>
            <a:xfrm>
              <a:off x="3778593" y="5004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8" name="pt3498"/>
            <p:cNvSpPr/>
            <p:nvPr/>
          </p:nvSpPr>
          <p:spPr>
            <a:xfrm>
              <a:off x="3489466" y="5126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9" name="pt3499"/>
            <p:cNvSpPr/>
            <p:nvPr/>
          </p:nvSpPr>
          <p:spPr>
            <a:xfrm>
              <a:off x="3984667" y="4859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0" name="pt3500"/>
            <p:cNvSpPr/>
            <p:nvPr/>
          </p:nvSpPr>
          <p:spPr>
            <a:xfrm>
              <a:off x="2865136" y="571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1" name="pt3501"/>
            <p:cNvSpPr/>
            <p:nvPr/>
          </p:nvSpPr>
          <p:spPr>
            <a:xfrm>
              <a:off x="3454941" y="5215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2" name="pt3502"/>
            <p:cNvSpPr/>
            <p:nvPr/>
          </p:nvSpPr>
          <p:spPr>
            <a:xfrm>
              <a:off x="3956010" y="4813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3" name="pt3503"/>
            <p:cNvSpPr/>
            <p:nvPr/>
          </p:nvSpPr>
          <p:spPr>
            <a:xfrm>
              <a:off x="3383941" y="5335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4" name="pt3504"/>
            <p:cNvSpPr/>
            <p:nvPr/>
          </p:nvSpPr>
          <p:spPr>
            <a:xfrm>
              <a:off x="3206112" y="5434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5" name="pt3505"/>
            <p:cNvSpPr/>
            <p:nvPr/>
          </p:nvSpPr>
          <p:spPr>
            <a:xfrm>
              <a:off x="3241969" y="5476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6" name="pt3506"/>
            <p:cNvSpPr/>
            <p:nvPr/>
          </p:nvSpPr>
          <p:spPr>
            <a:xfrm>
              <a:off x="3245440" y="5544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7" name="pt3507"/>
            <p:cNvSpPr/>
            <p:nvPr/>
          </p:nvSpPr>
          <p:spPr>
            <a:xfrm>
              <a:off x="3270304" y="5379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8" name="pt3508"/>
            <p:cNvSpPr/>
            <p:nvPr/>
          </p:nvSpPr>
          <p:spPr>
            <a:xfrm>
              <a:off x="2761835" y="5879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9" name="pt3509"/>
            <p:cNvSpPr/>
            <p:nvPr/>
          </p:nvSpPr>
          <p:spPr>
            <a:xfrm>
              <a:off x="3308102" y="5381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0" name="pt3510"/>
            <p:cNvSpPr/>
            <p:nvPr/>
          </p:nvSpPr>
          <p:spPr>
            <a:xfrm>
              <a:off x="3195037" y="5594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1" name="pt3511"/>
            <p:cNvSpPr/>
            <p:nvPr/>
          </p:nvSpPr>
          <p:spPr>
            <a:xfrm>
              <a:off x="3797151" y="511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2" name="pt3512"/>
            <p:cNvSpPr/>
            <p:nvPr/>
          </p:nvSpPr>
          <p:spPr>
            <a:xfrm>
              <a:off x="3748001" y="5109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3" name="pt3513"/>
            <p:cNvSpPr/>
            <p:nvPr/>
          </p:nvSpPr>
          <p:spPr>
            <a:xfrm>
              <a:off x="3779988" y="5086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4" name="pt3514"/>
            <p:cNvSpPr/>
            <p:nvPr/>
          </p:nvSpPr>
          <p:spPr>
            <a:xfrm>
              <a:off x="3775077" y="5047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5" name="pt3515"/>
            <p:cNvSpPr/>
            <p:nvPr/>
          </p:nvSpPr>
          <p:spPr>
            <a:xfrm>
              <a:off x="4003540" y="4754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6" name="pt3516"/>
            <p:cNvSpPr/>
            <p:nvPr/>
          </p:nvSpPr>
          <p:spPr>
            <a:xfrm>
              <a:off x="2782476" y="5907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7" name="pt3517"/>
            <p:cNvSpPr/>
            <p:nvPr/>
          </p:nvSpPr>
          <p:spPr>
            <a:xfrm>
              <a:off x="3679734" y="5103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8" name="pt3518"/>
            <p:cNvSpPr/>
            <p:nvPr/>
          </p:nvSpPr>
          <p:spPr>
            <a:xfrm>
              <a:off x="3615291" y="5162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9" name="pt3519"/>
            <p:cNvSpPr/>
            <p:nvPr/>
          </p:nvSpPr>
          <p:spPr>
            <a:xfrm>
              <a:off x="3751215" y="5061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0" name="pt3520"/>
            <p:cNvSpPr/>
            <p:nvPr/>
          </p:nvSpPr>
          <p:spPr>
            <a:xfrm>
              <a:off x="3823326" y="5061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1" name="pt3521"/>
            <p:cNvSpPr/>
            <p:nvPr/>
          </p:nvSpPr>
          <p:spPr>
            <a:xfrm>
              <a:off x="3877612" y="4908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2" name="pt3522"/>
            <p:cNvSpPr/>
            <p:nvPr/>
          </p:nvSpPr>
          <p:spPr>
            <a:xfrm>
              <a:off x="4024657" y="4756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3" name="pt3523"/>
            <p:cNvSpPr/>
            <p:nvPr/>
          </p:nvSpPr>
          <p:spPr>
            <a:xfrm>
              <a:off x="3678917" y="5101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4" name="pt3524"/>
            <p:cNvSpPr/>
            <p:nvPr/>
          </p:nvSpPr>
          <p:spPr>
            <a:xfrm>
              <a:off x="2993359" y="5607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5" name="pt3525"/>
            <p:cNvSpPr/>
            <p:nvPr/>
          </p:nvSpPr>
          <p:spPr>
            <a:xfrm>
              <a:off x="3890109" y="4960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6" name="pt3526"/>
            <p:cNvSpPr/>
            <p:nvPr/>
          </p:nvSpPr>
          <p:spPr>
            <a:xfrm>
              <a:off x="2799691" y="5752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7" name="pt3527"/>
            <p:cNvSpPr/>
            <p:nvPr/>
          </p:nvSpPr>
          <p:spPr>
            <a:xfrm>
              <a:off x="3182277" y="5438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8" name="pt3528"/>
            <p:cNvSpPr/>
            <p:nvPr/>
          </p:nvSpPr>
          <p:spPr>
            <a:xfrm>
              <a:off x="3663541" y="5131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9" name="pt3529"/>
            <p:cNvSpPr/>
            <p:nvPr/>
          </p:nvSpPr>
          <p:spPr>
            <a:xfrm>
              <a:off x="3450492" y="5222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0" name="pt3530"/>
            <p:cNvSpPr/>
            <p:nvPr/>
          </p:nvSpPr>
          <p:spPr>
            <a:xfrm>
              <a:off x="2668569" y="5876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1" name="pt3531"/>
            <p:cNvSpPr/>
            <p:nvPr/>
          </p:nvSpPr>
          <p:spPr>
            <a:xfrm>
              <a:off x="3638581" y="5037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2" name="pt3532"/>
            <p:cNvSpPr/>
            <p:nvPr/>
          </p:nvSpPr>
          <p:spPr>
            <a:xfrm>
              <a:off x="2887628" y="5665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3" name="pt3533"/>
            <p:cNvSpPr/>
            <p:nvPr/>
          </p:nvSpPr>
          <p:spPr>
            <a:xfrm>
              <a:off x="2781287" y="5790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4" name="pt3534"/>
            <p:cNvSpPr/>
            <p:nvPr/>
          </p:nvSpPr>
          <p:spPr>
            <a:xfrm>
              <a:off x="3749576" y="5091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5" name="pt3535"/>
            <p:cNvSpPr/>
            <p:nvPr/>
          </p:nvSpPr>
          <p:spPr>
            <a:xfrm>
              <a:off x="3845510" y="5004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6" name="pt3536"/>
            <p:cNvSpPr/>
            <p:nvPr/>
          </p:nvSpPr>
          <p:spPr>
            <a:xfrm>
              <a:off x="2699617" y="5885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7" name="pt3537"/>
            <p:cNvSpPr/>
            <p:nvPr/>
          </p:nvSpPr>
          <p:spPr>
            <a:xfrm>
              <a:off x="3000231" y="5623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8" name="pt3538"/>
            <p:cNvSpPr/>
            <p:nvPr/>
          </p:nvSpPr>
          <p:spPr>
            <a:xfrm>
              <a:off x="2763134" y="5837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9" name="pt3539"/>
            <p:cNvSpPr/>
            <p:nvPr/>
          </p:nvSpPr>
          <p:spPr>
            <a:xfrm>
              <a:off x="3736372" y="4995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0" name="pt3540"/>
            <p:cNvSpPr/>
            <p:nvPr/>
          </p:nvSpPr>
          <p:spPr>
            <a:xfrm>
              <a:off x="2913412" y="5670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1" name="pt3541"/>
            <p:cNvSpPr/>
            <p:nvPr/>
          </p:nvSpPr>
          <p:spPr>
            <a:xfrm>
              <a:off x="3807847" y="4977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2" name="pt3542"/>
            <p:cNvSpPr/>
            <p:nvPr/>
          </p:nvSpPr>
          <p:spPr>
            <a:xfrm>
              <a:off x="3791430" y="5068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3" name="pt3543"/>
            <p:cNvSpPr/>
            <p:nvPr/>
          </p:nvSpPr>
          <p:spPr>
            <a:xfrm>
              <a:off x="3722758" y="5087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4" name="pt3544"/>
            <p:cNvSpPr/>
            <p:nvPr/>
          </p:nvSpPr>
          <p:spPr>
            <a:xfrm>
              <a:off x="3841377" y="4937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5" name="pt3545"/>
            <p:cNvSpPr/>
            <p:nvPr/>
          </p:nvSpPr>
          <p:spPr>
            <a:xfrm>
              <a:off x="3863978" y="4965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6" name="pt3546"/>
            <p:cNvSpPr/>
            <p:nvPr/>
          </p:nvSpPr>
          <p:spPr>
            <a:xfrm>
              <a:off x="3828527" y="5022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7" name="pt3547"/>
            <p:cNvSpPr/>
            <p:nvPr/>
          </p:nvSpPr>
          <p:spPr>
            <a:xfrm>
              <a:off x="3883134" y="4970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8" name="pt3548"/>
            <p:cNvSpPr/>
            <p:nvPr/>
          </p:nvSpPr>
          <p:spPr>
            <a:xfrm>
              <a:off x="3820369" y="4909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9" name="pt3549"/>
            <p:cNvSpPr/>
            <p:nvPr/>
          </p:nvSpPr>
          <p:spPr>
            <a:xfrm>
              <a:off x="3964598" y="4933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0" name="pt3550"/>
            <p:cNvSpPr/>
            <p:nvPr/>
          </p:nvSpPr>
          <p:spPr>
            <a:xfrm>
              <a:off x="3307247" y="5368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1" name="pt3551"/>
            <p:cNvSpPr/>
            <p:nvPr/>
          </p:nvSpPr>
          <p:spPr>
            <a:xfrm>
              <a:off x="3817843" y="5037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2" name="pt3552"/>
            <p:cNvSpPr/>
            <p:nvPr/>
          </p:nvSpPr>
          <p:spPr>
            <a:xfrm>
              <a:off x="3861850" y="4961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3" name="pt3553"/>
            <p:cNvSpPr/>
            <p:nvPr/>
          </p:nvSpPr>
          <p:spPr>
            <a:xfrm>
              <a:off x="3834325" y="4929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4" name="pt3554"/>
            <p:cNvSpPr/>
            <p:nvPr/>
          </p:nvSpPr>
          <p:spPr>
            <a:xfrm>
              <a:off x="4006163" y="4872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5" name="pt3555"/>
            <p:cNvSpPr/>
            <p:nvPr/>
          </p:nvSpPr>
          <p:spPr>
            <a:xfrm>
              <a:off x="3804730" y="501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6" name="pt3556"/>
            <p:cNvSpPr/>
            <p:nvPr/>
          </p:nvSpPr>
          <p:spPr>
            <a:xfrm>
              <a:off x="3721768" y="4994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7" name="pt3557"/>
            <p:cNvSpPr/>
            <p:nvPr/>
          </p:nvSpPr>
          <p:spPr>
            <a:xfrm>
              <a:off x="3590144" y="5150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8" name="pt3558"/>
            <p:cNvSpPr/>
            <p:nvPr/>
          </p:nvSpPr>
          <p:spPr>
            <a:xfrm>
              <a:off x="3563995" y="5207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9" name="pt3559"/>
            <p:cNvSpPr/>
            <p:nvPr/>
          </p:nvSpPr>
          <p:spPr>
            <a:xfrm>
              <a:off x="3737857" y="5130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0" name="pt3560"/>
            <p:cNvSpPr/>
            <p:nvPr/>
          </p:nvSpPr>
          <p:spPr>
            <a:xfrm>
              <a:off x="3822902" y="508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1" name="pt3561"/>
            <p:cNvSpPr/>
            <p:nvPr/>
          </p:nvSpPr>
          <p:spPr>
            <a:xfrm>
              <a:off x="3239423" y="5503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2" name="pt3562"/>
            <p:cNvSpPr/>
            <p:nvPr/>
          </p:nvSpPr>
          <p:spPr>
            <a:xfrm>
              <a:off x="3344517" y="5324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3" name="pt3563"/>
            <p:cNvSpPr/>
            <p:nvPr/>
          </p:nvSpPr>
          <p:spPr>
            <a:xfrm>
              <a:off x="3723574" y="5092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4" name="pt3564"/>
            <p:cNvSpPr/>
            <p:nvPr/>
          </p:nvSpPr>
          <p:spPr>
            <a:xfrm>
              <a:off x="3803245" y="508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5" name="pt3565"/>
            <p:cNvSpPr/>
            <p:nvPr/>
          </p:nvSpPr>
          <p:spPr>
            <a:xfrm>
              <a:off x="3415664" y="5287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6" name="pt3566"/>
            <p:cNvSpPr/>
            <p:nvPr/>
          </p:nvSpPr>
          <p:spPr>
            <a:xfrm>
              <a:off x="3827935" y="4982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7" name="pt3567"/>
            <p:cNvSpPr/>
            <p:nvPr/>
          </p:nvSpPr>
          <p:spPr>
            <a:xfrm>
              <a:off x="3268697" y="5407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8" name="pt3568"/>
            <p:cNvSpPr/>
            <p:nvPr/>
          </p:nvSpPr>
          <p:spPr>
            <a:xfrm>
              <a:off x="3796322" y="5066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9" name="pt3569"/>
            <p:cNvSpPr/>
            <p:nvPr/>
          </p:nvSpPr>
          <p:spPr>
            <a:xfrm>
              <a:off x="3778291" y="5084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0" name="pt3570"/>
            <p:cNvSpPr/>
            <p:nvPr/>
          </p:nvSpPr>
          <p:spPr>
            <a:xfrm>
              <a:off x="3052235" y="5618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1" name="pt3571"/>
            <p:cNvSpPr/>
            <p:nvPr/>
          </p:nvSpPr>
          <p:spPr>
            <a:xfrm>
              <a:off x="3727174" y="511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2" name="pt3572"/>
            <p:cNvSpPr/>
            <p:nvPr/>
          </p:nvSpPr>
          <p:spPr>
            <a:xfrm>
              <a:off x="3876301" y="5027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3" name="pt3573"/>
            <p:cNvSpPr/>
            <p:nvPr/>
          </p:nvSpPr>
          <p:spPr>
            <a:xfrm>
              <a:off x="2979403" y="5705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4" name="pt3574"/>
            <p:cNvSpPr/>
            <p:nvPr/>
          </p:nvSpPr>
          <p:spPr>
            <a:xfrm>
              <a:off x="3203515" y="5559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5" name="pt3575"/>
            <p:cNvSpPr/>
            <p:nvPr/>
          </p:nvSpPr>
          <p:spPr>
            <a:xfrm>
              <a:off x="3960729" y="4870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6" name="pt3576"/>
            <p:cNvSpPr/>
            <p:nvPr/>
          </p:nvSpPr>
          <p:spPr>
            <a:xfrm>
              <a:off x="3499083" y="5271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7" name="pt3577"/>
            <p:cNvSpPr/>
            <p:nvPr/>
          </p:nvSpPr>
          <p:spPr>
            <a:xfrm>
              <a:off x="3228167" y="5464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8" name="pt3578"/>
            <p:cNvSpPr/>
            <p:nvPr/>
          </p:nvSpPr>
          <p:spPr>
            <a:xfrm>
              <a:off x="3754493" y="5021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9" name="pt3579"/>
            <p:cNvSpPr/>
            <p:nvPr/>
          </p:nvSpPr>
          <p:spPr>
            <a:xfrm>
              <a:off x="3772287" y="5094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0" name="pt3580"/>
            <p:cNvSpPr/>
            <p:nvPr/>
          </p:nvSpPr>
          <p:spPr>
            <a:xfrm>
              <a:off x="3838870" y="5044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1" name="pt3581"/>
            <p:cNvSpPr/>
            <p:nvPr/>
          </p:nvSpPr>
          <p:spPr>
            <a:xfrm>
              <a:off x="2972133" y="5566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2" name="pt3582"/>
            <p:cNvSpPr/>
            <p:nvPr/>
          </p:nvSpPr>
          <p:spPr>
            <a:xfrm>
              <a:off x="3088483" y="5598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3" name="pt3583"/>
            <p:cNvSpPr/>
            <p:nvPr/>
          </p:nvSpPr>
          <p:spPr>
            <a:xfrm>
              <a:off x="3059492" y="5542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4" name="pt3584"/>
            <p:cNvSpPr/>
            <p:nvPr/>
          </p:nvSpPr>
          <p:spPr>
            <a:xfrm>
              <a:off x="3524686" y="5221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5" name="pt3585"/>
            <p:cNvSpPr/>
            <p:nvPr/>
          </p:nvSpPr>
          <p:spPr>
            <a:xfrm>
              <a:off x="3560723" y="5202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6" name="pt3586"/>
            <p:cNvSpPr/>
            <p:nvPr/>
          </p:nvSpPr>
          <p:spPr>
            <a:xfrm>
              <a:off x="3723767" y="5126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7" name="pt3587"/>
            <p:cNvSpPr/>
            <p:nvPr/>
          </p:nvSpPr>
          <p:spPr>
            <a:xfrm>
              <a:off x="3771342" y="5065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8" name="pt3588"/>
            <p:cNvSpPr/>
            <p:nvPr/>
          </p:nvSpPr>
          <p:spPr>
            <a:xfrm>
              <a:off x="3519441" y="5234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9" name="pt3589"/>
            <p:cNvSpPr/>
            <p:nvPr/>
          </p:nvSpPr>
          <p:spPr>
            <a:xfrm>
              <a:off x="3482357" y="5255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0" name="pt3590"/>
            <p:cNvSpPr/>
            <p:nvPr/>
          </p:nvSpPr>
          <p:spPr>
            <a:xfrm>
              <a:off x="3770339" y="503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1" name="pt3591"/>
            <p:cNvSpPr/>
            <p:nvPr/>
          </p:nvSpPr>
          <p:spPr>
            <a:xfrm>
              <a:off x="3758775" y="5080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2" name="pt3592"/>
            <p:cNvSpPr/>
            <p:nvPr/>
          </p:nvSpPr>
          <p:spPr>
            <a:xfrm>
              <a:off x="3534084" y="5103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3" name="pt3593"/>
            <p:cNvSpPr/>
            <p:nvPr/>
          </p:nvSpPr>
          <p:spPr>
            <a:xfrm>
              <a:off x="3670889" y="5016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4" name="pt3594"/>
            <p:cNvSpPr/>
            <p:nvPr/>
          </p:nvSpPr>
          <p:spPr>
            <a:xfrm>
              <a:off x="3308070" y="547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5" name="pt3595"/>
            <p:cNvSpPr/>
            <p:nvPr/>
          </p:nvSpPr>
          <p:spPr>
            <a:xfrm>
              <a:off x="3760684" y="5128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6" name="pt3596"/>
            <p:cNvSpPr/>
            <p:nvPr/>
          </p:nvSpPr>
          <p:spPr>
            <a:xfrm>
              <a:off x="3693329" y="5112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7" name="pt3597"/>
            <p:cNvSpPr/>
            <p:nvPr/>
          </p:nvSpPr>
          <p:spPr>
            <a:xfrm>
              <a:off x="3717120" y="5124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8" name="pt3598"/>
            <p:cNvSpPr/>
            <p:nvPr/>
          </p:nvSpPr>
          <p:spPr>
            <a:xfrm>
              <a:off x="3735569" y="5086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9" name="pt3599"/>
            <p:cNvSpPr/>
            <p:nvPr/>
          </p:nvSpPr>
          <p:spPr>
            <a:xfrm>
              <a:off x="3558068" y="512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0" name="pt3600"/>
            <p:cNvSpPr/>
            <p:nvPr/>
          </p:nvSpPr>
          <p:spPr>
            <a:xfrm>
              <a:off x="3272978" y="5451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1" name="pt3601"/>
            <p:cNvSpPr/>
            <p:nvPr/>
          </p:nvSpPr>
          <p:spPr>
            <a:xfrm>
              <a:off x="3272914" y="5384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2" name="pt3602"/>
            <p:cNvSpPr/>
            <p:nvPr/>
          </p:nvSpPr>
          <p:spPr>
            <a:xfrm>
              <a:off x="2912525" y="5739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3" name="pt3603"/>
            <p:cNvSpPr/>
            <p:nvPr/>
          </p:nvSpPr>
          <p:spPr>
            <a:xfrm>
              <a:off x="3178265" y="5440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4" name="pt3604"/>
            <p:cNvSpPr/>
            <p:nvPr/>
          </p:nvSpPr>
          <p:spPr>
            <a:xfrm>
              <a:off x="3585767" y="5215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5" name="pt3605"/>
            <p:cNvSpPr/>
            <p:nvPr/>
          </p:nvSpPr>
          <p:spPr>
            <a:xfrm>
              <a:off x="3725567" y="5100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6" name="pt3606"/>
            <p:cNvSpPr/>
            <p:nvPr/>
          </p:nvSpPr>
          <p:spPr>
            <a:xfrm>
              <a:off x="3698986" y="5109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7" name="pt3607"/>
            <p:cNvSpPr/>
            <p:nvPr/>
          </p:nvSpPr>
          <p:spPr>
            <a:xfrm>
              <a:off x="3199151" y="553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8" name="pt3608"/>
            <p:cNvSpPr/>
            <p:nvPr/>
          </p:nvSpPr>
          <p:spPr>
            <a:xfrm>
              <a:off x="3880061" y="5044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9" name="pt3609"/>
            <p:cNvSpPr/>
            <p:nvPr/>
          </p:nvSpPr>
          <p:spPr>
            <a:xfrm>
              <a:off x="3552102" y="5069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0" name="pt3610"/>
            <p:cNvSpPr/>
            <p:nvPr/>
          </p:nvSpPr>
          <p:spPr>
            <a:xfrm>
              <a:off x="2845980" y="5879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1" name="pt3611"/>
            <p:cNvSpPr/>
            <p:nvPr/>
          </p:nvSpPr>
          <p:spPr>
            <a:xfrm>
              <a:off x="3722095" y="496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2" name="pt3612"/>
            <p:cNvSpPr/>
            <p:nvPr/>
          </p:nvSpPr>
          <p:spPr>
            <a:xfrm>
              <a:off x="3785304" y="507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3" name="pt3613"/>
            <p:cNvSpPr/>
            <p:nvPr/>
          </p:nvSpPr>
          <p:spPr>
            <a:xfrm>
              <a:off x="3701429" y="5108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4" name="pt3614"/>
            <p:cNvSpPr/>
            <p:nvPr/>
          </p:nvSpPr>
          <p:spPr>
            <a:xfrm>
              <a:off x="3760626" y="507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5" name="pt3615"/>
            <p:cNvSpPr/>
            <p:nvPr/>
          </p:nvSpPr>
          <p:spPr>
            <a:xfrm>
              <a:off x="3541091" y="5088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6" name="pt3616"/>
            <p:cNvSpPr/>
            <p:nvPr/>
          </p:nvSpPr>
          <p:spPr>
            <a:xfrm>
              <a:off x="3936726" y="4797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7" name="pt3617"/>
            <p:cNvSpPr/>
            <p:nvPr/>
          </p:nvSpPr>
          <p:spPr>
            <a:xfrm>
              <a:off x="3978850" y="4805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8" name="pt3618"/>
            <p:cNvSpPr/>
            <p:nvPr/>
          </p:nvSpPr>
          <p:spPr>
            <a:xfrm>
              <a:off x="3758646" y="5034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9" name="pt3619"/>
            <p:cNvSpPr/>
            <p:nvPr/>
          </p:nvSpPr>
          <p:spPr>
            <a:xfrm>
              <a:off x="3821886" y="4999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0" name="pt3620"/>
            <p:cNvSpPr/>
            <p:nvPr/>
          </p:nvSpPr>
          <p:spPr>
            <a:xfrm>
              <a:off x="3778689" y="5111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1" name="pt3621"/>
            <p:cNvSpPr/>
            <p:nvPr/>
          </p:nvSpPr>
          <p:spPr>
            <a:xfrm>
              <a:off x="3795994" y="5077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2" name="pt3622"/>
            <p:cNvSpPr/>
            <p:nvPr/>
          </p:nvSpPr>
          <p:spPr>
            <a:xfrm>
              <a:off x="4023648" y="4806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3" name="pt3623"/>
            <p:cNvSpPr/>
            <p:nvPr/>
          </p:nvSpPr>
          <p:spPr>
            <a:xfrm>
              <a:off x="3065927" y="5682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4" name="pt3624"/>
            <p:cNvSpPr/>
            <p:nvPr/>
          </p:nvSpPr>
          <p:spPr>
            <a:xfrm>
              <a:off x="3846442" y="4951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5" name="pt3625"/>
            <p:cNvSpPr/>
            <p:nvPr/>
          </p:nvSpPr>
          <p:spPr>
            <a:xfrm>
              <a:off x="2771381" y="5885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6" name="pt3626"/>
            <p:cNvSpPr/>
            <p:nvPr/>
          </p:nvSpPr>
          <p:spPr>
            <a:xfrm>
              <a:off x="2919525" y="5781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7" name="pt3627"/>
            <p:cNvSpPr/>
            <p:nvPr/>
          </p:nvSpPr>
          <p:spPr>
            <a:xfrm>
              <a:off x="3226663" y="5514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8" name="pt3628"/>
            <p:cNvSpPr/>
            <p:nvPr/>
          </p:nvSpPr>
          <p:spPr>
            <a:xfrm>
              <a:off x="3528646" y="5327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9" name="pt3629"/>
            <p:cNvSpPr/>
            <p:nvPr/>
          </p:nvSpPr>
          <p:spPr>
            <a:xfrm>
              <a:off x="3755786" y="5061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0" name="pt3630"/>
            <p:cNvSpPr/>
            <p:nvPr/>
          </p:nvSpPr>
          <p:spPr>
            <a:xfrm>
              <a:off x="3746240" y="5064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1" name="pt3631"/>
            <p:cNvSpPr/>
            <p:nvPr/>
          </p:nvSpPr>
          <p:spPr>
            <a:xfrm>
              <a:off x="3781485" y="5058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2" name="pt3632"/>
            <p:cNvSpPr/>
            <p:nvPr/>
          </p:nvSpPr>
          <p:spPr>
            <a:xfrm>
              <a:off x="3822471" y="5014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3" name="pt3633"/>
            <p:cNvSpPr/>
            <p:nvPr/>
          </p:nvSpPr>
          <p:spPr>
            <a:xfrm>
              <a:off x="3857672" y="4934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4" name="pt3634"/>
            <p:cNvSpPr/>
            <p:nvPr/>
          </p:nvSpPr>
          <p:spPr>
            <a:xfrm>
              <a:off x="3221759" y="5476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5" name="pt3635"/>
            <p:cNvSpPr/>
            <p:nvPr/>
          </p:nvSpPr>
          <p:spPr>
            <a:xfrm>
              <a:off x="4002390" y="4928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6" name="pt3636"/>
            <p:cNvSpPr/>
            <p:nvPr/>
          </p:nvSpPr>
          <p:spPr>
            <a:xfrm>
              <a:off x="3972518" y="4819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7" name="pt3637"/>
            <p:cNvSpPr/>
            <p:nvPr/>
          </p:nvSpPr>
          <p:spPr>
            <a:xfrm>
              <a:off x="3202288" y="5521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8" name="pt3638"/>
            <p:cNvSpPr/>
            <p:nvPr/>
          </p:nvSpPr>
          <p:spPr>
            <a:xfrm>
              <a:off x="3004409" y="5623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9" name="pt3639"/>
            <p:cNvSpPr/>
            <p:nvPr/>
          </p:nvSpPr>
          <p:spPr>
            <a:xfrm>
              <a:off x="3952012" y="4981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0" name="pt3640"/>
            <p:cNvSpPr/>
            <p:nvPr/>
          </p:nvSpPr>
          <p:spPr>
            <a:xfrm>
              <a:off x="3244122" y="5419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1" name="pt3641"/>
            <p:cNvSpPr/>
            <p:nvPr/>
          </p:nvSpPr>
          <p:spPr>
            <a:xfrm>
              <a:off x="3329366" y="5363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2" name="pt3642"/>
            <p:cNvSpPr/>
            <p:nvPr/>
          </p:nvSpPr>
          <p:spPr>
            <a:xfrm>
              <a:off x="2860116" y="5786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3" name="pt3643"/>
            <p:cNvSpPr/>
            <p:nvPr/>
          </p:nvSpPr>
          <p:spPr>
            <a:xfrm>
              <a:off x="3541078" y="5191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4" name="pt3644"/>
            <p:cNvSpPr/>
            <p:nvPr/>
          </p:nvSpPr>
          <p:spPr>
            <a:xfrm>
              <a:off x="3791410" y="5060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5" name="pt3645"/>
            <p:cNvSpPr/>
            <p:nvPr/>
          </p:nvSpPr>
          <p:spPr>
            <a:xfrm>
              <a:off x="3342531" y="5369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6" name="pt3646"/>
            <p:cNvSpPr/>
            <p:nvPr/>
          </p:nvSpPr>
          <p:spPr>
            <a:xfrm>
              <a:off x="2899630" y="5804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7" name="pt3647"/>
            <p:cNvSpPr/>
            <p:nvPr/>
          </p:nvSpPr>
          <p:spPr>
            <a:xfrm>
              <a:off x="2838221" y="5779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8" name="pt3648"/>
            <p:cNvSpPr/>
            <p:nvPr/>
          </p:nvSpPr>
          <p:spPr>
            <a:xfrm>
              <a:off x="3044874" y="559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9" name="pt3649"/>
            <p:cNvSpPr/>
            <p:nvPr/>
          </p:nvSpPr>
          <p:spPr>
            <a:xfrm>
              <a:off x="3435598" y="5350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0" name="pt3650"/>
            <p:cNvSpPr/>
            <p:nvPr/>
          </p:nvSpPr>
          <p:spPr>
            <a:xfrm>
              <a:off x="3798077" y="4953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1" name="pt3651"/>
            <p:cNvSpPr/>
            <p:nvPr/>
          </p:nvSpPr>
          <p:spPr>
            <a:xfrm>
              <a:off x="3651443" y="5084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2" name="pt3652"/>
            <p:cNvSpPr/>
            <p:nvPr/>
          </p:nvSpPr>
          <p:spPr>
            <a:xfrm>
              <a:off x="3413067" y="5341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3" name="pt3653"/>
            <p:cNvSpPr/>
            <p:nvPr/>
          </p:nvSpPr>
          <p:spPr>
            <a:xfrm>
              <a:off x="2893305" y="5735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4" name="pt3654"/>
            <p:cNvSpPr/>
            <p:nvPr/>
          </p:nvSpPr>
          <p:spPr>
            <a:xfrm>
              <a:off x="3791288" y="5045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5" name="pt3655"/>
            <p:cNvSpPr/>
            <p:nvPr/>
          </p:nvSpPr>
          <p:spPr>
            <a:xfrm>
              <a:off x="2957419" y="5774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6" name="pt3656"/>
            <p:cNvSpPr/>
            <p:nvPr/>
          </p:nvSpPr>
          <p:spPr>
            <a:xfrm>
              <a:off x="2922167" y="5757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7" name="pt3657"/>
            <p:cNvSpPr/>
            <p:nvPr/>
          </p:nvSpPr>
          <p:spPr>
            <a:xfrm>
              <a:off x="2800424" y="5883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8" name="pt3658"/>
            <p:cNvSpPr/>
            <p:nvPr/>
          </p:nvSpPr>
          <p:spPr>
            <a:xfrm>
              <a:off x="2759637" y="5868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9" name="pt3659"/>
            <p:cNvSpPr/>
            <p:nvPr/>
          </p:nvSpPr>
          <p:spPr>
            <a:xfrm>
              <a:off x="3215806" y="5487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0" name="pt3660"/>
            <p:cNvSpPr/>
            <p:nvPr/>
          </p:nvSpPr>
          <p:spPr>
            <a:xfrm>
              <a:off x="2998682" y="5659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1" name="pt3661"/>
            <p:cNvSpPr/>
            <p:nvPr/>
          </p:nvSpPr>
          <p:spPr>
            <a:xfrm>
              <a:off x="3387695" y="5195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2" name="pt3662"/>
            <p:cNvSpPr/>
            <p:nvPr/>
          </p:nvSpPr>
          <p:spPr>
            <a:xfrm>
              <a:off x="3901731" y="4827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3" name="pt3663"/>
            <p:cNvSpPr/>
            <p:nvPr/>
          </p:nvSpPr>
          <p:spPr>
            <a:xfrm>
              <a:off x="3668748" y="5137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4" name="pt3664"/>
            <p:cNvSpPr/>
            <p:nvPr/>
          </p:nvSpPr>
          <p:spPr>
            <a:xfrm>
              <a:off x="3757270" y="5073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5" name="pt3665"/>
            <p:cNvSpPr/>
            <p:nvPr/>
          </p:nvSpPr>
          <p:spPr>
            <a:xfrm>
              <a:off x="3850653" y="5035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6" name="pt3666"/>
            <p:cNvSpPr/>
            <p:nvPr/>
          </p:nvSpPr>
          <p:spPr>
            <a:xfrm>
              <a:off x="3724962" y="4935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7" name="pt3667"/>
            <p:cNvSpPr/>
            <p:nvPr/>
          </p:nvSpPr>
          <p:spPr>
            <a:xfrm>
              <a:off x="4013498" y="4948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8" name="pt3668"/>
            <p:cNvSpPr/>
            <p:nvPr/>
          </p:nvSpPr>
          <p:spPr>
            <a:xfrm>
              <a:off x="4016956" y="4767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9" name="pt3669"/>
            <p:cNvSpPr/>
            <p:nvPr/>
          </p:nvSpPr>
          <p:spPr>
            <a:xfrm>
              <a:off x="3490071" y="5125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0" name="pt3670"/>
            <p:cNvSpPr/>
            <p:nvPr/>
          </p:nvSpPr>
          <p:spPr>
            <a:xfrm>
              <a:off x="3716407" y="5094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1" name="pt3671"/>
            <p:cNvSpPr/>
            <p:nvPr/>
          </p:nvSpPr>
          <p:spPr>
            <a:xfrm>
              <a:off x="3467848" y="5130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2" name="pt3672"/>
            <p:cNvSpPr/>
            <p:nvPr/>
          </p:nvSpPr>
          <p:spPr>
            <a:xfrm>
              <a:off x="3731828" y="5108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3" name="pt3673"/>
            <p:cNvSpPr/>
            <p:nvPr/>
          </p:nvSpPr>
          <p:spPr>
            <a:xfrm>
              <a:off x="3478256" y="5113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4" name="pt3674"/>
            <p:cNvSpPr/>
            <p:nvPr/>
          </p:nvSpPr>
          <p:spPr>
            <a:xfrm>
              <a:off x="3323722" y="5307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5" name="pt3675"/>
            <p:cNvSpPr/>
            <p:nvPr/>
          </p:nvSpPr>
          <p:spPr>
            <a:xfrm>
              <a:off x="3743231" y="4843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6" name="pt3676"/>
            <p:cNvSpPr/>
            <p:nvPr/>
          </p:nvSpPr>
          <p:spPr>
            <a:xfrm>
              <a:off x="3232764" y="5417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7" name="pt3677"/>
            <p:cNvSpPr/>
            <p:nvPr/>
          </p:nvSpPr>
          <p:spPr>
            <a:xfrm>
              <a:off x="3353273" y="534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8" name="pt3678"/>
            <p:cNvSpPr/>
            <p:nvPr/>
          </p:nvSpPr>
          <p:spPr>
            <a:xfrm>
              <a:off x="3874418" y="482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9" name="pt3679"/>
            <p:cNvSpPr/>
            <p:nvPr/>
          </p:nvSpPr>
          <p:spPr>
            <a:xfrm>
              <a:off x="3562927" y="511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0" name="pt3680"/>
            <p:cNvSpPr/>
            <p:nvPr/>
          </p:nvSpPr>
          <p:spPr>
            <a:xfrm>
              <a:off x="3518856" y="5134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1" name="pt3681"/>
            <p:cNvSpPr/>
            <p:nvPr/>
          </p:nvSpPr>
          <p:spPr>
            <a:xfrm>
              <a:off x="2953177" y="5691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2" name="pt3682"/>
            <p:cNvSpPr/>
            <p:nvPr/>
          </p:nvSpPr>
          <p:spPr>
            <a:xfrm>
              <a:off x="4018415" y="4800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3" name="pt3683"/>
            <p:cNvSpPr/>
            <p:nvPr/>
          </p:nvSpPr>
          <p:spPr>
            <a:xfrm>
              <a:off x="3081734" y="553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4" name="pt3684"/>
            <p:cNvSpPr/>
            <p:nvPr/>
          </p:nvSpPr>
          <p:spPr>
            <a:xfrm>
              <a:off x="2872355" y="5738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5" name="pt3685"/>
            <p:cNvSpPr/>
            <p:nvPr/>
          </p:nvSpPr>
          <p:spPr>
            <a:xfrm>
              <a:off x="3170674" y="5435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6" name="pt3686"/>
            <p:cNvSpPr/>
            <p:nvPr/>
          </p:nvSpPr>
          <p:spPr>
            <a:xfrm>
              <a:off x="2761167" y="581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7" name="pt3687"/>
            <p:cNvSpPr/>
            <p:nvPr/>
          </p:nvSpPr>
          <p:spPr>
            <a:xfrm>
              <a:off x="3523561" y="5142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8" name="pt3688"/>
            <p:cNvSpPr/>
            <p:nvPr/>
          </p:nvSpPr>
          <p:spPr>
            <a:xfrm>
              <a:off x="3714787" y="5101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9" name="pt3689"/>
            <p:cNvSpPr/>
            <p:nvPr/>
          </p:nvSpPr>
          <p:spPr>
            <a:xfrm>
              <a:off x="3698819" y="5153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0" name="pt3690"/>
            <p:cNvSpPr/>
            <p:nvPr/>
          </p:nvSpPr>
          <p:spPr>
            <a:xfrm>
              <a:off x="3671628" y="5172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1" name="pt3691"/>
            <p:cNvSpPr/>
            <p:nvPr/>
          </p:nvSpPr>
          <p:spPr>
            <a:xfrm>
              <a:off x="2894449" y="5763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2" name="pt3692"/>
            <p:cNvSpPr/>
            <p:nvPr/>
          </p:nvSpPr>
          <p:spPr>
            <a:xfrm>
              <a:off x="3722179" y="5153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3" name="pt3693"/>
            <p:cNvSpPr/>
            <p:nvPr/>
          </p:nvSpPr>
          <p:spPr>
            <a:xfrm>
              <a:off x="3963981" y="4796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4" name="pt3694"/>
            <p:cNvSpPr/>
            <p:nvPr/>
          </p:nvSpPr>
          <p:spPr>
            <a:xfrm>
              <a:off x="3085713" y="5548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5" name="pt3695"/>
            <p:cNvSpPr/>
            <p:nvPr/>
          </p:nvSpPr>
          <p:spPr>
            <a:xfrm>
              <a:off x="3149647" y="5604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6" name="pt3696"/>
            <p:cNvSpPr/>
            <p:nvPr/>
          </p:nvSpPr>
          <p:spPr>
            <a:xfrm>
              <a:off x="2954372" y="5626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7" name="pt3697"/>
            <p:cNvSpPr/>
            <p:nvPr/>
          </p:nvSpPr>
          <p:spPr>
            <a:xfrm>
              <a:off x="3719454" y="5105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8" name="pt3698"/>
            <p:cNvSpPr/>
            <p:nvPr/>
          </p:nvSpPr>
          <p:spPr>
            <a:xfrm>
              <a:off x="3762021" y="5060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9" name="pt3699"/>
            <p:cNvSpPr/>
            <p:nvPr/>
          </p:nvSpPr>
          <p:spPr>
            <a:xfrm>
              <a:off x="2762414" y="5721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0" name="pt3700"/>
            <p:cNvSpPr/>
            <p:nvPr/>
          </p:nvSpPr>
          <p:spPr>
            <a:xfrm>
              <a:off x="2805406" y="5824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1" name="pt3701"/>
            <p:cNvSpPr/>
            <p:nvPr/>
          </p:nvSpPr>
          <p:spPr>
            <a:xfrm>
              <a:off x="2905698" y="5672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2" name="pt3702"/>
            <p:cNvSpPr/>
            <p:nvPr/>
          </p:nvSpPr>
          <p:spPr>
            <a:xfrm>
              <a:off x="3978393" y="4797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3" name="pt3703"/>
            <p:cNvSpPr/>
            <p:nvPr/>
          </p:nvSpPr>
          <p:spPr>
            <a:xfrm>
              <a:off x="2870163" y="5719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4" name="pt3704"/>
            <p:cNvSpPr/>
            <p:nvPr/>
          </p:nvSpPr>
          <p:spPr>
            <a:xfrm>
              <a:off x="2911548" y="5686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5" name="pt3705"/>
            <p:cNvSpPr/>
            <p:nvPr/>
          </p:nvSpPr>
          <p:spPr>
            <a:xfrm>
              <a:off x="2788615" y="5854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6" name="pt3706"/>
            <p:cNvSpPr/>
            <p:nvPr/>
          </p:nvSpPr>
          <p:spPr>
            <a:xfrm>
              <a:off x="3786692" y="4975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7" name="pt3707"/>
            <p:cNvSpPr/>
            <p:nvPr/>
          </p:nvSpPr>
          <p:spPr>
            <a:xfrm>
              <a:off x="2802950" y="586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8" name="pt3708"/>
            <p:cNvSpPr/>
            <p:nvPr/>
          </p:nvSpPr>
          <p:spPr>
            <a:xfrm>
              <a:off x="3657788" y="5048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9" name="pt3709"/>
            <p:cNvSpPr/>
            <p:nvPr/>
          </p:nvSpPr>
          <p:spPr>
            <a:xfrm>
              <a:off x="3015787" y="5609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0" name="pt3710"/>
            <p:cNvSpPr/>
            <p:nvPr/>
          </p:nvSpPr>
          <p:spPr>
            <a:xfrm>
              <a:off x="3770339" y="503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1" name="pt3711"/>
            <p:cNvSpPr/>
            <p:nvPr/>
          </p:nvSpPr>
          <p:spPr>
            <a:xfrm>
              <a:off x="3758775" y="5080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2" name="pt3712"/>
            <p:cNvSpPr/>
            <p:nvPr/>
          </p:nvSpPr>
          <p:spPr>
            <a:xfrm>
              <a:off x="3534084" y="5103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3" name="pt3713"/>
            <p:cNvSpPr/>
            <p:nvPr/>
          </p:nvSpPr>
          <p:spPr>
            <a:xfrm>
              <a:off x="3670889" y="5016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4" name="pt3714"/>
            <p:cNvSpPr/>
            <p:nvPr/>
          </p:nvSpPr>
          <p:spPr>
            <a:xfrm>
              <a:off x="3308070" y="547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5" name="pt3715"/>
            <p:cNvSpPr/>
            <p:nvPr/>
          </p:nvSpPr>
          <p:spPr>
            <a:xfrm>
              <a:off x="3760684" y="5128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6" name="pt3716"/>
            <p:cNvSpPr/>
            <p:nvPr/>
          </p:nvSpPr>
          <p:spPr>
            <a:xfrm>
              <a:off x="3693329" y="5112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7" name="pt3717"/>
            <p:cNvSpPr/>
            <p:nvPr/>
          </p:nvSpPr>
          <p:spPr>
            <a:xfrm>
              <a:off x="3717120" y="5124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8" name="pt3718"/>
            <p:cNvSpPr/>
            <p:nvPr/>
          </p:nvSpPr>
          <p:spPr>
            <a:xfrm>
              <a:off x="3735569" y="5086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9" name="pt3719"/>
            <p:cNvSpPr/>
            <p:nvPr/>
          </p:nvSpPr>
          <p:spPr>
            <a:xfrm>
              <a:off x="3558068" y="512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0" name="pt3720"/>
            <p:cNvSpPr/>
            <p:nvPr/>
          </p:nvSpPr>
          <p:spPr>
            <a:xfrm>
              <a:off x="3272978" y="5451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1" name="pt3721"/>
            <p:cNvSpPr/>
            <p:nvPr/>
          </p:nvSpPr>
          <p:spPr>
            <a:xfrm>
              <a:off x="3272914" y="5384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2" name="pt3722"/>
            <p:cNvSpPr/>
            <p:nvPr/>
          </p:nvSpPr>
          <p:spPr>
            <a:xfrm>
              <a:off x="2912525" y="5739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3" name="pt3723"/>
            <p:cNvSpPr/>
            <p:nvPr/>
          </p:nvSpPr>
          <p:spPr>
            <a:xfrm>
              <a:off x="3178265" y="5440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4" name="pt3724"/>
            <p:cNvSpPr/>
            <p:nvPr/>
          </p:nvSpPr>
          <p:spPr>
            <a:xfrm>
              <a:off x="3585767" y="5215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5" name="pt3725"/>
            <p:cNvSpPr/>
            <p:nvPr/>
          </p:nvSpPr>
          <p:spPr>
            <a:xfrm>
              <a:off x="3725567" y="5100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6" name="pt3726"/>
            <p:cNvSpPr/>
            <p:nvPr/>
          </p:nvSpPr>
          <p:spPr>
            <a:xfrm>
              <a:off x="3698986" y="5109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7" name="pt3727"/>
            <p:cNvSpPr/>
            <p:nvPr/>
          </p:nvSpPr>
          <p:spPr>
            <a:xfrm>
              <a:off x="3199151" y="553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8" name="pt3728"/>
            <p:cNvSpPr/>
            <p:nvPr/>
          </p:nvSpPr>
          <p:spPr>
            <a:xfrm>
              <a:off x="3880061" y="5044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9" name="pt3729"/>
            <p:cNvSpPr/>
            <p:nvPr/>
          </p:nvSpPr>
          <p:spPr>
            <a:xfrm>
              <a:off x="3552102" y="5069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0" name="pt3730"/>
            <p:cNvSpPr/>
            <p:nvPr/>
          </p:nvSpPr>
          <p:spPr>
            <a:xfrm>
              <a:off x="2845980" y="5879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1" name="pt3731"/>
            <p:cNvSpPr/>
            <p:nvPr/>
          </p:nvSpPr>
          <p:spPr>
            <a:xfrm>
              <a:off x="3722095" y="496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2" name="pt3732"/>
            <p:cNvSpPr/>
            <p:nvPr/>
          </p:nvSpPr>
          <p:spPr>
            <a:xfrm>
              <a:off x="3785304" y="507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3" name="pt3733"/>
            <p:cNvSpPr/>
            <p:nvPr/>
          </p:nvSpPr>
          <p:spPr>
            <a:xfrm>
              <a:off x="3701429" y="5108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4" name="pt3734"/>
            <p:cNvSpPr/>
            <p:nvPr/>
          </p:nvSpPr>
          <p:spPr>
            <a:xfrm>
              <a:off x="3760626" y="507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5" name="pt3735"/>
            <p:cNvSpPr/>
            <p:nvPr/>
          </p:nvSpPr>
          <p:spPr>
            <a:xfrm>
              <a:off x="3541091" y="5088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6" name="pt3736"/>
            <p:cNvSpPr/>
            <p:nvPr/>
          </p:nvSpPr>
          <p:spPr>
            <a:xfrm>
              <a:off x="3936726" y="4797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7" name="pt3737"/>
            <p:cNvSpPr/>
            <p:nvPr/>
          </p:nvSpPr>
          <p:spPr>
            <a:xfrm>
              <a:off x="3978850" y="4805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8" name="pt3738"/>
            <p:cNvSpPr/>
            <p:nvPr/>
          </p:nvSpPr>
          <p:spPr>
            <a:xfrm>
              <a:off x="3758646" y="5034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9" name="pt3739"/>
            <p:cNvSpPr/>
            <p:nvPr/>
          </p:nvSpPr>
          <p:spPr>
            <a:xfrm>
              <a:off x="3821886" y="4999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0" name="pt3740"/>
            <p:cNvSpPr/>
            <p:nvPr/>
          </p:nvSpPr>
          <p:spPr>
            <a:xfrm>
              <a:off x="3778689" y="5111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1" name="pt3741"/>
            <p:cNvSpPr/>
            <p:nvPr/>
          </p:nvSpPr>
          <p:spPr>
            <a:xfrm>
              <a:off x="3795994" y="5077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2" name="pt3742"/>
            <p:cNvSpPr/>
            <p:nvPr/>
          </p:nvSpPr>
          <p:spPr>
            <a:xfrm>
              <a:off x="4023648" y="4806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3" name="pt3743"/>
            <p:cNvSpPr/>
            <p:nvPr/>
          </p:nvSpPr>
          <p:spPr>
            <a:xfrm>
              <a:off x="3065927" y="5682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4" name="pt3744"/>
            <p:cNvSpPr/>
            <p:nvPr/>
          </p:nvSpPr>
          <p:spPr>
            <a:xfrm>
              <a:off x="3846442" y="4951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5" name="pt3745"/>
            <p:cNvSpPr/>
            <p:nvPr/>
          </p:nvSpPr>
          <p:spPr>
            <a:xfrm>
              <a:off x="2771381" y="5885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6" name="pt3746"/>
            <p:cNvSpPr/>
            <p:nvPr/>
          </p:nvSpPr>
          <p:spPr>
            <a:xfrm>
              <a:off x="2919525" y="5781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7" name="pt3747"/>
            <p:cNvSpPr/>
            <p:nvPr/>
          </p:nvSpPr>
          <p:spPr>
            <a:xfrm>
              <a:off x="3226663" y="5514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8" name="pt3748"/>
            <p:cNvSpPr/>
            <p:nvPr/>
          </p:nvSpPr>
          <p:spPr>
            <a:xfrm>
              <a:off x="3528646" y="5327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9" name="pt3749"/>
            <p:cNvSpPr/>
            <p:nvPr/>
          </p:nvSpPr>
          <p:spPr>
            <a:xfrm>
              <a:off x="3755786" y="5061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0" name="pt3750"/>
            <p:cNvSpPr/>
            <p:nvPr/>
          </p:nvSpPr>
          <p:spPr>
            <a:xfrm>
              <a:off x="3746240" y="5064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1" name="pt3751"/>
            <p:cNvSpPr/>
            <p:nvPr/>
          </p:nvSpPr>
          <p:spPr>
            <a:xfrm>
              <a:off x="3781485" y="5058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2" name="pt3752"/>
            <p:cNvSpPr/>
            <p:nvPr/>
          </p:nvSpPr>
          <p:spPr>
            <a:xfrm>
              <a:off x="3822471" y="5014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3" name="pt3753"/>
            <p:cNvSpPr/>
            <p:nvPr/>
          </p:nvSpPr>
          <p:spPr>
            <a:xfrm>
              <a:off x="3857672" y="4934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4" name="pt3754"/>
            <p:cNvSpPr/>
            <p:nvPr/>
          </p:nvSpPr>
          <p:spPr>
            <a:xfrm>
              <a:off x="3221759" y="5476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5" name="pt3755"/>
            <p:cNvSpPr/>
            <p:nvPr/>
          </p:nvSpPr>
          <p:spPr>
            <a:xfrm>
              <a:off x="4002390" y="4928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6" name="pt3756"/>
            <p:cNvSpPr/>
            <p:nvPr/>
          </p:nvSpPr>
          <p:spPr>
            <a:xfrm>
              <a:off x="3972518" y="4819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7" name="pt3757"/>
            <p:cNvSpPr/>
            <p:nvPr/>
          </p:nvSpPr>
          <p:spPr>
            <a:xfrm>
              <a:off x="3202288" y="5521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8" name="pt3758"/>
            <p:cNvSpPr/>
            <p:nvPr/>
          </p:nvSpPr>
          <p:spPr>
            <a:xfrm>
              <a:off x="3004409" y="5623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9" name="pt3759"/>
            <p:cNvSpPr/>
            <p:nvPr/>
          </p:nvSpPr>
          <p:spPr>
            <a:xfrm>
              <a:off x="3952012" y="4981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0" name="pt3760"/>
            <p:cNvSpPr/>
            <p:nvPr/>
          </p:nvSpPr>
          <p:spPr>
            <a:xfrm>
              <a:off x="3244122" y="5419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1" name="pt3761"/>
            <p:cNvSpPr/>
            <p:nvPr/>
          </p:nvSpPr>
          <p:spPr>
            <a:xfrm>
              <a:off x="3329366" y="5363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2" name="pt3762"/>
            <p:cNvSpPr/>
            <p:nvPr/>
          </p:nvSpPr>
          <p:spPr>
            <a:xfrm>
              <a:off x="2860116" y="5786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3" name="pt3763"/>
            <p:cNvSpPr/>
            <p:nvPr/>
          </p:nvSpPr>
          <p:spPr>
            <a:xfrm>
              <a:off x="3541078" y="5191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4" name="pt3764"/>
            <p:cNvSpPr/>
            <p:nvPr/>
          </p:nvSpPr>
          <p:spPr>
            <a:xfrm>
              <a:off x="3791410" y="5060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5" name="pt3765"/>
            <p:cNvSpPr/>
            <p:nvPr/>
          </p:nvSpPr>
          <p:spPr>
            <a:xfrm>
              <a:off x="3342531" y="5369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6" name="pt3766"/>
            <p:cNvSpPr/>
            <p:nvPr/>
          </p:nvSpPr>
          <p:spPr>
            <a:xfrm>
              <a:off x="2899630" y="5804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7" name="pt3767"/>
            <p:cNvSpPr/>
            <p:nvPr/>
          </p:nvSpPr>
          <p:spPr>
            <a:xfrm>
              <a:off x="2838221" y="5779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8" name="pt3768"/>
            <p:cNvSpPr/>
            <p:nvPr/>
          </p:nvSpPr>
          <p:spPr>
            <a:xfrm>
              <a:off x="3044874" y="559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9" name="pt3769"/>
            <p:cNvSpPr/>
            <p:nvPr/>
          </p:nvSpPr>
          <p:spPr>
            <a:xfrm>
              <a:off x="3435598" y="5350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0" name="pt3770"/>
            <p:cNvSpPr/>
            <p:nvPr/>
          </p:nvSpPr>
          <p:spPr>
            <a:xfrm>
              <a:off x="3798077" y="4953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1" name="pt3771"/>
            <p:cNvSpPr/>
            <p:nvPr/>
          </p:nvSpPr>
          <p:spPr>
            <a:xfrm>
              <a:off x="3651443" y="5084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2" name="pt3772"/>
            <p:cNvSpPr/>
            <p:nvPr/>
          </p:nvSpPr>
          <p:spPr>
            <a:xfrm>
              <a:off x="3413067" y="5341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3" name="pt3773"/>
            <p:cNvSpPr/>
            <p:nvPr/>
          </p:nvSpPr>
          <p:spPr>
            <a:xfrm>
              <a:off x="2893305" y="5735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4" name="pt3774"/>
            <p:cNvSpPr/>
            <p:nvPr/>
          </p:nvSpPr>
          <p:spPr>
            <a:xfrm>
              <a:off x="3791288" y="5045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5" name="pt3775"/>
            <p:cNvSpPr/>
            <p:nvPr/>
          </p:nvSpPr>
          <p:spPr>
            <a:xfrm>
              <a:off x="2957419" y="5774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6" name="pt3776"/>
            <p:cNvSpPr/>
            <p:nvPr/>
          </p:nvSpPr>
          <p:spPr>
            <a:xfrm>
              <a:off x="2922167" y="5757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7" name="pt3777"/>
            <p:cNvSpPr/>
            <p:nvPr/>
          </p:nvSpPr>
          <p:spPr>
            <a:xfrm>
              <a:off x="2800424" y="5883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8" name="pt3778"/>
            <p:cNvSpPr/>
            <p:nvPr/>
          </p:nvSpPr>
          <p:spPr>
            <a:xfrm>
              <a:off x="2759637" y="5868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9" name="pt3779"/>
            <p:cNvSpPr/>
            <p:nvPr/>
          </p:nvSpPr>
          <p:spPr>
            <a:xfrm>
              <a:off x="3215806" y="5487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0" name="pt3780"/>
            <p:cNvSpPr/>
            <p:nvPr/>
          </p:nvSpPr>
          <p:spPr>
            <a:xfrm>
              <a:off x="2998682" y="5659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1" name="pt3781"/>
            <p:cNvSpPr/>
            <p:nvPr/>
          </p:nvSpPr>
          <p:spPr>
            <a:xfrm>
              <a:off x="3387695" y="5195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2" name="pt3782"/>
            <p:cNvSpPr/>
            <p:nvPr/>
          </p:nvSpPr>
          <p:spPr>
            <a:xfrm>
              <a:off x="3901731" y="4827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3" name="pt3783"/>
            <p:cNvSpPr/>
            <p:nvPr/>
          </p:nvSpPr>
          <p:spPr>
            <a:xfrm>
              <a:off x="3668748" y="5137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4" name="pt3784"/>
            <p:cNvSpPr/>
            <p:nvPr/>
          </p:nvSpPr>
          <p:spPr>
            <a:xfrm>
              <a:off x="3757270" y="5073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5" name="pt3785"/>
            <p:cNvSpPr/>
            <p:nvPr/>
          </p:nvSpPr>
          <p:spPr>
            <a:xfrm>
              <a:off x="3850653" y="5035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6" name="pt3786"/>
            <p:cNvSpPr/>
            <p:nvPr/>
          </p:nvSpPr>
          <p:spPr>
            <a:xfrm>
              <a:off x="3724962" y="4935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7" name="pt3787"/>
            <p:cNvSpPr/>
            <p:nvPr/>
          </p:nvSpPr>
          <p:spPr>
            <a:xfrm>
              <a:off x="4013498" y="4948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8" name="pt3788"/>
            <p:cNvSpPr/>
            <p:nvPr/>
          </p:nvSpPr>
          <p:spPr>
            <a:xfrm>
              <a:off x="4016956" y="4767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9" name="pt3789"/>
            <p:cNvSpPr/>
            <p:nvPr/>
          </p:nvSpPr>
          <p:spPr>
            <a:xfrm>
              <a:off x="3490071" y="5125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0" name="pt3790"/>
            <p:cNvSpPr/>
            <p:nvPr/>
          </p:nvSpPr>
          <p:spPr>
            <a:xfrm>
              <a:off x="3716407" y="5094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1" name="pt3791"/>
            <p:cNvSpPr/>
            <p:nvPr/>
          </p:nvSpPr>
          <p:spPr>
            <a:xfrm>
              <a:off x="3467848" y="5130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2" name="pt3792"/>
            <p:cNvSpPr/>
            <p:nvPr/>
          </p:nvSpPr>
          <p:spPr>
            <a:xfrm>
              <a:off x="3731828" y="5108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3" name="pt3793"/>
            <p:cNvSpPr/>
            <p:nvPr/>
          </p:nvSpPr>
          <p:spPr>
            <a:xfrm>
              <a:off x="3478256" y="5113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4" name="pt3794"/>
            <p:cNvSpPr/>
            <p:nvPr/>
          </p:nvSpPr>
          <p:spPr>
            <a:xfrm>
              <a:off x="3323722" y="5307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5" name="pt3795"/>
            <p:cNvSpPr/>
            <p:nvPr/>
          </p:nvSpPr>
          <p:spPr>
            <a:xfrm>
              <a:off x="3743231" y="4843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6" name="pt3796"/>
            <p:cNvSpPr/>
            <p:nvPr/>
          </p:nvSpPr>
          <p:spPr>
            <a:xfrm>
              <a:off x="3232764" y="5417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7" name="pt3797"/>
            <p:cNvSpPr/>
            <p:nvPr/>
          </p:nvSpPr>
          <p:spPr>
            <a:xfrm>
              <a:off x="3353273" y="534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8" name="pt3798"/>
            <p:cNvSpPr/>
            <p:nvPr/>
          </p:nvSpPr>
          <p:spPr>
            <a:xfrm>
              <a:off x="3874418" y="482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9" name="pt3799"/>
            <p:cNvSpPr/>
            <p:nvPr/>
          </p:nvSpPr>
          <p:spPr>
            <a:xfrm>
              <a:off x="3562927" y="511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0" name="pt3800"/>
            <p:cNvSpPr/>
            <p:nvPr/>
          </p:nvSpPr>
          <p:spPr>
            <a:xfrm>
              <a:off x="3518856" y="5134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1" name="pt3801"/>
            <p:cNvSpPr/>
            <p:nvPr/>
          </p:nvSpPr>
          <p:spPr>
            <a:xfrm>
              <a:off x="2953177" y="5691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2" name="pt3802"/>
            <p:cNvSpPr/>
            <p:nvPr/>
          </p:nvSpPr>
          <p:spPr>
            <a:xfrm>
              <a:off x="4018415" y="4800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3" name="pt3803"/>
            <p:cNvSpPr/>
            <p:nvPr/>
          </p:nvSpPr>
          <p:spPr>
            <a:xfrm>
              <a:off x="3081734" y="553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4" name="pt3804"/>
            <p:cNvSpPr/>
            <p:nvPr/>
          </p:nvSpPr>
          <p:spPr>
            <a:xfrm>
              <a:off x="2872355" y="5738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5" name="pt3805"/>
            <p:cNvSpPr/>
            <p:nvPr/>
          </p:nvSpPr>
          <p:spPr>
            <a:xfrm>
              <a:off x="3170674" y="5435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6" name="pt3806"/>
            <p:cNvSpPr/>
            <p:nvPr/>
          </p:nvSpPr>
          <p:spPr>
            <a:xfrm>
              <a:off x="2761167" y="581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7" name="pt3807"/>
            <p:cNvSpPr/>
            <p:nvPr/>
          </p:nvSpPr>
          <p:spPr>
            <a:xfrm>
              <a:off x="3523561" y="5142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8" name="pt3808"/>
            <p:cNvSpPr/>
            <p:nvPr/>
          </p:nvSpPr>
          <p:spPr>
            <a:xfrm>
              <a:off x="3714787" y="5101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9" name="pt3809"/>
            <p:cNvSpPr/>
            <p:nvPr/>
          </p:nvSpPr>
          <p:spPr>
            <a:xfrm>
              <a:off x="3698819" y="5153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0" name="pt3810"/>
            <p:cNvSpPr/>
            <p:nvPr/>
          </p:nvSpPr>
          <p:spPr>
            <a:xfrm>
              <a:off x="3671628" y="5172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1" name="pt3811"/>
            <p:cNvSpPr/>
            <p:nvPr/>
          </p:nvSpPr>
          <p:spPr>
            <a:xfrm>
              <a:off x="2894449" y="5763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2" name="pt3812"/>
            <p:cNvSpPr/>
            <p:nvPr/>
          </p:nvSpPr>
          <p:spPr>
            <a:xfrm>
              <a:off x="3722179" y="5153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3" name="pt3813"/>
            <p:cNvSpPr/>
            <p:nvPr/>
          </p:nvSpPr>
          <p:spPr>
            <a:xfrm>
              <a:off x="3963981" y="4796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4" name="pt3814"/>
            <p:cNvSpPr/>
            <p:nvPr/>
          </p:nvSpPr>
          <p:spPr>
            <a:xfrm>
              <a:off x="3085713" y="5548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5" name="pt3815"/>
            <p:cNvSpPr/>
            <p:nvPr/>
          </p:nvSpPr>
          <p:spPr>
            <a:xfrm>
              <a:off x="3149647" y="5604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6" name="pt3816"/>
            <p:cNvSpPr/>
            <p:nvPr/>
          </p:nvSpPr>
          <p:spPr>
            <a:xfrm>
              <a:off x="2954372" y="5626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7" name="pt3817"/>
            <p:cNvSpPr/>
            <p:nvPr/>
          </p:nvSpPr>
          <p:spPr>
            <a:xfrm>
              <a:off x="3719454" y="5105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8" name="pt3818"/>
            <p:cNvSpPr/>
            <p:nvPr/>
          </p:nvSpPr>
          <p:spPr>
            <a:xfrm>
              <a:off x="3762021" y="5060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9" name="pt3819"/>
            <p:cNvSpPr/>
            <p:nvPr/>
          </p:nvSpPr>
          <p:spPr>
            <a:xfrm>
              <a:off x="2762414" y="5721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0" name="pt3820"/>
            <p:cNvSpPr/>
            <p:nvPr/>
          </p:nvSpPr>
          <p:spPr>
            <a:xfrm>
              <a:off x="2805406" y="5824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1" name="pt3821"/>
            <p:cNvSpPr/>
            <p:nvPr/>
          </p:nvSpPr>
          <p:spPr>
            <a:xfrm>
              <a:off x="2905698" y="5672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2" name="pt3822"/>
            <p:cNvSpPr/>
            <p:nvPr/>
          </p:nvSpPr>
          <p:spPr>
            <a:xfrm>
              <a:off x="3978393" y="4797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3" name="pt3823"/>
            <p:cNvSpPr/>
            <p:nvPr/>
          </p:nvSpPr>
          <p:spPr>
            <a:xfrm>
              <a:off x="2870163" y="5719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4" name="pt3824"/>
            <p:cNvSpPr/>
            <p:nvPr/>
          </p:nvSpPr>
          <p:spPr>
            <a:xfrm>
              <a:off x="2911548" y="5686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5" name="pt3825"/>
            <p:cNvSpPr/>
            <p:nvPr/>
          </p:nvSpPr>
          <p:spPr>
            <a:xfrm>
              <a:off x="2788615" y="5854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6" name="pt3826"/>
            <p:cNvSpPr/>
            <p:nvPr/>
          </p:nvSpPr>
          <p:spPr>
            <a:xfrm>
              <a:off x="3786692" y="4975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7" name="pt3827"/>
            <p:cNvSpPr/>
            <p:nvPr/>
          </p:nvSpPr>
          <p:spPr>
            <a:xfrm>
              <a:off x="2802950" y="586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8" name="pt3828"/>
            <p:cNvSpPr/>
            <p:nvPr/>
          </p:nvSpPr>
          <p:spPr>
            <a:xfrm>
              <a:off x="3657788" y="5048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9" name="pt3829"/>
            <p:cNvSpPr/>
            <p:nvPr/>
          </p:nvSpPr>
          <p:spPr>
            <a:xfrm>
              <a:off x="3015787" y="5609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0" name="pt3830"/>
            <p:cNvSpPr/>
            <p:nvPr/>
          </p:nvSpPr>
          <p:spPr>
            <a:xfrm>
              <a:off x="3698986" y="5077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1" name="pt3831"/>
            <p:cNvSpPr/>
            <p:nvPr/>
          </p:nvSpPr>
          <p:spPr>
            <a:xfrm>
              <a:off x="3732644" y="5165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2" name="pt3832"/>
            <p:cNvSpPr/>
            <p:nvPr/>
          </p:nvSpPr>
          <p:spPr>
            <a:xfrm>
              <a:off x="3697977" y="5196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3" name="pt3833"/>
            <p:cNvSpPr/>
            <p:nvPr/>
          </p:nvSpPr>
          <p:spPr>
            <a:xfrm>
              <a:off x="3838265" y="4943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4" name="pt3834"/>
            <p:cNvSpPr/>
            <p:nvPr/>
          </p:nvSpPr>
          <p:spPr>
            <a:xfrm>
              <a:off x="3762863" y="5062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5" name="pt3835"/>
            <p:cNvSpPr/>
            <p:nvPr/>
          </p:nvSpPr>
          <p:spPr>
            <a:xfrm>
              <a:off x="3570918" y="5145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6" name="pt3836"/>
            <p:cNvSpPr/>
            <p:nvPr/>
          </p:nvSpPr>
          <p:spPr>
            <a:xfrm>
              <a:off x="3158049" y="5448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7" name="pt3837"/>
            <p:cNvSpPr/>
            <p:nvPr/>
          </p:nvSpPr>
          <p:spPr>
            <a:xfrm>
              <a:off x="3020171" y="5652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8" name="pt3838"/>
            <p:cNvSpPr/>
            <p:nvPr/>
          </p:nvSpPr>
          <p:spPr>
            <a:xfrm>
              <a:off x="2882762" y="5666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9" name="pt3839"/>
            <p:cNvSpPr/>
            <p:nvPr/>
          </p:nvSpPr>
          <p:spPr>
            <a:xfrm>
              <a:off x="2939215" y="5729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0" name="pt3840"/>
            <p:cNvSpPr/>
            <p:nvPr/>
          </p:nvSpPr>
          <p:spPr>
            <a:xfrm>
              <a:off x="3295091" y="5242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1" name="pt3841"/>
            <p:cNvSpPr/>
            <p:nvPr/>
          </p:nvSpPr>
          <p:spPr>
            <a:xfrm>
              <a:off x="3947217" y="4806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2" name="pt3842"/>
            <p:cNvSpPr/>
            <p:nvPr/>
          </p:nvSpPr>
          <p:spPr>
            <a:xfrm>
              <a:off x="3628038" y="5184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3" name="pt3843"/>
            <p:cNvSpPr/>
            <p:nvPr/>
          </p:nvSpPr>
          <p:spPr>
            <a:xfrm>
              <a:off x="3806812" y="5133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4" name="pt3844"/>
            <p:cNvSpPr/>
            <p:nvPr/>
          </p:nvSpPr>
          <p:spPr>
            <a:xfrm>
              <a:off x="3522706" y="5127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5" name="pt3845"/>
            <p:cNvSpPr/>
            <p:nvPr/>
          </p:nvSpPr>
          <p:spPr>
            <a:xfrm>
              <a:off x="3054722" y="5573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6" name="pt3846"/>
            <p:cNvSpPr/>
            <p:nvPr/>
          </p:nvSpPr>
          <p:spPr>
            <a:xfrm>
              <a:off x="3773997" y="5172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7" name="pt3847"/>
            <p:cNvSpPr/>
            <p:nvPr/>
          </p:nvSpPr>
          <p:spPr>
            <a:xfrm>
              <a:off x="3695419" y="5125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8" name="pt3848"/>
            <p:cNvSpPr/>
            <p:nvPr/>
          </p:nvSpPr>
          <p:spPr>
            <a:xfrm>
              <a:off x="3026400" y="5640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9" name="pt3849"/>
            <p:cNvSpPr/>
            <p:nvPr/>
          </p:nvSpPr>
          <p:spPr>
            <a:xfrm>
              <a:off x="3763229" y="4852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0" name="pt3850"/>
            <p:cNvSpPr/>
            <p:nvPr/>
          </p:nvSpPr>
          <p:spPr>
            <a:xfrm>
              <a:off x="3172506" y="5460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1" name="pt3851"/>
            <p:cNvSpPr/>
            <p:nvPr/>
          </p:nvSpPr>
          <p:spPr>
            <a:xfrm>
              <a:off x="2950239" y="571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2" name="pt3852"/>
            <p:cNvSpPr/>
            <p:nvPr/>
          </p:nvSpPr>
          <p:spPr>
            <a:xfrm>
              <a:off x="3178690" y="5429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3" name="pt3853"/>
            <p:cNvSpPr/>
            <p:nvPr/>
          </p:nvSpPr>
          <p:spPr>
            <a:xfrm>
              <a:off x="3772473" y="5101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4" name="pt3854"/>
            <p:cNvSpPr/>
            <p:nvPr/>
          </p:nvSpPr>
          <p:spPr>
            <a:xfrm>
              <a:off x="3867944" y="5077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5" name="pt3855"/>
            <p:cNvSpPr/>
            <p:nvPr/>
          </p:nvSpPr>
          <p:spPr>
            <a:xfrm>
              <a:off x="3382392" y="5282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6" name="pt3856"/>
            <p:cNvSpPr/>
            <p:nvPr/>
          </p:nvSpPr>
          <p:spPr>
            <a:xfrm>
              <a:off x="3041339" y="5611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7" name="pt3857"/>
            <p:cNvSpPr/>
            <p:nvPr/>
          </p:nvSpPr>
          <p:spPr>
            <a:xfrm>
              <a:off x="3098215" y="558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8" name="pt3858"/>
            <p:cNvSpPr/>
            <p:nvPr/>
          </p:nvSpPr>
          <p:spPr>
            <a:xfrm>
              <a:off x="3234345" y="5367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9" name="pt3859"/>
            <p:cNvSpPr/>
            <p:nvPr/>
          </p:nvSpPr>
          <p:spPr>
            <a:xfrm>
              <a:off x="3566045" y="5161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0" name="pt3860"/>
            <p:cNvSpPr/>
            <p:nvPr/>
          </p:nvSpPr>
          <p:spPr>
            <a:xfrm>
              <a:off x="2975778" y="5644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1" name="pt3861"/>
            <p:cNvSpPr/>
            <p:nvPr/>
          </p:nvSpPr>
          <p:spPr>
            <a:xfrm>
              <a:off x="3849444" y="5011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2" name="pt3862"/>
            <p:cNvSpPr/>
            <p:nvPr/>
          </p:nvSpPr>
          <p:spPr>
            <a:xfrm>
              <a:off x="3591430" y="5045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3" name="pt3863"/>
            <p:cNvSpPr/>
            <p:nvPr/>
          </p:nvSpPr>
          <p:spPr>
            <a:xfrm>
              <a:off x="3621520" y="5130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4" name="pt3864"/>
            <p:cNvSpPr/>
            <p:nvPr/>
          </p:nvSpPr>
          <p:spPr>
            <a:xfrm>
              <a:off x="3060566" y="5627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5" name="pt3865"/>
            <p:cNvSpPr/>
            <p:nvPr/>
          </p:nvSpPr>
          <p:spPr>
            <a:xfrm>
              <a:off x="3813890" y="5062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6" name="pt3866"/>
            <p:cNvSpPr/>
            <p:nvPr/>
          </p:nvSpPr>
          <p:spPr>
            <a:xfrm>
              <a:off x="3811267" y="5085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7" name="pt3867"/>
            <p:cNvSpPr/>
            <p:nvPr/>
          </p:nvSpPr>
          <p:spPr>
            <a:xfrm>
              <a:off x="3992394" y="4849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8" name="pt3868"/>
            <p:cNvSpPr/>
            <p:nvPr/>
          </p:nvSpPr>
          <p:spPr>
            <a:xfrm>
              <a:off x="3715352" y="5139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9" name="pt3869"/>
            <p:cNvSpPr/>
            <p:nvPr/>
          </p:nvSpPr>
          <p:spPr>
            <a:xfrm>
              <a:off x="3548239" y="5188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0" name="pt3870"/>
            <p:cNvSpPr/>
            <p:nvPr/>
          </p:nvSpPr>
          <p:spPr>
            <a:xfrm>
              <a:off x="3417053" y="5298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1" name="pt3871"/>
            <p:cNvSpPr/>
            <p:nvPr/>
          </p:nvSpPr>
          <p:spPr>
            <a:xfrm>
              <a:off x="3787014" y="5081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2" name="pt3872"/>
            <p:cNvSpPr/>
            <p:nvPr/>
          </p:nvSpPr>
          <p:spPr>
            <a:xfrm>
              <a:off x="3682999" y="5120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3" name="pt3873"/>
            <p:cNvSpPr/>
            <p:nvPr/>
          </p:nvSpPr>
          <p:spPr>
            <a:xfrm>
              <a:off x="3296004" y="5155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4" name="pt3874"/>
            <p:cNvSpPr/>
            <p:nvPr/>
          </p:nvSpPr>
          <p:spPr>
            <a:xfrm>
              <a:off x="3117146" y="5433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5" name="pt3875"/>
            <p:cNvSpPr/>
            <p:nvPr/>
          </p:nvSpPr>
          <p:spPr>
            <a:xfrm>
              <a:off x="3691941" y="4987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6" name="pt3876"/>
            <p:cNvSpPr/>
            <p:nvPr/>
          </p:nvSpPr>
          <p:spPr>
            <a:xfrm>
              <a:off x="3070606" y="5540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7" name="pt3877"/>
            <p:cNvSpPr/>
            <p:nvPr/>
          </p:nvSpPr>
          <p:spPr>
            <a:xfrm>
              <a:off x="3119467" y="5487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8" name="pt3878"/>
            <p:cNvSpPr/>
            <p:nvPr/>
          </p:nvSpPr>
          <p:spPr>
            <a:xfrm>
              <a:off x="3026014" y="5598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9" name="pt3879"/>
            <p:cNvSpPr/>
            <p:nvPr/>
          </p:nvSpPr>
          <p:spPr>
            <a:xfrm>
              <a:off x="3758550" y="5156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0" name="pt3880"/>
            <p:cNvSpPr/>
            <p:nvPr/>
          </p:nvSpPr>
          <p:spPr>
            <a:xfrm>
              <a:off x="3744504" y="5116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1" name="pt3881"/>
            <p:cNvSpPr/>
            <p:nvPr/>
          </p:nvSpPr>
          <p:spPr>
            <a:xfrm>
              <a:off x="2790512" y="5847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2" name="pt3882"/>
            <p:cNvSpPr/>
            <p:nvPr/>
          </p:nvSpPr>
          <p:spPr>
            <a:xfrm>
              <a:off x="3684324" y="5094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3" name="pt3883"/>
            <p:cNvSpPr/>
            <p:nvPr/>
          </p:nvSpPr>
          <p:spPr>
            <a:xfrm>
              <a:off x="3799664" y="4944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4" name="pt3884"/>
            <p:cNvSpPr/>
            <p:nvPr/>
          </p:nvSpPr>
          <p:spPr>
            <a:xfrm>
              <a:off x="3684504" y="5125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5" name="pt3885"/>
            <p:cNvSpPr/>
            <p:nvPr/>
          </p:nvSpPr>
          <p:spPr>
            <a:xfrm>
              <a:off x="3718830" y="5070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6" name="pt3886"/>
            <p:cNvSpPr/>
            <p:nvPr/>
          </p:nvSpPr>
          <p:spPr>
            <a:xfrm>
              <a:off x="3766450" y="5030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7" name="pt3887"/>
            <p:cNvSpPr/>
            <p:nvPr/>
          </p:nvSpPr>
          <p:spPr>
            <a:xfrm>
              <a:off x="3741759" y="5099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8" name="pt3888"/>
            <p:cNvSpPr/>
            <p:nvPr/>
          </p:nvSpPr>
          <p:spPr>
            <a:xfrm>
              <a:off x="3796527" y="5038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9" name="pt3889"/>
            <p:cNvSpPr/>
            <p:nvPr/>
          </p:nvSpPr>
          <p:spPr>
            <a:xfrm>
              <a:off x="3713977" y="4971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0" name="pt3890"/>
            <p:cNvSpPr/>
            <p:nvPr/>
          </p:nvSpPr>
          <p:spPr>
            <a:xfrm>
              <a:off x="3901737" y="4874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1" name="pt3891"/>
            <p:cNvSpPr/>
            <p:nvPr/>
          </p:nvSpPr>
          <p:spPr>
            <a:xfrm>
              <a:off x="3110693" y="5614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2" name="pt3892"/>
            <p:cNvSpPr/>
            <p:nvPr/>
          </p:nvSpPr>
          <p:spPr>
            <a:xfrm>
              <a:off x="3817072" y="4884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3" name="pt3893"/>
            <p:cNvSpPr/>
            <p:nvPr/>
          </p:nvSpPr>
          <p:spPr>
            <a:xfrm>
              <a:off x="3549833" y="5107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4" name="pt3894"/>
            <p:cNvSpPr/>
            <p:nvPr/>
          </p:nvSpPr>
          <p:spPr>
            <a:xfrm>
              <a:off x="3840869" y="5077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5" name="pt3895"/>
            <p:cNvSpPr/>
            <p:nvPr/>
          </p:nvSpPr>
          <p:spPr>
            <a:xfrm>
              <a:off x="3897456" y="5004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6" name="pt3896"/>
            <p:cNvSpPr/>
            <p:nvPr/>
          </p:nvSpPr>
          <p:spPr>
            <a:xfrm>
              <a:off x="3881913" y="5024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7" name="pt3897"/>
            <p:cNvSpPr/>
            <p:nvPr/>
          </p:nvSpPr>
          <p:spPr>
            <a:xfrm>
              <a:off x="3099925" y="5659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8" name="pt3898"/>
            <p:cNvSpPr/>
            <p:nvPr/>
          </p:nvSpPr>
          <p:spPr>
            <a:xfrm>
              <a:off x="3730786" y="5071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9" name="pt3899"/>
            <p:cNvSpPr/>
            <p:nvPr/>
          </p:nvSpPr>
          <p:spPr>
            <a:xfrm>
              <a:off x="3780463" y="502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0" name="pt3900"/>
            <p:cNvSpPr/>
            <p:nvPr/>
          </p:nvSpPr>
          <p:spPr>
            <a:xfrm>
              <a:off x="3345482" y="537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1" name="pt3901"/>
            <p:cNvSpPr/>
            <p:nvPr/>
          </p:nvSpPr>
          <p:spPr>
            <a:xfrm>
              <a:off x="3008562" y="5647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2" name="pt3902"/>
            <p:cNvSpPr/>
            <p:nvPr/>
          </p:nvSpPr>
          <p:spPr>
            <a:xfrm>
              <a:off x="3159283" y="5495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3" name="pt3903"/>
            <p:cNvSpPr/>
            <p:nvPr/>
          </p:nvSpPr>
          <p:spPr>
            <a:xfrm>
              <a:off x="2938925" y="5717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4" name="pt3904"/>
            <p:cNvSpPr/>
            <p:nvPr/>
          </p:nvSpPr>
          <p:spPr>
            <a:xfrm>
              <a:off x="3410914" y="5366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5" name="pt3905"/>
            <p:cNvSpPr/>
            <p:nvPr/>
          </p:nvSpPr>
          <p:spPr>
            <a:xfrm>
              <a:off x="3196746" y="5464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6" name="pt3906"/>
            <p:cNvSpPr/>
            <p:nvPr/>
          </p:nvSpPr>
          <p:spPr>
            <a:xfrm>
              <a:off x="2980908" y="5700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7" name="pt3907"/>
            <p:cNvSpPr/>
            <p:nvPr/>
          </p:nvSpPr>
          <p:spPr>
            <a:xfrm>
              <a:off x="3745173" y="5118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8" name="pt3908"/>
            <p:cNvSpPr/>
            <p:nvPr/>
          </p:nvSpPr>
          <p:spPr>
            <a:xfrm>
              <a:off x="3743006" y="5106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9" name="pt3909"/>
            <p:cNvSpPr/>
            <p:nvPr/>
          </p:nvSpPr>
          <p:spPr>
            <a:xfrm>
              <a:off x="3494917" y="5227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0" name="pt3910"/>
            <p:cNvSpPr/>
            <p:nvPr/>
          </p:nvSpPr>
          <p:spPr>
            <a:xfrm>
              <a:off x="3202423" y="5469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1" name="pt3911"/>
            <p:cNvSpPr/>
            <p:nvPr/>
          </p:nvSpPr>
          <p:spPr>
            <a:xfrm>
              <a:off x="2993880" y="5729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2" name="pt3912"/>
            <p:cNvSpPr/>
            <p:nvPr/>
          </p:nvSpPr>
          <p:spPr>
            <a:xfrm>
              <a:off x="3167871" y="5462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3" name="pt3913"/>
            <p:cNvSpPr/>
            <p:nvPr/>
          </p:nvSpPr>
          <p:spPr>
            <a:xfrm>
              <a:off x="3193198" y="5456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4" name="pt3914"/>
            <p:cNvSpPr/>
            <p:nvPr/>
          </p:nvSpPr>
          <p:spPr>
            <a:xfrm>
              <a:off x="3924564" y="4869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5" name="pt3915"/>
            <p:cNvSpPr/>
            <p:nvPr/>
          </p:nvSpPr>
          <p:spPr>
            <a:xfrm>
              <a:off x="3809146" y="4965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6" name="pt3916"/>
            <p:cNvSpPr/>
            <p:nvPr/>
          </p:nvSpPr>
          <p:spPr>
            <a:xfrm>
              <a:off x="3753857" y="5029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7" name="pt3917"/>
            <p:cNvSpPr/>
            <p:nvPr/>
          </p:nvSpPr>
          <p:spPr>
            <a:xfrm>
              <a:off x="3705427" y="5083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8" name="pt3918"/>
            <p:cNvSpPr/>
            <p:nvPr/>
          </p:nvSpPr>
          <p:spPr>
            <a:xfrm>
              <a:off x="3288322" y="5444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9" name="pt3919"/>
            <p:cNvSpPr/>
            <p:nvPr/>
          </p:nvSpPr>
          <p:spPr>
            <a:xfrm>
              <a:off x="2806846" y="5806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0" name="pt3920"/>
            <p:cNvSpPr/>
            <p:nvPr/>
          </p:nvSpPr>
          <p:spPr>
            <a:xfrm>
              <a:off x="3178593" y="5499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1" name="pt3921"/>
            <p:cNvSpPr/>
            <p:nvPr/>
          </p:nvSpPr>
          <p:spPr>
            <a:xfrm>
              <a:off x="3828784" y="5061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2" name="pt3922"/>
            <p:cNvSpPr/>
            <p:nvPr/>
          </p:nvSpPr>
          <p:spPr>
            <a:xfrm>
              <a:off x="3801059" y="5060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3" name="pt3923"/>
            <p:cNvSpPr/>
            <p:nvPr/>
          </p:nvSpPr>
          <p:spPr>
            <a:xfrm>
              <a:off x="3758357" y="5055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4" name="pt3924"/>
            <p:cNvSpPr/>
            <p:nvPr/>
          </p:nvSpPr>
          <p:spPr>
            <a:xfrm>
              <a:off x="3944697" y="4957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5" name="pt3925"/>
            <p:cNvSpPr/>
            <p:nvPr/>
          </p:nvSpPr>
          <p:spPr>
            <a:xfrm>
              <a:off x="3738153" y="5041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6" name="pt3926"/>
            <p:cNvSpPr/>
            <p:nvPr/>
          </p:nvSpPr>
          <p:spPr>
            <a:xfrm>
              <a:off x="2805618" y="5834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7" name="pt3927"/>
            <p:cNvSpPr/>
            <p:nvPr/>
          </p:nvSpPr>
          <p:spPr>
            <a:xfrm>
              <a:off x="3148715" y="5510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8" name="pt3928"/>
            <p:cNvSpPr/>
            <p:nvPr/>
          </p:nvSpPr>
          <p:spPr>
            <a:xfrm>
              <a:off x="2938880" y="5708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9" name="pt3929"/>
            <p:cNvSpPr/>
            <p:nvPr/>
          </p:nvSpPr>
          <p:spPr>
            <a:xfrm>
              <a:off x="3800738" y="5066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0" name="pt3930"/>
            <p:cNvSpPr/>
            <p:nvPr/>
          </p:nvSpPr>
          <p:spPr>
            <a:xfrm>
              <a:off x="3642476" y="5101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1" name="pt3931"/>
            <p:cNvSpPr/>
            <p:nvPr/>
          </p:nvSpPr>
          <p:spPr>
            <a:xfrm>
              <a:off x="2854671" y="5733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2" name="pt3932"/>
            <p:cNvSpPr/>
            <p:nvPr/>
          </p:nvSpPr>
          <p:spPr>
            <a:xfrm>
              <a:off x="3713237" y="5072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3" name="pt3933"/>
            <p:cNvSpPr/>
            <p:nvPr/>
          </p:nvSpPr>
          <p:spPr>
            <a:xfrm>
              <a:off x="3735248" y="5098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4" name="pt3934"/>
            <p:cNvSpPr/>
            <p:nvPr/>
          </p:nvSpPr>
          <p:spPr>
            <a:xfrm>
              <a:off x="4024342" y="4800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5" name="pt3935"/>
            <p:cNvSpPr/>
            <p:nvPr/>
          </p:nvSpPr>
          <p:spPr>
            <a:xfrm>
              <a:off x="3963390" y="481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6" name="pt3936"/>
            <p:cNvSpPr/>
            <p:nvPr/>
          </p:nvSpPr>
          <p:spPr>
            <a:xfrm>
              <a:off x="3111682" y="5458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7" name="pt3937"/>
            <p:cNvSpPr/>
            <p:nvPr/>
          </p:nvSpPr>
          <p:spPr>
            <a:xfrm>
              <a:off x="3843504" y="5037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8" name="pt3938"/>
            <p:cNvSpPr/>
            <p:nvPr/>
          </p:nvSpPr>
          <p:spPr>
            <a:xfrm>
              <a:off x="3506398" y="5188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9" name="pt3939"/>
            <p:cNvSpPr/>
            <p:nvPr/>
          </p:nvSpPr>
          <p:spPr>
            <a:xfrm>
              <a:off x="3956891" y="4816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0" name="pt3940"/>
            <p:cNvSpPr/>
            <p:nvPr/>
          </p:nvSpPr>
          <p:spPr>
            <a:xfrm>
              <a:off x="3152579" y="5445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1" name="pt3941"/>
            <p:cNvSpPr/>
            <p:nvPr/>
          </p:nvSpPr>
          <p:spPr>
            <a:xfrm>
              <a:off x="3121428" y="5480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2" name="pt3942"/>
            <p:cNvSpPr/>
            <p:nvPr/>
          </p:nvSpPr>
          <p:spPr>
            <a:xfrm>
              <a:off x="3560022" y="5146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3" name="pt3943"/>
            <p:cNvSpPr/>
            <p:nvPr/>
          </p:nvSpPr>
          <p:spPr>
            <a:xfrm>
              <a:off x="3263574" y="5345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4" name="pt3944"/>
            <p:cNvSpPr/>
            <p:nvPr/>
          </p:nvSpPr>
          <p:spPr>
            <a:xfrm>
              <a:off x="2891087" y="5697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5" name="pt3945"/>
            <p:cNvSpPr/>
            <p:nvPr/>
          </p:nvSpPr>
          <p:spPr>
            <a:xfrm>
              <a:off x="3494699" y="5326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6" name="pt3946"/>
            <p:cNvSpPr/>
            <p:nvPr/>
          </p:nvSpPr>
          <p:spPr>
            <a:xfrm>
              <a:off x="3564772" y="5188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7" name="pt3947"/>
            <p:cNvSpPr/>
            <p:nvPr/>
          </p:nvSpPr>
          <p:spPr>
            <a:xfrm>
              <a:off x="3747802" y="5080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8" name="pt3948"/>
            <p:cNvSpPr/>
            <p:nvPr/>
          </p:nvSpPr>
          <p:spPr>
            <a:xfrm>
              <a:off x="3835977" y="4950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9" name="pt3949"/>
            <p:cNvSpPr/>
            <p:nvPr/>
          </p:nvSpPr>
          <p:spPr>
            <a:xfrm>
              <a:off x="4023255" y="4802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0" name="pt3950"/>
            <p:cNvSpPr/>
            <p:nvPr/>
          </p:nvSpPr>
          <p:spPr>
            <a:xfrm>
              <a:off x="3717165" y="5009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1" name="pt3951"/>
            <p:cNvSpPr/>
            <p:nvPr/>
          </p:nvSpPr>
          <p:spPr>
            <a:xfrm>
              <a:off x="3781826" y="5057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2" name="pt3952"/>
            <p:cNvSpPr/>
            <p:nvPr/>
          </p:nvSpPr>
          <p:spPr>
            <a:xfrm>
              <a:off x="3748914" y="5091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3" name="pt3953"/>
            <p:cNvSpPr/>
            <p:nvPr/>
          </p:nvSpPr>
          <p:spPr>
            <a:xfrm>
              <a:off x="3485770" y="5182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4" name="pt3954"/>
            <p:cNvSpPr/>
            <p:nvPr/>
          </p:nvSpPr>
          <p:spPr>
            <a:xfrm>
              <a:off x="3733962" y="5147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5" name="pt3955"/>
            <p:cNvSpPr/>
            <p:nvPr/>
          </p:nvSpPr>
          <p:spPr>
            <a:xfrm>
              <a:off x="3799851" y="5038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6" name="pt3956"/>
            <p:cNvSpPr/>
            <p:nvPr/>
          </p:nvSpPr>
          <p:spPr>
            <a:xfrm>
              <a:off x="3047626" y="5629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7" name="pt3957"/>
            <p:cNvSpPr/>
            <p:nvPr/>
          </p:nvSpPr>
          <p:spPr>
            <a:xfrm>
              <a:off x="3375038" y="5383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8" name="pt3958"/>
            <p:cNvSpPr/>
            <p:nvPr/>
          </p:nvSpPr>
          <p:spPr>
            <a:xfrm>
              <a:off x="2860167" y="5793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9" name="pt3959"/>
            <p:cNvSpPr/>
            <p:nvPr/>
          </p:nvSpPr>
          <p:spPr>
            <a:xfrm>
              <a:off x="3497591" y="5200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0" name="pt3960"/>
            <p:cNvSpPr/>
            <p:nvPr/>
          </p:nvSpPr>
          <p:spPr>
            <a:xfrm>
              <a:off x="3175276" y="5471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1" name="pt3961"/>
            <p:cNvSpPr/>
            <p:nvPr/>
          </p:nvSpPr>
          <p:spPr>
            <a:xfrm>
              <a:off x="3914555" y="4946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2" name="pt3962"/>
            <p:cNvSpPr/>
            <p:nvPr/>
          </p:nvSpPr>
          <p:spPr>
            <a:xfrm>
              <a:off x="3591777" y="5186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3" name="pt3963"/>
            <p:cNvSpPr/>
            <p:nvPr/>
          </p:nvSpPr>
          <p:spPr>
            <a:xfrm>
              <a:off x="3001105" y="5716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4" name="pt3964"/>
            <p:cNvSpPr/>
            <p:nvPr/>
          </p:nvSpPr>
          <p:spPr>
            <a:xfrm>
              <a:off x="3379795" y="5264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5" name="pt3965"/>
            <p:cNvSpPr/>
            <p:nvPr/>
          </p:nvSpPr>
          <p:spPr>
            <a:xfrm>
              <a:off x="3275067" y="5341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6" name="pt3966"/>
            <p:cNvSpPr/>
            <p:nvPr/>
          </p:nvSpPr>
          <p:spPr>
            <a:xfrm>
              <a:off x="2889994" y="5722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7" name="pt3967"/>
            <p:cNvSpPr/>
            <p:nvPr/>
          </p:nvSpPr>
          <p:spPr>
            <a:xfrm>
              <a:off x="3376356" y="5353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8" name="pt3968"/>
            <p:cNvSpPr/>
            <p:nvPr/>
          </p:nvSpPr>
          <p:spPr>
            <a:xfrm>
              <a:off x="2890650" y="5786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9" name="pt3969"/>
            <p:cNvSpPr/>
            <p:nvPr/>
          </p:nvSpPr>
          <p:spPr>
            <a:xfrm>
              <a:off x="3025371" y="5722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0" name="pt3970"/>
            <p:cNvSpPr/>
            <p:nvPr/>
          </p:nvSpPr>
          <p:spPr>
            <a:xfrm>
              <a:off x="3458547" y="5333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1" name="pt3971"/>
            <p:cNvSpPr/>
            <p:nvPr/>
          </p:nvSpPr>
          <p:spPr>
            <a:xfrm>
              <a:off x="3635990" y="5177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2" name="pt3972"/>
            <p:cNvSpPr/>
            <p:nvPr/>
          </p:nvSpPr>
          <p:spPr>
            <a:xfrm>
              <a:off x="3662513" y="5142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3" name="pt3973"/>
            <p:cNvSpPr/>
            <p:nvPr/>
          </p:nvSpPr>
          <p:spPr>
            <a:xfrm>
              <a:off x="3874610" y="4910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4" name="pt3974"/>
            <p:cNvSpPr/>
            <p:nvPr/>
          </p:nvSpPr>
          <p:spPr>
            <a:xfrm>
              <a:off x="3736649" y="4999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5" name="pt3975"/>
            <p:cNvSpPr/>
            <p:nvPr/>
          </p:nvSpPr>
          <p:spPr>
            <a:xfrm>
              <a:off x="3939259" y="4816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6" name="pt3976"/>
            <p:cNvSpPr/>
            <p:nvPr/>
          </p:nvSpPr>
          <p:spPr>
            <a:xfrm>
              <a:off x="4004485" y="4880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7" name="pt3977"/>
            <p:cNvSpPr/>
            <p:nvPr/>
          </p:nvSpPr>
          <p:spPr>
            <a:xfrm>
              <a:off x="2856387" y="5801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8" name="pt3978"/>
            <p:cNvSpPr/>
            <p:nvPr/>
          </p:nvSpPr>
          <p:spPr>
            <a:xfrm>
              <a:off x="3337761" y="5413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9" name="pt3979"/>
            <p:cNvSpPr/>
            <p:nvPr/>
          </p:nvSpPr>
          <p:spPr>
            <a:xfrm>
              <a:off x="3272946" y="5469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0" name="pt3980"/>
            <p:cNvSpPr/>
            <p:nvPr/>
          </p:nvSpPr>
          <p:spPr>
            <a:xfrm>
              <a:off x="2809963" y="5783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1" name="pt3981"/>
            <p:cNvSpPr/>
            <p:nvPr/>
          </p:nvSpPr>
          <p:spPr>
            <a:xfrm>
              <a:off x="3019670" y="5662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2" name="pt3982"/>
            <p:cNvSpPr/>
            <p:nvPr/>
          </p:nvSpPr>
          <p:spPr>
            <a:xfrm>
              <a:off x="2866300" y="5834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3" name="pt3983"/>
            <p:cNvSpPr/>
            <p:nvPr/>
          </p:nvSpPr>
          <p:spPr>
            <a:xfrm>
              <a:off x="3247587" y="5468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4" name="pt3984"/>
            <p:cNvSpPr/>
            <p:nvPr/>
          </p:nvSpPr>
          <p:spPr>
            <a:xfrm>
              <a:off x="3636177" y="5182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5" name="pt3985"/>
            <p:cNvSpPr/>
            <p:nvPr/>
          </p:nvSpPr>
          <p:spPr>
            <a:xfrm>
              <a:off x="3698748" y="5132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6" name="pt3986"/>
            <p:cNvSpPr/>
            <p:nvPr/>
          </p:nvSpPr>
          <p:spPr>
            <a:xfrm>
              <a:off x="3705929" y="4985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7" name="pt3987"/>
            <p:cNvSpPr/>
            <p:nvPr/>
          </p:nvSpPr>
          <p:spPr>
            <a:xfrm>
              <a:off x="3840412" y="4872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8" name="pt3988"/>
            <p:cNvSpPr/>
            <p:nvPr/>
          </p:nvSpPr>
          <p:spPr>
            <a:xfrm>
              <a:off x="3992998" y="4794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9" name="pt3989"/>
            <p:cNvSpPr/>
            <p:nvPr/>
          </p:nvSpPr>
          <p:spPr>
            <a:xfrm>
              <a:off x="3603830" y="5032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0" name="pt3990"/>
            <p:cNvSpPr/>
            <p:nvPr/>
          </p:nvSpPr>
          <p:spPr>
            <a:xfrm>
              <a:off x="2743309" y="5819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1" name="pt3991"/>
            <p:cNvSpPr/>
            <p:nvPr/>
          </p:nvSpPr>
          <p:spPr>
            <a:xfrm>
              <a:off x="3487409" y="5292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2" name="pt3992"/>
            <p:cNvSpPr/>
            <p:nvPr/>
          </p:nvSpPr>
          <p:spPr>
            <a:xfrm>
              <a:off x="3083013" y="5700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3" name="pt3993"/>
            <p:cNvSpPr/>
            <p:nvPr/>
          </p:nvSpPr>
          <p:spPr>
            <a:xfrm>
              <a:off x="2919975" y="5743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4" name="pt3994"/>
            <p:cNvSpPr/>
            <p:nvPr/>
          </p:nvSpPr>
          <p:spPr>
            <a:xfrm>
              <a:off x="3322758" y="5395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5" name="pt3995"/>
            <p:cNvSpPr/>
            <p:nvPr/>
          </p:nvSpPr>
          <p:spPr>
            <a:xfrm>
              <a:off x="2829306" y="5737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6" name="pt3996"/>
            <p:cNvSpPr/>
            <p:nvPr/>
          </p:nvSpPr>
          <p:spPr>
            <a:xfrm>
              <a:off x="3938307" y="4772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7" name="pt3997"/>
            <p:cNvSpPr/>
            <p:nvPr/>
          </p:nvSpPr>
          <p:spPr>
            <a:xfrm>
              <a:off x="3627138" y="5161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8" name="pt3998"/>
            <p:cNvSpPr/>
            <p:nvPr/>
          </p:nvSpPr>
          <p:spPr>
            <a:xfrm>
              <a:off x="3627081" y="5170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9" name="pt3999"/>
            <p:cNvSpPr/>
            <p:nvPr/>
          </p:nvSpPr>
          <p:spPr>
            <a:xfrm>
              <a:off x="3568115" y="5171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0" name="pt4000"/>
            <p:cNvSpPr/>
            <p:nvPr/>
          </p:nvSpPr>
          <p:spPr>
            <a:xfrm>
              <a:off x="3705556" y="5116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1" name="pt4001"/>
            <p:cNvSpPr/>
            <p:nvPr/>
          </p:nvSpPr>
          <p:spPr>
            <a:xfrm>
              <a:off x="3650756" y="5163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2" name="pt4002"/>
            <p:cNvSpPr/>
            <p:nvPr/>
          </p:nvSpPr>
          <p:spPr>
            <a:xfrm>
              <a:off x="3708706" y="5136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3" name="pt4003"/>
            <p:cNvSpPr/>
            <p:nvPr/>
          </p:nvSpPr>
          <p:spPr>
            <a:xfrm>
              <a:off x="3526891" y="5140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4" name="pt4004"/>
            <p:cNvSpPr/>
            <p:nvPr/>
          </p:nvSpPr>
          <p:spPr>
            <a:xfrm>
              <a:off x="3940827" y="4835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5" name="pt4005"/>
            <p:cNvSpPr/>
            <p:nvPr/>
          </p:nvSpPr>
          <p:spPr>
            <a:xfrm>
              <a:off x="3535048" y="5184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6" name="pt4006"/>
            <p:cNvSpPr/>
            <p:nvPr/>
          </p:nvSpPr>
          <p:spPr>
            <a:xfrm>
              <a:off x="3612862" y="5162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7" name="pt4007"/>
            <p:cNvSpPr/>
            <p:nvPr/>
          </p:nvSpPr>
          <p:spPr>
            <a:xfrm>
              <a:off x="3649997" y="5180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8" name="pt4008"/>
            <p:cNvSpPr/>
            <p:nvPr/>
          </p:nvSpPr>
          <p:spPr>
            <a:xfrm>
              <a:off x="3658187" y="5172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9" name="pt4009"/>
            <p:cNvSpPr/>
            <p:nvPr/>
          </p:nvSpPr>
          <p:spPr>
            <a:xfrm>
              <a:off x="3847689" y="5064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0" name="pt4010"/>
            <p:cNvSpPr/>
            <p:nvPr/>
          </p:nvSpPr>
          <p:spPr>
            <a:xfrm>
              <a:off x="3660867" y="5156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1" name="pt4011"/>
            <p:cNvSpPr/>
            <p:nvPr/>
          </p:nvSpPr>
          <p:spPr>
            <a:xfrm>
              <a:off x="3660841" y="5165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2" name="pt4012"/>
            <p:cNvSpPr/>
            <p:nvPr/>
          </p:nvSpPr>
          <p:spPr>
            <a:xfrm>
              <a:off x="3639140" y="5105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3" name="pt4013"/>
            <p:cNvSpPr/>
            <p:nvPr/>
          </p:nvSpPr>
          <p:spPr>
            <a:xfrm>
              <a:off x="2788435" y="5876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4" name="pt4014"/>
            <p:cNvSpPr/>
            <p:nvPr/>
          </p:nvSpPr>
          <p:spPr>
            <a:xfrm>
              <a:off x="3121659" y="5472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5" name="pt4015"/>
            <p:cNvSpPr/>
            <p:nvPr/>
          </p:nvSpPr>
          <p:spPr>
            <a:xfrm>
              <a:off x="3616384" y="5171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6" name="pt4016"/>
            <p:cNvSpPr/>
            <p:nvPr/>
          </p:nvSpPr>
          <p:spPr>
            <a:xfrm>
              <a:off x="3662378" y="5128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7" name="pt4017"/>
            <p:cNvSpPr/>
            <p:nvPr/>
          </p:nvSpPr>
          <p:spPr>
            <a:xfrm>
              <a:off x="2908874" y="5696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8" name="pt4018"/>
            <p:cNvSpPr/>
            <p:nvPr/>
          </p:nvSpPr>
          <p:spPr>
            <a:xfrm>
              <a:off x="3525130" y="5302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9" name="pt4019"/>
            <p:cNvSpPr/>
            <p:nvPr/>
          </p:nvSpPr>
          <p:spPr>
            <a:xfrm>
              <a:off x="3580740" y="5220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0" name="pt4020"/>
            <p:cNvSpPr/>
            <p:nvPr/>
          </p:nvSpPr>
          <p:spPr>
            <a:xfrm>
              <a:off x="3579789" y="5217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1" name="pt4021"/>
            <p:cNvSpPr/>
            <p:nvPr/>
          </p:nvSpPr>
          <p:spPr>
            <a:xfrm>
              <a:off x="3653661" y="5117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2" name="pt4022"/>
            <p:cNvSpPr/>
            <p:nvPr/>
          </p:nvSpPr>
          <p:spPr>
            <a:xfrm>
              <a:off x="3623294" y="5200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3" name="pt4023"/>
            <p:cNvSpPr/>
            <p:nvPr/>
          </p:nvSpPr>
          <p:spPr>
            <a:xfrm>
              <a:off x="2991713" y="5677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4" name="pt4024"/>
            <p:cNvSpPr/>
            <p:nvPr/>
          </p:nvSpPr>
          <p:spPr>
            <a:xfrm>
              <a:off x="3641306" y="5191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5" name="pt4025"/>
            <p:cNvSpPr/>
            <p:nvPr/>
          </p:nvSpPr>
          <p:spPr>
            <a:xfrm>
              <a:off x="3058991" y="5641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6" name="pt4026"/>
            <p:cNvSpPr/>
            <p:nvPr/>
          </p:nvSpPr>
          <p:spPr>
            <a:xfrm>
              <a:off x="3735736" y="5087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7" name="pt4027"/>
            <p:cNvSpPr/>
            <p:nvPr/>
          </p:nvSpPr>
          <p:spPr>
            <a:xfrm>
              <a:off x="3579075" y="5172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8" name="pt4028"/>
            <p:cNvSpPr/>
            <p:nvPr/>
          </p:nvSpPr>
          <p:spPr>
            <a:xfrm>
              <a:off x="3211673" y="5483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9" name="pt4029"/>
            <p:cNvSpPr/>
            <p:nvPr/>
          </p:nvSpPr>
          <p:spPr>
            <a:xfrm>
              <a:off x="3679882" y="5148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0" name="pt4030"/>
            <p:cNvSpPr/>
            <p:nvPr/>
          </p:nvSpPr>
          <p:spPr>
            <a:xfrm>
              <a:off x="3643723" y="5150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1" name="pt4031"/>
            <p:cNvSpPr/>
            <p:nvPr/>
          </p:nvSpPr>
          <p:spPr>
            <a:xfrm>
              <a:off x="3596682" y="5060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2" name="pt4032"/>
            <p:cNvSpPr/>
            <p:nvPr/>
          </p:nvSpPr>
          <p:spPr>
            <a:xfrm>
              <a:off x="4000840" y="4746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3" name="pt4033"/>
            <p:cNvSpPr/>
            <p:nvPr/>
          </p:nvSpPr>
          <p:spPr>
            <a:xfrm>
              <a:off x="3843762" y="4997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4" name="pt4034"/>
            <p:cNvSpPr/>
            <p:nvPr/>
          </p:nvSpPr>
          <p:spPr>
            <a:xfrm>
              <a:off x="2789708" y="5788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5" name="pt4035"/>
            <p:cNvSpPr/>
            <p:nvPr/>
          </p:nvSpPr>
          <p:spPr>
            <a:xfrm>
              <a:off x="3632737" y="5149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6" name="pt4036"/>
            <p:cNvSpPr/>
            <p:nvPr/>
          </p:nvSpPr>
          <p:spPr>
            <a:xfrm>
              <a:off x="3540127" y="5200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7" name="pt4037"/>
            <p:cNvSpPr/>
            <p:nvPr/>
          </p:nvSpPr>
          <p:spPr>
            <a:xfrm>
              <a:off x="3562535" y="5197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8" name="pt4038"/>
            <p:cNvSpPr/>
            <p:nvPr/>
          </p:nvSpPr>
          <p:spPr>
            <a:xfrm>
              <a:off x="3578586" y="5208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9" name="pt4039"/>
            <p:cNvSpPr/>
            <p:nvPr/>
          </p:nvSpPr>
          <p:spPr>
            <a:xfrm>
              <a:off x="4000275" y="4776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0" name="pt4040"/>
            <p:cNvSpPr/>
            <p:nvPr/>
          </p:nvSpPr>
          <p:spPr>
            <a:xfrm>
              <a:off x="4022008" y="4783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1" name="pt4041"/>
            <p:cNvSpPr/>
            <p:nvPr/>
          </p:nvSpPr>
          <p:spPr>
            <a:xfrm>
              <a:off x="3418801" y="5153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2" name="pt4042"/>
            <p:cNvSpPr/>
            <p:nvPr/>
          </p:nvSpPr>
          <p:spPr>
            <a:xfrm>
              <a:off x="3638574" y="5153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3" name="pt4043"/>
            <p:cNvSpPr/>
            <p:nvPr/>
          </p:nvSpPr>
          <p:spPr>
            <a:xfrm>
              <a:off x="3584455" y="5182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4" name="pt4044"/>
            <p:cNvSpPr/>
            <p:nvPr/>
          </p:nvSpPr>
          <p:spPr>
            <a:xfrm>
              <a:off x="3605797" y="5084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5" name="pt4045"/>
            <p:cNvSpPr/>
            <p:nvPr/>
          </p:nvSpPr>
          <p:spPr>
            <a:xfrm>
              <a:off x="3673826" y="4986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6" name="pt4046"/>
            <p:cNvSpPr/>
            <p:nvPr/>
          </p:nvSpPr>
          <p:spPr>
            <a:xfrm>
              <a:off x="4021700" y="4856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7" name="pt4047"/>
            <p:cNvSpPr/>
            <p:nvPr/>
          </p:nvSpPr>
          <p:spPr>
            <a:xfrm>
              <a:off x="3608638" y="5145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8" name="pt4048"/>
            <p:cNvSpPr/>
            <p:nvPr/>
          </p:nvSpPr>
          <p:spPr>
            <a:xfrm>
              <a:off x="3618595" y="5119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9" name="pt4049"/>
            <p:cNvSpPr/>
            <p:nvPr/>
          </p:nvSpPr>
          <p:spPr>
            <a:xfrm>
              <a:off x="3198334" y="5479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0" name="pt4050"/>
            <p:cNvSpPr/>
            <p:nvPr/>
          </p:nvSpPr>
          <p:spPr>
            <a:xfrm>
              <a:off x="3123015" y="5476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1" name="pt4051"/>
            <p:cNvSpPr/>
            <p:nvPr/>
          </p:nvSpPr>
          <p:spPr>
            <a:xfrm>
              <a:off x="3752147" y="4951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2" name="pt4052"/>
            <p:cNvSpPr/>
            <p:nvPr/>
          </p:nvSpPr>
          <p:spPr>
            <a:xfrm>
              <a:off x="3276944" y="5491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3" name="pt4053"/>
            <p:cNvSpPr/>
            <p:nvPr/>
          </p:nvSpPr>
          <p:spPr>
            <a:xfrm>
              <a:off x="3605469" y="5191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4" name="pt4054"/>
            <p:cNvSpPr/>
            <p:nvPr/>
          </p:nvSpPr>
          <p:spPr>
            <a:xfrm>
              <a:off x="3618467" y="5212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5" name="pt4055"/>
            <p:cNvSpPr/>
            <p:nvPr/>
          </p:nvSpPr>
          <p:spPr>
            <a:xfrm>
              <a:off x="3959957" y="4821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6" name="pt4056"/>
            <p:cNvSpPr/>
            <p:nvPr/>
          </p:nvSpPr>
          <p:spPr>
            <a:xfrm>
              <a:off x="3016976" y="5653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7" name="pt4057"/>
            <p:cNvSpPr/>
            <p:nvPr/>
          </p:nvSpPr>
          <p:spPr>
            <a:xfrm>
              <a:off x="3048301" y="568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8" name="pt4058"/>
            <p:cNvSpPr/>
            <p:nvPr/>
          </p:nvSpPr>
          <p:spPr>
            <a:xfrm>
              <a:off x="3009744" y="5659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9" name="pt4059"/>
            <p:cNvSpPr/>
            <p:nvPr/>
          </p:nvSpPr>
          <p:spPr>
            <a:xfrm>
              <a:off x="3509715" y="5253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0" name="pt4060"/>
            <p:cNvSpPr/>
            <p:nvPr/>
          </p:nvSpPr>
          <p:spPr>
            <a:xfrm>
              <a:off x="3075717" y="5604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1" name="pt4061"/>
            <p:cNvSpPr/>
            <p:nvPr/>
          </p:nvSpPr>
          <p:spPr>
            <a:xfrm>
              <a:off x="3140969" y="5557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2" name="pt4062"/>
            <p:cNvSpPr/>
            <p:nvPr/>
          </p:nvSpPr>
          <p:spPr>
            <a:xfrm>
              <a:off x="3662763" y="5154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3" name="pt4063"/>
            <p:cNvSpPr/>
            <p:nvPr/>
          </p:nvSpPr>
          <p:spPr>
            <a:xfrm>
              <a:off x="3639346" y="5174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4" name="pt4064"/>
            <p:cNvSpPr/>
            <p:nvPr/>
          </p:nvSpPr>
          <p:spPr>
            <a:xfrm>
              <a:off x="3769799" y="4986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5" name="pt4065"/>
            <p:cNvSpPr/>
            <p:nvPr/>
          </p:nvSpPr>
          <p:spPr>
            <a:xfrm>
              <a:off x="3659626" y="5185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6" name="pt4066"/>
            <p:cNvSpPr/>
            <p:nvPr/>
          </p:nvSpPr>
          <p:spPr>
            <a:xfrm>
              <a:off x="3657602" y="5149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7" name="pt4067"/>
            <p:cNvSpPr/>
            <p:nvPr/>
          </p:nvSpPr>
          <p:spPr>
            <a:xfrm>
              <a:off x="3648525" y="5161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8" name="pt4068"/>
            <p:cNvSpPr/>
            <p:nvPr/>
          </p:nvSpPr>
          <p:spPr>
            <a:xfrm>
              <a:off x="3648049" y="5153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9" name="pt4069"/>
            <p:cNvSpPr/>
            <p:nvPr/>
          </p:nvSpPr>
          <p:spPr>
            <a:xfrm>
              <a:off x="3001613" y="5655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0" name="pt4070"/>
            <p:cNvSpPr/>
            <p:nvPr/>
          </p:nvSpPr>
          <p:spPr>
            <a:xfrm>
              <a:off x="3567144" y="5074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1" name="pt4071"/>
            <p:cNvSpPr/>
            <p:nvPr/>
          </p:nvSpPr>
          <p:spPr>
            <a:xfrm>
              <a:off x="3586242" y="5047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2" name="pt4072"/>
            <p:cNvSpPr/>
            <p:nvPr/>
          </p:nvSpPr>
          <p:spPr>
            <a:xfrm>
              <a:off x="3922481" y="4775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3" name="pt4073"/>
            <p:cNvSpPr/>
            <p:nvPr/>
          </p:nvSpPr>
          <p:spPr>
            <a:xfrm>
              <a:off x="3615934" y="5156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4" name="pt4074"/>
            <p:cNvSpPr/>
            <p:nvPr/>
          </p:nvSpPr>
          <p:spPr>
            <a:xfrm>
              <a:off x="3241538" y="541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5" name="pt4075"/>
            <p:cNvSpPr/>
            <p:nvPr/>
          </p:nvSpPr>
          <p:spPr>
            <a:xfrm>
              <a:off x="3674315" y="515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6" name="pt4076"/>
            <p:cNvSpPr/>
            <p:nvPr/>
          </p:nvSpPr>
          <p:spPr>
            <a:xfrm>
              <a:off x="3654400" y="5147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7" name="pt4077"/>
            <p:cNvSpPr/>
            <p:nvPr/>
          </p:nvSpPr>
          <p:spPr>
            <a:xfrm>
              <a:off x="3743276" y="5036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8" name="pt4078"/>
            <p:cNvSpPr/>
            <p:nvPr/>
          </p:nvSpPr>
          <p:spPr>
            <a:xfrm>
              <a:off x="2942673" y="5767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9" name="pt4079"/>
            <p:cNvSpPr/>
            <p:nvPr/>
          </p:nvSpPr>
          <p:spPr>
            <a:xfrm>
              <a:off x="3628752" y="5131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0" name="pt4080"/>
            <p:cNvSpPr/>
            <p:nvPr/>
          </p:nvSpPr>
          <p:spPr>
            <a:xfrm>
              <a:off x="2861041" y="5821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1" name="pt4081"/>
            <p:cNvSpPr/>
            <p:nvPr/>
          </p:nvSpPr>
          <p:spPr>
            <a:xfrm>
              <a:off x="2883495" y="5766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2" name="pt4082"/>
            <p:cNvSpPr/>
            <p:nvPr/>
          </p:nvSpPr>
          <p:spPr>
            <a:xfrm>
              <a:off x="3626888" y="517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3" name="pt4083"/>
            <p:cNvSpPr/>
            <p:nvPr/>
          </p:nvSpPr>
          <p:spPr>
            <a:xfrm>
              <a:off x="3653263" y="5138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4" name="pt4084"/>
            <p:cNvSpPr/>
            <p:nvPr/>
          </p:nvSpPr>
          <p:spPr>
            <a:xfrm>
              <a:off x="3652993" y="512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5" name="pt4085"/>
            <p:cNvSpPr/>
            <p:nvPr/>
          </p:nvSpPr>
          <p:spPr>
            <a:xfrm>
              <a:off x="2944923" y="5678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6" name="pt4086"/>
            <p:cNvSpPr/>
            <p:nvPr/>
          </p:nvSpPr>
          <p:spPr>
            <a:xfrm>
              <a:off x="3646989" y="5175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7" name="pt4087"/>
            <p:cNvSpPr/>
            <p:nvPr/>
          </p:nvSpPr>
          <p:spPr>
            <a:xfrm>
              <a:off x="3611595" y="5171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8" name="pt4088"/>
            <p:cNvSpPr/>
            <p:nvPr/>
          </p:nvSpPr>
          <p:spPr>
            <a:xfrm>
              <a:off x="3589701" y="5092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9" name="pt4089"/>
            <p:cNvSpPr/>
            <p:nvPr/>
          </p:nvSpPr>
          <p:spPr>
            <a:xfrm>
              <a:off x="3212688" y="5490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0" name="pt4090"/>
            <p:cNvSpPr/>
            <p:nvPr/>
          </p:nvSpPr>
          <p:spPr>
            <a:xfrm>
              <a:off x="2852839" y="5832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1" name="pt4091"/>
            <p:cNvSpPr/>
            <p:nvPr/>
          </p:nvSpPr>
          <p:spPr>
            <a:xfrm>
              <a:off x="3009204" y="5682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2" name="pt4092"/>
            <p:cNvSpPr/>
            <p:nvPr/>
          </p:nvSpPr>
          <p:spPr>
            <a:xfrm>
              <a:off x="3213492" y="5417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3" name="pt4093"/>
            <p:cNvSpPr/>
            <p:nvPr/>
          </p:nvSpPr>
          <p:spPr>
            <a:xfrm>
              <a:off x="3049895" y="5619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4" name="pt4094"/>
            <p:cNvSpPr/>
            <p:nvPr/>
          </p:nvSpPr>
          <p:spPr>
            <a:xfrm>
              <a:off x="2968810" y="5653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5" name="pt4095"/>
            <p:cNvSpPr/>
            <p:nvPr/>
          </p:nvSpPr>
          <p:spPr>
            <a:xfrm>
              <a:off x="3649663" y="5131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6" name="pt4096"/>
            <p:cNvSpPr/>
            <p:nvPr/>
          </p:nvSpPr>
          <p:spPr>
            <a:xfrm>
              <a:off x="3632326" y="5151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7" name="pt4097"/>
            <p:cNvSpPr/>
            <p:nvPr/>
          </p:nvSpPr>
          <p:spPr>
            <a:xfrm>
              <a:off x="3297624" y="5365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8" name="pt4098"/>
            <p:cNvSpPr/>
            <p:nvPr/>
          </p:nvSpPr>
          <p:spPr>
            <a:xfrm>
              <a:off x="3924223" y="4911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9" name="pt4099"/>
            <p:cNvSpPr/>
            <p:nvPr/>
          </p:nvSpPr>
          <p:spPr>
            <a:xfrm>
              <a:off x="3566296" y="5200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0" name="pt4100"/>
            <p:cNvSpPr/>
            <p:nvPr/>
          </p:nvSpPr>
          <p:spPr>
            <a:xfrm>
              <a:off x="3646352" y="5132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1" name="pt4101"/>
            <p:cNvSpPr/>
            <p:nvPr/>
          </p:nvSpPr>
          <p:spPr>
            <a:xfrm>
              <a:off x="2931385" y="5707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2" name="pt4102"/>
            <p:cNvSpPr/>
            <p:nvPr/>
          </p:nvSpPr>
          <p:spPr>
            <a:xfrm>
              <a:off x="3329816" y="5326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3" name="pt4103"/>
            <p:cNvSpPr/>
            <p:nvPr/>
          </p:nvSpPr>
          <p:spPr>
            <a:xfrm>
              <a:off x="3453642" y="5452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4" name="pt4104"/>
            <p:cNvSpPr/>
            <p:nvPr/>
          </p:nvSpPr>
          <p:spPr>
            <a:xfrm>
              <a:off x="3013280" y="5675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5" name="pt4105"/>
            <p:cNvSpPr/>
            <p:nvPr/>
          </p:nvSpPr>
          <p:spPr>
            <a:xfrm>
              <a:off x="3980283" y="4804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6" name="pt4106"/>
            <p:cNvSpPr/>
            <p:nvPr/>
          </p:nvSpPr>
          <p:spPr>
            <a:xfrm>
              <a:off x="3908378" y="4740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7" name="pt4107"/>
            <p:cNvSpPr/>
            <p:nvPr/>
          </p:nvSpPr>
          <p:spPr>
            <a:xfrm>
              <a:off x="3636144" y="5100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8" name="pt4108"/>
            <p:cNvSpPr/>
            <p:nvPr/>
          </p:nvSpPr>
          <p:spPr>
            <a:xfrm>
              <a:off x="3597299" y="5171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9" name="pt4109"/>
            <p:cNvSpPr/>
            <p:nvPr/>
          </p:nvSpPr>
          <p:spPr>
            <a:xfrm>
              <a:off x="3448281" y="5145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0" name="pt4110"/>
            <p:cNvSpPr/>
            <p:nvPr/>
          </p:nvSpPr>
          <p:spPr>
            <a:xfrm>
              <a:off x="3913681" y="4775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1" name="pt4111"/>
            <p:cNvSpPr/>
            <p:nvPr/>
          </p:nvSpPr>
          <p:spPr>
            <a:xfrm>
              <a:off x="3627029" y="5124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2" name="pt4112"/>
            <p:cNvSpPr/>
            <p:nvPr/>
          </p:nvSpPr>
          <p:spPr>
            <a:xfrm>
              <a:off x="4015837" y="4753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3" name="pt4113"/>
            <p:cNvSpPr/>
            <p:nvPr/>
          </p:nvSpPr>
          <p:spPr>
            <a:xfrm>
              <a:off x="3528055" y="5046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4" name="pt4114"/>
            <p:cNvSpPr/>
            <p:nvPr/>
          </p:nvSpPr>
          <p:spPr>
            <a:xfrm>
              <a:off x="3615908" y="5175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5" name="pt4115"/>
            <p:cNvSpPr/>
            <p:nvPr/>
          </p:nvSpPr>
          <p:spPr>
            <a:xfrm>
              <a:off x="3598572" y="5171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6" name="pt4116"/>
            <p:cNvSpPr/>
            <p:nvPr/>
          </p:nvSpPr>
          <p:spPr>
            <a:xfrm>
              <a:off x="2945109" y="5758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7" name="pt4117"/>
            <p:cNvSpPr/>
            <p:nvPr/>
          </p:nvSpPr>
          <p:spPr>
            <a:xfrm>
              <a:off x="3671911" y="5082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8" name="pt4118"/>
            <p:cNvSpPr/>
            <p:nvPr/>
          </p:nvSpPr>
          <p:spPr>
            <a:xfrm>
              <a:off x="3090090" y="5640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9" name="pt4119"/>
            <p:cNvSpPr/>
            <p:nvPr/>
          </p:nvSpPr>
          <p:spPr>
            <a:xfrm>
              <a:off x="3601458" y="5205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0" name="pt4120"/>
            <p:cNvSpPr/>
            <p:nvPr/>
          </p:nvSpPr>
          <p:spPr>
            <a:xfrm>
              <a:off x="3565788" y="5248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1" name="pt4121"/>
            <p:cNvSpPr/>
            <p:nvPr/>
          </p:nvSpPr>
          <p:spPr>
            <a:xfrm>
              <a:off x="3725760" y="5104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2" name="pt4122"/>
            <p:cNvSpPr/>
            <p:nvPr/>
          </p:nvSpPr>
          <p:spPr>
            <a:xfrm>
              <a:off x="3664081" y="506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3" name="pt4123"/>
            <p:cNvSpPr/>
            <p:nvPr/>
          </p:nvSpPr>
          <p:spPr>
            <a:xfrm>
              <a:off x="3117571" y="5503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4" name="pt4124"/>
            <p:cNvSpPr/>
            <p:nvPr/>
          </p:nvSpPr>
          <p:spPr>
            <a:xfrm>
              <a:off x="3609750" y="5168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5" name="pt4125"/>
            <p:cNvSpPr/>
            <p:nvPr/>
          </p:nvSpPr>
          <p:spPr>
            <a:xfrm>
              <a:off x="3593744" y="5200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6" name="pt4126"/>
            <p:cNvSpPr/>
            <p:nvPr/>
          </p:nvSpPr>
          <p:spPr>
            <a:xfrm>
              <a:off x="3529372" y="5269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7" name="pt4127"/>
            <p:cNvSpPr/>
            <p:nvPr/>
          </p:nvSpPr>
          <p:spPr>
            <a:xfrm>
              <a:off x="3186995" y="5476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8" name="pt4128"/>
            <p:cNvSpPr/>
            <p:nvPr/>
          </p:nvSpPr>
          <p:spPr>
            <a:xfrm>
              <a:off x="3604486" y="5189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9" name="pt4129"/>
            <p:cNvSpPr/>
            <p:nvPr/>
          </p:nvSpPr>
          <p:spPr>
            <a:xfrm>
              <a:off x="3630873" y="5163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0" name="pt4130"/>
            <p:cNvSpPr/>
            <p:nvPr/>
          </p:nvSpPr>
          <p:spPr>
            <a:xfrm>
              <a:off x="3840862" y="5103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1" name="pt4131"/>
            <p:cNvSpPr/>
            <p:nvPr/>
          </p:nvSpPr>
          <p:spPr>
            <a:xfrm>
              <a:off x="2902073" y="5754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2" name="pt4132"/>
            <p:cNvSpPr/>
            <p:nvPr/>
          </p:nvSpPr>
          <p:spPr>
            <a:xfrm>
              <a:off x="2763873" y="5845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3" name="pt4133"/>
            <p:cNvSpPr/>
            <p:nvPr/>
          </p:nvSpPr>
          <p:spPr>
            <a:xfrm>
              <a:off x="3223803" y="5586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4" name="pt4134"/>
            <p:cNvSpPr/>
            <p:nvPr/>
          </p:nvSpPr>
          <p:spPr>
            <a:xfrm>
              <a:off x="3677233" y="51144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5" name="pt4135"/>
            <p:cNvSpPr/>
            <p:nvPr/>
          </p:nvSpPr>
          <p:spPr>
            <a:xfrm>
              <a:off x="3005238" y="5713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6" name="pt4136"/>
            <p:cNvSpPr/>
            <p:nvPr/>
          </p:nvSpPr>
          <p:spPr>
            <a:xfrm>
              <a:off x="3223803" y="5586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7" name="pt4137"/>
            <p:cNvSpPr/>
            <p:nvPr/>
          </p:nvSpPr>
          <p:spPr>
            <a:xfrm>
              <a:off x="3005238" y="5713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8" name="pt4138"/>
            <p:cNvSpPr/>
            <p:nvPr/>
          </p:nvSpPr>
          <p:spPr>
            <a:xfrm>
              <a:off x="3027551" y="5680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9" name="pt4139"/>
            <p:cNvSpPr/>
            <p:nvPr/>
          </p:nvSpPr>
          <p:spPr>
            <a:xfrm>
              <a:off x="2936540" y="5667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0" name="pt4140"/>
            <p:cNvSpPr/>
            <p:nvPr/>
          </p:nvSpPr>
          <p:spPr>
            <a:xfrm>
              <a:off x="3360324" y="5373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1" name="pt4141"/>
            <p:cNvSpPr/>
            <p:nvPr/>
          </p:nvSpPr>
          <p:spPr>
            <a:xfrm>
              <a:off x="3227036" y="5571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2" name="pt4142"/>
            <p:cNvSpPr/>
            <p:nvPr/>
          </p:nvSpPr>
          <p:spPr>
            <a:xfrm>
              <a:off x="3093709" y="5656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3" name="pt4143"/>
            <p:cNvSpPr/>
            <p:nvPr/>
          </p:nvSpPr>
          <p:spPr>
            <a:xfrm>
              <a:off x="3142248" y="5563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4" name="pt4144"/>
            <p:cNvSpPr/>
            <p:nvPr/>
          </p:nvSpPr>
          <p:spPr>
            <a:xfrm>
              <a:off x="3138546" y="56325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5" name="pt4145"/>
            <p:cNvSpPr/>
            <p:nvPr/>
          </p:nvSpPr>
          <p:spPr>
            <a:xfrm>
              <a:off x="3897456" y="4928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6" name="pt4146"/>
            <p:cNvSpPr/>
            <p:nvPr/>
          </p:nvSpPr>
          <p:spPr>
            <a:xfrm>
              <a:off x="2918477" y="5802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7" name="pt4147"/>
            <p:cNvSpPr/>
            <p:nvPr/>
          </p:nvSpPr>
          <p:spPr>
            <a:xfrm>
              <a:off x="3298839" y="5481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8" name="pt4148"/>
            <p:cNvSpPr/>
            <p:nvPr/>
          </p:nvSpPr>
          <p:spPr>
            <a:xfrm>
              <a:off x="3006421" y="5647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9" name="pt4149"/>
            <p:cNvSpPr/>
            <p:nvPr/>
          </p:nvSpPr>
          <p:spPr>
            <a:xfrm>
              <a:off x="3944812" y="4740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0" name="pt4150"/>
            <p:cNvSpPr/>
            <p:nvPr/>
          </p:nvSpPr>
          <p:spPr>
            <a:xfrm>
              <a:off x="3975835" y="4795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1" name="pt4151"/>
            <p:cNvSpPr/>
            <p:nvPr/>
          </p:nvSpPr>
          <p:spPr>
            <a:xfrm>
              <a:off x="3563982" y="5203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2" name="pt4152"/>
            <p:cNvSpPr/>
            <p:nvPr/>
          </p:nvSpPr>
          <p:spPr>
            <a:xfrm>
              <a:off x="3730414" y="5143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3" name="pt4153"/>
            <p:cNvSpPr/>
            <p:nvPr/>
          </p:nvSpPr>
          <p:spPr>
            <a:xfrm>
              <a:off x="2952437" y="57063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4" name="pt4154"/>
            <p:cNvSpPr/>
            <p:nvPr/>
          </p:nvSpPr>
          <p:spPr>
            <a:xfrm>
              <a:off x="2988956" y="57135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5" name="pt4155"/>
            <p:cNvSpPr/>
            <p:nvPr/>
          </p:nvSpPr>
          <p:spPr>
            <a:xfrm>
              <a:off x="3872778" y="4887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6" name="pt4156"/>
            <p:cNvSpPr/>
            <p:nvPr/>
          </p:nvSpPr>
          <p:spPr>
            <a:xfrm>
              <a:off x="3156095" y="5588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7" name="pt4157"/>
            <p:cNvSpPr/>
            <p:nvPr/>
          </p:nvSpPr>
          <p:spPr>
            <a:xfrm>
              <a:off x="3151061" y="56514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8" name="pt4158"/>
            <p:cNvSpPr/>
            <p:nvPr/>
          </p:nvSpPr>
          <p:spPr>
            <a:xfrm>
              <a:off x="3357894" y="5350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9" name="pt4159"/>
            <p:cNvSpPr/>
            <p:nvPr/>
          </p:nvSpPr>
          <p:spPr>
            <a:xfrm>
              <a:off x="3881836" y="4926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0" name="pt4160"/>
            <p:cNvSpPr/>
            <p:nvPr/>
          </p:nvSpPr>
          <p:spPr>
            <a:xfrm>
              <a:off x="2913843" y="5809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1" name="pt4161"/>
            <p:cNvSpPr/>
            <p:nvPr/>
          </p:nvSpPr>
          <p:spPr>
            <a:xfrm>
              <a:off x="3038607" y="57076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2" name="pt4162"/>
            <p:cNvSpPr/>
            <p:nvPr/>
          </p:nvSpPr>
          <p:spPr>
            <a:xfrm>
              <a:off x="3126609" y="5543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3" name="pt4163"/>
            <p:cNvSpPr/>
            <p:nvPr/>
          </p:nvSpPr>
          <p:spPr>
            <a:xfrm>
              <a:off x="3604685" y="5241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4" name="pt4164"/>
            <p:cNvSpPr/>
            <p:nvPr/>
          </p:nvSpPr>
          <p:spPr>
            <a:xfrm>
              <a:off x="3146851" y="5508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5" name="pt4165"/>
            <p:cNvSpPr/>
            <p:nvPr/>
          </p:nvSpPr>
          <p:spPr>
            <a:xfrm>
              <a:off x="3183755" y="5528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6" name="pt4166"/>
            <p:cNvSpPr/>
            <p:nvPr/>
          </p:nvSpPr>
          <p:spPr>
            <a:xfrm>
              <a:off x="3215793" y="55199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7" name="pt4167"/>
            <p:cNvSpPr/>
            <p:nvPr/>
          </p:nvSpPr>
          <p:spPr>
            <a:xfrm>
              <a:off x="3350341" y="5370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8" name="pt4168"/>
            <p:cNvSpPr/>
            <p:nvPr/>
          </p:nvSpPr>
          <p:spPr>
            <a:xfrm>
              <a:off x="3131700" y="5595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9" name="pt4169"/>
            <p:cNvSpPr/>
            <p:nvPr/>
          </p:nvSpPr>
          <p:spPr>
            <a:xfrm>
              <a:off x="3842296" y="49462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0" name="pt4170"/>
            <p:cNvSpPr/>
            <p:nvPr/>
          </p:nvSpPr>
          <p:spPr>
            <a:xfrm>
              <a:off x="3781466" y="5116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1" name="pt4171"/>
            <p:cNvSpPr/>
            <p:nvPr/>
          </p:nvSpPr>
          <p:spPr>
            <a:xfrm>
              <a:off x="3939933" y="4965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2" name="pt4172"/>
            <p:cNvSpPr/>
            <p:nvPr/>
          </p:nvSpPr>
          <p:spPr>
            <a:xfrm>
              <a:off x="3464731" y="5293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3" name="pt4173"/>
            <p:cNvSpPr/>
            <p:nvPr/>
          </p:nvSpPr>
          <p:spPr>
            <a:xfrm>
              <a:off x="3282190" y="5482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4" name="pt4174"/>
            <p:cNvSpPr/>
            <p:nvPr/>
          </p:nvSpPr>
          <p:spPr>
            <a:xfrm>
              <a:off x="3231189" y="55486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5" name="pt4175"/>
            <p:cNvSpPr/>
            <p:nvPr/>
          </p:nvSpPr>
          <p:spPr>
            <a:xfrm>
              <a:off x="3808265" y="5084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6" name="pt4176"/>
            <p:cNvSpPr/>
            <p:nvPr/>
          </p:nvSpPr>
          <p:spPr>
            <a:xfrm>
              <a:off x="3898208" y="4859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7" name="pt4177"/>
            <p:cNvSpPr/>
            <p:nvPr/>
          </p:nvSpPr>
          <p:spPr>
            <a:xfrm>
              <a:off x="3443158" y="5400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8" name="pt4178"/>
            <p:cNvSpPr/>
            <p:nvPr/>
          </p:nvSpPr>
          <p:spPr>
            <a:xfrm>
              <a:off x="3203766" y="5530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9" name="pt4179"/>
            <p:cNvSpPr/>
            <p:nvPr/>
          </p:nvSpPr>
          <p:spPr>
            <a:xfrm>
              <a:off x="3224574" y="5474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0" name="pt4180"/>
            <p:cNvSpPr/>
            <p:nvPr/>
          </p:nvSpPr>
          <p:spPr>
            <a:xfrm>
              <a:off x="3739169" y="5108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1" name="pt4181"/>
            <p:cNvSpPr/>
            <p:nvPr/>
          </p:nvSpPr>
          <p:spPr>
            <a:xfrm>
              <a:off x="3020171" y="5673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2" name="pt4182"/>
            <p:cNvSpPr/>
            <p:nvPr/>
          </p:nvSpPr>
          <p:spPr>
            <a:xfrm>
              <a:off x="3059486" y="5706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3" name="pt4183"/>
            <p:cNvSpPr/>
            <p:nvPr/>
          </p:nvSpPr>
          <p:spPr>
            <a:xfrm>
              <a:off x="3019091" y="5635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4" name="pt4184"/>
            <p:cNvSpPr/>
            <p:nvPr/>
          </p:nvSpPr>
          <p:spPr>
            <a:xfrm>
              <a:off x="3601220" y="5289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5" name="pt4185"/>
            <p:cNvSpPr/>
            <p:nvPr/>
          </p:nvSpPr>
          <p:spPr>
            <a:xfrm>
              <a:off x="3949222" y="4843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6" name="pt4186"/>
            <p:cNvSpPr/>
            <p:nvPr/>
          </p:nvSpPr>
          <p:spPr>
            <a:xfrm>
              <a:off x="3812244" y="5030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7" name="pt4187"/>
            <p:cNvSpPr/>
            <p:nvPr/>
          </p:nvSpPr>
          <p:spPr>
            <a:xfrm>
              <a:off x="3154475" y="5559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8" name="pt4188"/>
            <p:cNvSpPr/>
            <p:nvPr/>
          </p:nvSpPr>
          <p:spPr>
            <a:xfrm>
              <a:off x="3479091" y="52361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9" name="pt4189"/>
            <p:cNvSpPr/>
            <p:nvPr/>
          </p:nvSpPr>
          <p:spPr>
            <a:xfrm>
              <a:off x="3303962" y="5504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0" name="pt4190"/>
            <p:cNvSpPr/>
            <p:nvPr/>
          </p:nvSpPr>
          <p:spPr>
            <a:xfrm>
              <a:off x="3003811" y="5654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1" name="pt4191"/>
            <p:cNvSpPr/>
            <p:nvPr/>
          </p:nvSpPr>
          <p:spPr>
            <a:xfrm>
              <a:off x="3928678" y="4901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2" name="pt4192"/>
            <p:cNvSpPr/>
            <p:nvPr/>
          </p:nvSpPr>
          <p:spPr>
            <a:xfrm>
              <a:off x="3838548" y="49570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3" name="pt4193"/>
            <p:cNvSpPr/>
            <p:nvPr/>
          </p:nvSpPr>
          <p:spPr>
            <a:xfrm>
              <a:off x="3054890" y="5622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4" name="pt4194"/>
            <p:cNvSpPr/>
            <p:nvPr/>
          </p:nvSpPr>
          <p:spPr>
            <a:xfrm>
              <a:off x="3403695" y="5333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5" name="pt4195"/>
            <p:cNvSpPr/>
            <p:nvPr/>
          </p:nvSpPr>
          <p:spPr>
            <a:xfrm>
              <a:off x="3662950" y="5123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6" name="pt4196"/>
            <p:cNvSpPr/>
            <p:nvPr/>
          </p:nvSpPr>
          <p:spPr>
            <a:xfrm>
              <a:off x="3301005" y="5391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7" name="pt4197"/>
            <p:cNvSpPr/>
            <p:nvPr/>
          </p:nvSpPr>
          <p:spPr>
            <a:xfrm>
              <a:off x="3438626" y="5260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8" name="pt4198"/>
            <p:cNvSpPr/>
            <p:nvPr/>
          </p:nvSpPr>
          <p:spPr>
            <a:xfrm>
              <a:off x="3398662" y="5280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9" name="pt4199"/>
            <p:cNvSpPr/>
            <p:nvPr/>
          </p:nvSpPr>
          <p:spPr>
            <a:xfrm>
              <a:off x="2920650" y="5802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0" name="pt4200"/>
            <p:cNvSpPr/>
            <p:nvPr/>
          </p:nvSpPr>
          <p:spPr>
            <a:xfrm>
              <a:off x="4003193" y="4791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1" name="pt4201"/>
            <p:cNvSpPr/>
            <p:nvPr/>
          </p:nvSpPr>
          <p:spPr>
            <a:xfrm>
              <a:off x="2919866" y="5764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2" name="pt4202"/>
            <p:cNvSpPr/>
            <p:nvPr/>
          </p:nvSpPr>
          <p:spPr>
            <a:xfrm>
              <a:off x="3303473" y="5448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3" name="pt4203"/>
            <p:cNvSpPr/>
            <p:nvPr/>
          </p:nvSpPr>
          <p:spPr>
            <a:xfrm>
              <a:off x="3219759" y="5554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4" name="pt4204"/>
            <p:cNvSpPr/>
            <p:nvPr/>
          </p:nvSpPr>
          <p:spPr>
            <a:xfrm>
              <a:off x="3638568" y="5226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5" name="pt4205"/>
            <p:cNvSpPr/>
            <p:nvPr/>
          </p:nvSpPr>
          <p:spPr>
            <a:xfrm>
              <a:off x="2934863" y="5724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6" name="pt4206"/>
            <p:cNvSpPr/>
            <p:nvPr/>
          </p:nvSpPr>
          <p:spPr>
            <a:xfrm>
              <a:off x="3594477" y="5246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7" name="pt4207"/>
            <p:cNvSpPr/>
            <p:nvPr/>
          </p:nvSpPr>
          <p:spPr>
            <a:xfrm>
              <a:off x="2986204" y="5729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8" name="pt4208"/>
            <p:cNvSpPr/>
            <p:nvPr/>
          </p:nvSpPr>
          <p:spPr>
            <a:xfrm>
              <a:off x="3556981" y="5139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9" name="pt4209"/>
            <p:cNvSpPr/>
            <p:nvPr/>
          </p:nvSpPr>
          <p:spPr>
            <a:xfrm>
              <a:off x="3148786" y="55114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0" name="pt4210"/>
            <p:cNvSpPr/>
            <p:nvPr/>
          </p:nvSpPr>
          <p:spPr>
            <a:xfrm>
              <a:off x="3570757" y="5166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1" name="pt4211"/>
            <p:cNvSpPr/>
            <p:nvPr/>
          </p:nvSpPr>
          <p:spPr>
            <a:xfrm>
              <a:off x="3130067" y="5576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2" name="pt4212"/>
            <p:cNvSpPr/>
            <p:nvPr/>
          </p:nvSpPr>
          <p:spPr>
            <a:xfrm>
              <a:off x="3514498" y="5223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3" name="pt4213"/>
            <p:cNvSpPr/>
            <p:nvPr/>
          </p:nvSpPr>
          <p:spPr>
            <a:xfrm>
              <a:off x="3062745" y="5530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4" name="pt4214"/>
            <p:cNvSpPr/>
            <p:nvPr/>
          </p:nvSpPr>
          <p:spPr>
            <a:xfrm>
              <a:off x="3755644" y="5077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5" name="pt4215"/>
            <p:cNvSpPr/>
            <p:nvPr/>
          </p:nvSpPr>
          <p:spPr>
            <a:xfrm>
              <a:off x="3804093" y="5065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6" name="pt4216"/>
            <p:cNvSpPr/>
            <p:nvPr/>
          </p:nvSpPr>
          <p:spPr>
            <a:xfrm>
              <a:off x="3995376" y="4821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7" name="pt4217"/>
            <p:cNvSpPr/>
            <p:nvPr/>
          </p:nvSpPr>
          <p:spPr>
            <a:xfrm>
              <a:off x="2949577" y="5720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8" name="pt4218"/>
            <p:cNvSpPr/>
            <p:nvPr/>
          </p:nvSpPr>
          <p:spPr>
            <a:xfrm>
              <a:off x="2733185" y="58910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9" name="pt4219"/>
            <p:cNvSpPr/>
            <p:nvPr/>
          </p:nvSpPr>
          <p:spPr>
            <a:xfrm>
              <a:off x="3264152" y="5482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0" name="pt4220"/>
            <p:cNvSpPr/>
            <p:nvPr/>
          </p:nvSpPr>
          <p:spPr>
            <a:xfrm>
              <a:off x="2877864" y="58328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1" name="pt4221"/>
            <p:cNvSpPr/>
            <p:nvPr/>
          </p:nvSpPr>
          <p:spPr>
            <a:xfrm>
              <a:off x="3137042" y="5633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2" name="pt4222"/>
            <p:cNvSpPr/>
            <p:nvPr/>
          </p:nvSpPr>
          <p:spPr>
            <a:xfrm>
              <a:off x="2939292" y="5737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3" name="pt4223"/>
            <p:cNvSpPr/>
            <p:nvPr/>
          </p:nvSpPr>
          <p:spPr>
            <a:xfrm>
              <a:off x="3450730" y="5288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4" name="pt4224"/>
            <p:cNvSpPr/>
            <p:nvPr/>
          </p:nvSpPr>
          <p:spPr>
            <a:xfrm>
              <a:off x="3020582" y="5676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5" name="pt4225"/>
            <p:cNvSpPr/>
            <p:nvPr/>
          </p:nvSpPr>
          <p:spPr>
            <a:xfrm>
              <a:off x="3124841" y="5604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6" name="pt4226"/>
            <p:cNvSpPr/>
            <p:nvPr/>
          </p:nvSpPr>
          <p:spPr>
            <a:xfrm>
              <a:off x="3959269" y="4821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7" name="pt4227"/>
            <p:cNvSpPr/>
            <p:nvPr/>
          </p:nvSpPr>
          <p:spPr>
            <a:xfrm>
              <a:off x="3704585" y="51117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8" name="pt4228"/>
            <p:cNvSpPr/>
            <p:nvPr/>
          </p:nvSpPr>
          <p:spPr>
            <a:xfrm>
              <a:off x="3143701" y="5622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9" name="pt4229"/>
            <p:cNvSpPr/>
            <p:nvPr/>
          </p:nvSpPr>
          <p:spPr>
            <a:xfrm>
              <a:off x="3872862" y="5060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0" name="pt4230"/>
            <p:cNvSpPr/>
            <p:nvPr/>
          </p:nvSpPr>
          <p:spPr>
            <a:xfrm>
              <a:off x="3188332" y="5540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1" name="pt4231"/>
            <p:cNvSpPr/>
            <p:nvPr/>
          </p:nvSpPr>
          <p:spPr>
            <a:xfrm>
              <a:off x="3403586" y="5285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2" name="pt4232"/>
            <p:cNvSpPr/>
            <p:nvPr/>
          </p:nvSpPr>
          <p:spPr>
            <a:xfrm>
              <a:off x="3214610" y="5437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3" name="pt4233"/>
            <p:cNvSpPr/>
            <p:nvPr/>
          </p:nvSpPr>
          <p:spPr>
            <a:xfrm>
              <a:off x="3692603" y="5160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4" name="pt4234"/>
            <p:cNvSpPr/>
            <p:nvPr/>
          </p:nvSpPr>
          <p:spPr>
            <a:xfrm>
              <a:off x="2857622" y="5836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5" name="pt4235"/>
            <p:cNvSpPr/>
            <p:nvPr/>
          </p:nvSpPr>
          <p:spPr>
            <a:xfrm>
              <a:off x="3234448" y="5501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6" name="pt4236"/>
            <p:cNvSpPr/>
            <p:nvPr/>
          </p:nvSpPr>
          <p:spPr>
            <a:xfrm>
              <a:off x="3029659" y="56837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7" name="pt4237"/>
            <p:cNvSpPr/>
            <p:nvPr/>
          </p:nvSpPr>
          <p:spPr>
            <a:xfrm>
              <a:off x="3040574" y="5679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8" name="pt4238"/>
            <p:cNvSpPr/>
            <p:nvPr/>
          </p:nvSpPr>
          <p:spPr>
            <a:xfrm>
              <a:off x="2888843" y="5819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9" name="pt4239"/>
            <p:cNvSpPr/>
            <p:nvPr/>
          </p:nvSpPr>
          <p:spPr>
            <a:xfrm>
              <a:off x="3089370" y="5657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0" name="pt4240"/>
            <p:cNvSpPr/>
            <p:nvPr/>
          </p:nvSpPr>
          <p:spPr>
            <a:xfrm>
              <a:off x="3355715" y="54717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1" name="pt4241"/>
            <p:cNvSpPr/>
            <p:nvPr/>
          </p:nvSpPr>
          <p:spPr>
            <a:xfrm>
              <a:off x="2988165" y="5644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2" name="pt4242"/>
            <p:cNvSpPr/>
            <p:nvPr/>
          </p:nvSpPr>
          <p:spPr>
            <a:xfrm>
              <a:off x="3151595" y="5502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3" name="pt4243"/>
            <p:cNvSpPr/>
            <p:nvPr/>
          </p:nvSpPr>
          <p:spPr>
            <a:xfrm>
              <a:off x="3462622" y="52109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4" name="pt4244"/>
            <p:cNvSpPr/>
            <p:nvPr/>
          </p:nvSpPr>
          <p:spPr>
            <a:xfrm>
              <a:off x="3221829" y="5509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5" name="pt4245"/>
            <p:cNvSpPr/>
            <p:nvPr/>
          </p:nvSpPr>
          <p:spPr>
            <a:xfrm>
              <a:off x="2932973" y="56821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6" name="pt4246"/>
            <p:cNvSpPr/>
            <p:nvPr/>
          </p:nvSpPr>
          <p:spPr>
            <a:xfrm>
              <a:off x="3379326" y="5333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7" name="pt4247"/>
            <p:cNvSpPr/>
            <p:nvPr/>
          </p:nvSpPr>
          <p:spPr>
            <a:xfrm>
              <a:off x="3256111" y="5433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8" name="pt4248"/>
            <p:cNvSpPr/>
            <p:nvPr/>
          </p:nvSpPr>
          <p:spPr>
            <a:xfrm>
              <a:off x="3660301" y="5167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9" name="pt4249"/>
            <p:cNvSpPr/>
            <p:nvPr/>
          </p:nvSpPr>
          <p:spPr>
            <a:xfrm>
              <a:off x="3136418" y="5681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0" name="pt4250"/>
            <p:cNvSpPr/>
            <p:nvPr/>
          </p:nvSpPr>
          <p:spPr>
            <a:xfrm>
              <a:off x="3770840" y="50345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1" name="pt4251"/>
            <p:cNvSpPr/>
            <p:nvPr/>
          </p:nvSpPr>
          <p:spPr>
            <a:xfrm>
              <a:off x="3665110" y="5157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2" name="pt4252"/>
            <p:cNvSpPr/>
            <p:nvPr/>
          </p:nvSpPr>
          <p:spPr>
            <a:xfrm>
              <a:off x="3851906" y="5083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3" name="pt4253"/>
            <p:cNvSpPr/>
            <p:nvPr/>
          </p:nvSpPr>
          <p:spPr>
            <a:xfrm>
              <a:off x="3021154" y="5721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4" name="pt4254"/>
            <p:cNvSpPr/>
            <p:nvPr/>
          </p:nvSpPr>
          <p:spPr>
            <a:xfrm>
              <a:off x="3232963" y="5419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5" name="pt4255"/>
            <p:cNvSpPr/>
            <p:nvPr/>
          </p:nvSpPr>
          <p:spPr>
            <a:xfrm>
              <a:off x="3084819" y="5645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6" name="pt4256"/>
            <p:cNvSpPr/>
            <p:nvPr/>
          </p:nvSpPr>
          <p:spPr>
            <a:xfrm>
              <a:off x="3515725" y="5255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7" name="pt4257"/>
            <p:cNvSpPr/>
            <p:nvPr/>
          </p:nvSpPr>
          <p:spPr>
            <a:xfrm>
              <a:off x="3928755" y="4947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8" name="pt4258"/>
            <p:cNvSpPr/>
            <p:nvPr/>
          </p:nvSpPr>
          <p:spPr>
            <a:xfrm>
              <a:off x="3678905" y="5143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9" name="pt4259"/>
            <p:cNvSpPr/>
            <p:nvPr/>
          </p:nvSpPr>
          <p:spPr>
            <a:xfrm>
              <a:off x="3393256" y="5387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0" name="pt4260"/>
            <p:cNvSpPr/>
            <p:nvPr/>
          </p:nvSpPr>
          <p:spPr>
            <a:xfrm>
              <a:off x="3077092" y="5630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1" name="pt4261"/>
            <p:cNvSpPr/>
            <p:nvPr/>
          </p:nvSpPr>
          <p:spPr>
            <a:xfrm>
              <a:off x="3543932" y="5161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2" name="pt4262"/>
            <p:cNvSpPr/>
            <p:nvPr/>
          </p:nvSpPr>
          <p:spPr>
            <a:xfrm>
              <a:off x="3136039" y="5584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3" name="pt4263"/>
            <p:cNvSpPr/>
            <p:nvPr/>
          </p:nvSpPr>
          <p:spPr>
            <a:xfrm>
              <a:off x="3168887" y="5491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4" name="pt4264"/>
            <p:cNvSpPr/>
            <p:nvPr/>
          </p:nvSpPr>
          <p:spPr>
            <a:xfrm>
              <a:off x="3963679" y="49524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5" name="pt4265"/>
            <p:cNvSpPr/>
            <p:nvPr/>
          </p:nvSpPr>
          <p:spPr>
            <a:xfrm>
              <a:off x="3469558" y="5307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6" name="pt4266"/>
            <p:cNvSpPr/>
            <p:nvPr/>
          </p:nvSpPr>
          <p:spPr>
            <a:xfrm>
              <a:off x="3542647" y="52892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7" name="pt4267"/>
            <p:cNvSpPr/>
            <p:nvPr/>
          </p:nvSpPr>
          <p:spPr>
            <a:xfrm>
              <a:off x="3059100" y="5691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8" name="pt4268"/>
            <p:cNvSpPr/>
            <p:nvPr/>
          </p:nvSpPr>
          <p:spPr>
            <a:xfrm>
              <a:off x="2994503" y="5687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9" name="pt4269"/>
            <p:cNvSpPr/>
            <p:nvPr/>
          </p:nvSpPr>
          <p:spPr>
            <a:xfrm>
              <a:off x="3297624" y="5418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0" name="pt4270"/>
            <p:cNvSpPr/>
            <p:nvPr/>
          </p:nvSpPr>
          <p:spPr>
            <a:xfrm>
              <a:off x="3290643" y="5359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1" name="pt4271"/>
            <p:cNvSpPr/>
            <p:nvPr/>
          </p:nvSpPr>
          <p:spPr>
            <a:xfrm>
              <a:off x="3218532" y="5454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2" name="pt4272"/>
            <p:cNvSpPr/>
            <p:nvPr/>
          </p:nvSpPr>
          <p:spPr>
            <a:xfrm>
              <a:off x="2922296" y="57813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3" name="pt4273"/>
            <p:cNvSpPr/>
            <p:nvPr/>
          </p:nvSpPr>
          <p:spPr>
            <a:xfrm>
              <a:off x="3243846" y="5463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4" name="pt4274"/>
            <p:cNvSpPr/>
            <p:nvPr/>
          </p:nvSpPr>
          <p:spPr>
            <a:xfrm>
              <a:off x="3692995" y="5137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5" name="pt4275"/>
            <p:cNvSpPr/>
            <p:nvPr/>
          </p:nvSpPr>
          <p:spPr>
            <a:xfrm>
              <a:off x="3539837" y="51838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6" name="pt4276"/>
            <p:cNvSpPr/>
            <p:nvPr/>
          </p:nvSpPr>
          <p:spPr>
            <a:xfrm>
              <a:off x="2880988" y="5832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7" name="pt4277"/>
            <p:cNvSpPr/>
            <p:nvPr/>
          </p:nvSpPr>
          <p:spPr>
            <a:xfrm>
              <a:off x="3415806" y="5308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8" name="pt4278"/>
            <p:cNvSpPr/>
            <p:nvPr/>
          </p:nvSpPr>
          <p:spPr>
            <a:xfrm>
              <a:off x="3492886" y="5312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9" name="pt4279"/>
            <p:cNvSpPr/>
            <p:nvPr/>
          </p:nvSpPr>
          <p:spPr>
            <a:xfrm>
              <a:off x="3338141" y="5381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0" name="pt4280"/>
            <p:cNvSpPr/>
            <p:nvPr/>
          </p:nvSpPr>
          <p:spPr>
            <a:xfrm>
              <a:off x="3638664" y="5092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1" name="pt4281"/>
            <p:cNvSpPr/>
            <p:nvPr/>
          </p:nvSpPr>
          <p:spPr>
            <a:xfrm>
              <a:off x="3661459" y="5056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2" name="pt4282"/>
            <p:cNvSpPr/>
            <p:nvPr/>
          </p:nvSpPr>
          <p:spPr>
            <a:xfrm>
              <a:off x="3613633" y="5150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3" name="pt4283"/>
            <p:cNvSpPr/>
            <p:nvPr/>
          </p:nvSpPr>
          <p:spPr>
            <a:xfrm>
              <a:off x="3143168" y="5513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4" name="pt4284"/>
            <p:cNvSpPr/>
            <p:nvPr/>
          </p:nvSpPr>
          <p:spPr>
            <a:xfrm>
              <a:off x="3321877" y="5395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5" name="pt4285"/>
            <p:cNvSpPr/>
            <p:nvPr/>
          </p:nvSpPr>
          <p:spPr>
            <a:xfrm>
              <a:off x="2978497" y="5728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6" name="pt4286"/>
            <p:cNvSpPr/>
            <p:nvPr/>
          </p:nvSpPr>
          <p:spPr>
            <a:xfrm>
              <a:off x="3213852" y="5408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7" name="pt4287"/>
            <p:cNvSpPr/>
            <p:nvPr/>
          </p:nvSpPr>
          <p:spPr>
            <a:xfrm>
              <a:off x="3981755" y="4880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8" name="pt4288"/>
            <p:cNvSpPr/>
            <p:nvPr/>
          </p:nvSpPr>
          <p:spPr>
            <a:xfrm>
              <a:off x="3668272" y="5073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9" name="pt4289"/>
            <p:cNvSpPr/>
            <p:nvPr/>
          </p:nvSpPr>
          <p:spPr>
            <a:xfrm>
              <a:off x="3935080" y="4956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0" name="pt4290"/>
            <p:cNvSpPr/>
            <p:nvPr/>
          </p:nvSpPr>
          <p:spPr>
            <a:xfrm>
              <a:off x="3451315" y="53035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1" name="pt4291"/>
            <p:cNvSpPr/>
            <p:nvPr/>
          </p:nvSpPr>
          <p:spPr>
            <a:xfrm>
              <a:off x="3437694" y="5208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2" name="pt4292"/>
            <p:cNvSpPr/>
            <p:nvPr/>
          </p:nvSpPr>
          <p:spPr>
            <a:xfrm>
              <a:off x="3884793" y="4812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3" name="pt4293"/>
            <p:cNvSpPr/>
            <p:nvPr/>
          </p:nvSpPr>
          <p:spPr>
            <a:xfrm>
              <a:off x="3108295" y="5608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4" name="pt4294"/>
            <p:cNvSpPr/>
            <p:nvPr/>
          </p:nvSpPr>
          <p:spPr>
            <a:xfrm>
              <a:off x="3490887" y="53140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5" name="pt4295"/>
            <p:cNvSpPr/>
            <p:nvPr/>
          </p:nvSpPr>
          <p:spPr>
            <a:xfrm>
              <a:off x="3053855" y="5702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6" name="pt4296"/>
            <p:cNvSpPr/>
            <p:nvPr/>
          </p:nvSpPr>
          <p:spPr>
            <a:xfrm>
              <a:off x="3436138" y="5299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7" name="pt4297"/>
            <p:cNvSpPr/>
            <p:nvPr/>
          </p:nvSpPr>
          <p:spPr>
            <a:xfrm>
              <a:off x="3459440" y="5242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8" name="pt4298"/>
            <p:cNvSpPr/>
            <p:nvPr/>
          </p:nvSpPr>
          <p:spPr>
            <a:xfrm>
              <a:off x="4009319" y="4740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9" name="pt4299"/>
            <p:cNvSpPr/>
            <p:nvPr/>
          </p:nvSpPr>
          <p:spPr>
            <a:xfrm>
              <a:off x="3644282" y="5176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0" name="pt4300"/>
            <p:cNvSpPr/>
            <p:nvPr/>
          </p:nvSpPr>
          <p:spPr>
            <a:xfrm>
              <a:off x="3999555" y="48007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1" name="pt4301"/>
            <p:cNvSpPr/>
            <p:nvPr/>
          </p:nvSpPr>
          <p:spPr>
            <a:xfrm>
              <a:off x="3807153" y="4974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2" name="pt4302"/>
            <p:cNvSpPr/>
            <p:nvPr/>
          </p:nvSpPr>
          <p:spPr>
            <a:xfrm>
              <a:off x="3588730" y="52331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3" name="pt4303"/>
            <p:cNvSpPr/>
            <p:nvPr/>
          </p:nvSpPr>
          <p:spPr>
            <a:xfrm>
              <a:off x="3579731" y="5248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4" name="pt4304"/>
            <p:cNvSpPr/>
            <p:nvPr/>
          </p:nvSpPr>
          <p:spPr>
            <a:xfrm>
              <a:off x="3281534" y="5360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5" name="pt4305"/>
            <p:cNvSpPr/>
            <p:nvPr/>
          </p:nvSpPr>
          <p:spPr>
            <a:xfrm>
              <a:off x="3038871" y="5714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6" name="pt4306"/>
            <p:cNvSpPr/>
            <p:nvPr/>
          </p:nvSpPr>
          <p:spPr>
            <a:xfrm>
              <a:off x="3661086" y="5068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7" name="pt4307"/>
            <p:cNvSpPr/>
            <p:nvPr/>
          </p:nvSpPr>
          <p:spPr>
            <a:xfrm>
              <a:off x="3586281" y="5092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8" name="pt4308"/>
            <p:cNvSpPr/>
            <p:nvPr/>
          </p:nvSpPr>
          <p:spPr>
            <a:xfrm>
              <a:off x="2929000" y="5795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9" name="pt4309"/>
            <p:cNvSpPr/>
            <p:nvPr/>
          </p:nvSpPr>
          <p:spPr>
            <a:xfrm>
              <a:off x="4005700" y="48624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0" name="pt4310"/>
            <p:cNvSpPr/>
            <p:nvPr/>
          </p:nvSpPr>
          <p:spPr>
            <a:xfrm>
              <a:off x="3995171" y="4802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1" name="pt4311"/>
            <p:cNvSpPr/>
            <p:nvPr/>
          </p:nvSpPr>
          <p:spPr>
            <a:xfrm>
              <a:off x="3783221" y="5046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2" name="pt4312"/>
            <p:cNvSpPr/>
            <p:nvPr/>
          </p:nvSpPr>
          <p:spPr>
            <a:xfrm>
              <a:off x="3951382" y="4813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3" name="pt4313"/>
            <p:cNvSpPr/>
            <p:nvPr/>
          </p:nvSpPr>
          <p:spPr>
            <a:xfrm>
              <a:off x="3990324" y="4839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4" name="pt4314"/>
            <p:cNvSpPr/>
            <p:nvPr/>
          </p:nvSpPr>
          <p:spPr>
            <a:xfrm>
              <a:off x="3847606" y="49256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5" name="pt4315"/>
            <p:cNvSpPr/>
            <p:nvPr/>
          </p:nvSpPr>
          <p:spPr>
            <a:xfrm>
              <a:off x="3018198" y="5694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6" name="pt4316"/>
            <p:cNvSpPr/>
            <p:nvPr/>
          </p:nvSpPr>
          <p:spPr>
            <a:xfrm>
              <a:off x="3156024" y="5581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7" name="pt4317"/>
            <p:cNvSpPr/>
            <p:nvPr/>
          </p:nvSpPr>
          <p:spPr>
            <a:xfrm>
              <a:off x="3099925" y="5660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8" name="pt4318"/>
            <p:cNvSpPr/>
            <p:nvPr/>
          </p:nvSpPr>
          <p:spPr>
            <a:xfrm>
              <a:off x="3838220" y="4993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9" name="pt4319"/>
            <p:cNvSpPr/>
            <p:nvPr/>
          </p:nvSpPr>
          <p:spPr>
            <a:xfrm>
              <a:off x="3926042" y="48643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0" name="pt4320"/>
            <p:cNvSpPr/>
            <p:nvPr/>
          </p:nvSpPr>
          <p:spPr>
            <a:xfrm>
              <a:off x="3926781" y="4892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1" name="pt4321"/>
            <p:cNvSpPr/>
            <p:nvPr/>
          </p:nvSpPr>
          <p:spPr>
            <a:xfrm>
              <a:off x="3741149" y="5029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2" name="pt4322"/>
            <p:cNvSpPr/>
            <p:nvPr/>
          </p:nvSpPr>
          <p:spPr>
            <a:xfrm>
              <a:off x="3226181" y="5569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3" name="pt4323"/>
            <p:cNvSpPr/>
            <p:nvPr/>
          </p:nvSpPr>
          <p:spPr>
            <a:xfrm>
              <a:off x="3599703" y="5192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4" name="pt4324"/>
            <p:cNvSpPr/>
            <p:nvPr/>
          </p:nvSpPr>
          <p:spPr>
            <a:xfrm>
              <a:off x="3173541" y="5541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5" name="pt4325"/>
            <p:cNvSpPr/>
            <p:nvPr/>
          </p:nvSpPr>
          <p:spPr>
            <a:xfrm>
              <a:off x="3157837" y="5620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6" name="pt4326"/>
            <p:cNvSpPr/>
            <p:nvPr/>
          </p:nvSpPr>
          <p:spPr>
            <a:xfrm>
              <a:off x="3094853" y="5663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7" name="pt4327"/>
            <p:cNvSpPr/>
            <p:nvPr/>
          </p:nvSpPr>
          <p:spPr>
            <a:xfrm>
              <a:off x="3528550" y="51477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8" name="pt4328"/>
            <p:cNvSpPr/>
            <p:nvPr/>
          </p:nvSpPr>
          <p:spPr>
            <a:xfrm>
              <a:off x="2916664" y="5831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9" name="pt4329"/>
            <p:cNvSpPr/>
            <p:nvPr/>
          </p:nvSpPr>
          <p:spPr>
            <a:xfrm>
              <a:off x="3543945" y="5266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0" name="pt4330"/>
            <p:cNvSpPr/>
            <p:nvPr/>
          </p:nvSpPr>
          <p:spPr>
            <a:xfrm>
              <a:off x="3386313" y="5409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1" name="pt4331"/>
            <p:cNvSpPr/>
            <p:nvPr/>
          </p:nvSpPr>
          <p:spPr>
            <a:xfrm>
              <a:off x="3411775" y="5283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2" name="pt4332"/>
            <p:cNvSpPr/>
            <p:nvPr/>
          </p:nvSpPr>
          <p:spPr>
            <a:xfrm>
              <a:off x="3130748" y="5569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3" name="pt4333"/>
            <p:cNvSpPr/>
            <p:nvPr/>
          </p:nvSpPr>
          <p:spPr>
            <a:xfrm>
              <a:off x="3640702" y="5097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4" name="pt4334"/>
            <p:cNvSpPr/>
            <p:nvPr/>
          </p:nvSpPr>
          <p:spPr>
            <a:xfrm>
              <a:off x="3509908" y="5202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5" name="pt4335"/>
            <p:cNvSpPr/>
            <p:nvPr/>
          </p:nvSpPr>
          <p:spPr>
            <a:xfrm>
              <a:off x="3506951" y="5225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6" name="pt4336"/>
            <p:cNvSpPr/>
            <p:nvPr/>
          </p:nvSpPr>
          <p:spPr>
            <a:xfrm>
              <a:off x="3125329" y="5609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7" name="pt4337"/>
            <p:cNvSpPr/>
            <p:nvPr/>
          </p:nvSpPr>
          <p:spPr>
            <a:xfrm>
              <a:off x="3762227" y="5064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8" name="pt4338"/>
            <p:cNvSpPr/>
            <p:nvPr/>
          </p:nvSpPr>
          <p:spPr>
            <a:xfrm>
              <a:off x="3481052" y="5257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9" name="pt4339"/>
            <p:cNvSpPr/>
            <p:nvPr/>
          </p:nvSpPr>
          <p:spPr>
            <a:xfrm>
              <a:off x="3327476" y="5366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0" name="pt4340"/>
            <p:cNvSpPr/>
            <p:nvPr/>
          </p:nvSpPr>
          <p:spPr>
            <a:xfrm>
              <a:off x="3613671" y="5126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1" name="pt4341"/>
            <p:cNvSpPr/>
            <p:nvPr/>
          </p:nvSpPr>
          <p:spPr>
            <a:xfrm>
              <a:off x="3353221" y="5398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2" name="pt4342"/>
            <p:cNvSpPr/>
            <p:nvPr/>
          </p:nvSpPr>
          <p:spPr>
            <a:xfrm>
              <a:off x="3728729" y="50708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3" name="pt4343"/>
            <p:cNvSpPr/>
            <p:nvPr/>
          </p:nvSpPr>
          <p:spPr>
            <a:xfrm>
              <a:off x="3400732" y="5315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4" name="pt4344"/>
            <p:cNvSpPr/>
            <p:nvPr/>
          </p:nvSpPr>
          <p:spPr>
            <a:xfrm>
              <a:off x="3490424" y="5316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5" name="pt4345"/>
            <p:cNvSpPr/>
            <p:nvPr/>
          </p:nvSpPr>
          <p:spPr>
            <a:xfrm>
              <a:off x="2892192" y="5718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6" name="pt4346"/>
            <p:cNvSpPr/>
            <p:nvPr/>
          </p:nvSpPr>
          <p:spPr>
            <a:xfrm>
              <a:off x="3615279" y="5178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7" name="pt4347"/>
            <p:cNvSpPr/>
            <p:nvPr/>
          </p:nvSpPr>
          <p:spPr>
            <a:xfrm>
              <a:off x="3506270" y="5159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8" name="pt4348"/>
            <p:cNvSpPr/>
            <p:nvPr/>
          </p:nvSpPr>
          <p:spPr>
            <a:xfrm>
              <a:off x="3380772" y="5344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9" name="pt4349"/>
            <p:cNvSpPr/>
            <p:nvPr/>
          </p:nvSpPr>
          <p:spPr>
            <a:xfrm>
              <a:off x="3075235" y="5585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0" name="pt4350"/>
            <p:cNvSpPr/>
            <p:nvPr/>
          </p:nvSpPr>
          <p:spPr>
            <a:xfrm>
              <a:off x="3135055" y="5567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1" name="pt4351"/>
            <p:cNvSpPr/>
            <p:nvPr/>
          </p:nvSpPr>
          <p:spPr>
            <a:xfrm>
              <a:off x="3012457" y="56770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2" name="pt4352"/>
            <p:cNvSpPr/>
            <p:nvPr/>
          </p:nvSpPr>
          <p:spPr>
            <a:xfrm>
              <a:off x="3828861" y="4986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3" name="pt4353"/>
            <p:cNvSpPr/>
            <p:nvPr/>
          </p:nvSpPr>
          <p:spPr>
            <a:xfrm>
              <a:off x="3384938" y="5311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4" name="pt4354"/>
            <p:cNvSpPr/>
            <p:nvPr/>
          </p:nvSpPr>
          <p:spPr>
            <a:xfrm>
              <a:off x="3252022" y="5496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5" name="pt4355"/>
            <p:cNvSpPr/>
            <p:nvPr/>
          </p:nvSpPr>
          <p:spPr>
            <a:xfrm>
              <a:off x="3129386" y="5554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6" name="pt4356"/>
            <p:cNvSpPr/>
            <p:nvPr/>
          </p:nvSpPr>
          <p:spPr>
            <a:xfrm>
              <a:off x="3353260" y="5350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7" name="pt4357"/>
            <p:cNvSpPr/>
            <p:nvPr/>
          </p:nvSpPr>
          <p:spPr>
            <a:xfrm>
              <a:off x="3366598" y="5343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8" name="pt4358"/>
            <p:cNvSpPr/>
            <p:nvPr/>
          </p:nvSpPr>
          <p:spPr>
            <a:xfrm>
              <a:off x="3366881" y="5340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9" name="pt4359"/>
            <p:cNvSpPr/>
            <p:nvPr/>
          </p:nvSpPr>
          <p:spPr>
            <a:xfrm>
              <a:off x="2912030" y="5792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0" name="pt4360"/>
            <p:cNvSpPr/>
            <p:nvPr/>
          </p:nvSpPr>
          <p:spPr>
            <a:xfrm>
              <a:off x="3563050" y="5135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1" name="pt4361"/>
            <p:cNvSpPr/>
            <p:nvPr/>
          </p:nvSpPr>
          <p:spPr>
            <a:xfrm>
              <a:off x="2770533" y="5873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2" name="pt4362"/>
            <p:cNvSpPr/>
            <p:nvPr/>
          </p:nvSpPr>
          <p:spPr>
            <a:xfrm>
              <a:off x="2941252" y="5728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3" name="pt4363"/>
            <p:cNvSpPr/>
            <p:nvPr/>
          </p:nvSpPr>
          <p:spPr>
            <a:xfrm>
              <a:off x="3174415" y="5562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4" name="pt4364"/>
            <p:cNvSpPr/>
            <p:nvPr/>
          </p:nvSpPr>
          <p:spPr>
            <a:xfrm>
              <a:off x="3248429" y="5441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5" name="pt4365"/>
            <p:cNvSpPr/>
            <p:nvPr/>
          </p:nvSpPr>
          <p:spPr>
            <a:xfrm>
              <a:off x="3100825" y="5534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6" name="pt4366"/>
            <p:cNvSpPr/>
            <p:nvPr/>
          </p:nvSpPr>
          <p:spPr>
            <a:xfrm>
              <a:off x="3718406" y="5088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7" name="pt4367"/>
            <p:cNvSpPr/>
            <p:nvPr/>
          </p:nvSpPr>
          <p:spPr>
            <a:xfrm>
              <a:off x="3228071" y="5506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8" name="pt4368"/>
            <p:cNvSpPr/>
            <p:nvPr/>
          </p:nvSpPr>
          <p:spPr>
            <a:xfrm>
              <a:off x="3991070" y="4808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9" name="pt4369"/>
            <p:cNvSpPr/>
            <p:nvPr/>
          </p:nvSpPr>
          <p:spPr>
            <a:xfrm>
              <a:off x="3679220" y="5090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0" name="pt4370"/>
            <p:cNvSpPr/>
            <p:nvPr/>
          </p:nvSpPr>
          <p:spPr>
            <a:xfrm>
              <a:off x="2823038" y="5849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1" name="pt4371"/>
            <p:cNvSpPr/>
            <p:nvPr/>
          </p:nvSpPr>
          <p:spPr>
            <a:xfrm>
              <a:off x="3160691" y="5533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2" name="pt4372"/>
            <p:cNvSpPr/>
            <p:nvPr/>
          </p:nvSpPr>
          <p:spPr>
            <a:xfrm>
              <a:off x="2845845" y="58586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3" name="pt4373"/>
            <p:cNvSpPr/>
            <p:nvPr/>
          </p:nvSpPr>
          <p:spPr>
            <a:xfrm>
              <a:off x="3582604" y="5184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4" name="pt4374"/>
            <p:cNvSpPr/>
            <p:nvPr/>
          </p:nvSpPr>
          <p:spPr>
            <a:xfrm>
              <a:off x="3732175" y="5062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5" name="pt4375"/>
            <p:cNvSpPr/>
            <p:nvPr/>
          </p:nvSpPr>
          <p:spPr>
            <a:xfrm>
              <a:off x="3898182" y="4912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6" name="pt4376"/>
            <p:cNvSpPr/>
            <p:nvPr/>
          </p:nvSpPr>
          <p:spPr>
            <a:xfrm>
              <a:off x="3992831" y="4889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7" name="pt4377"/>
            <p:cNvSpPr/>
            <p:nvPr/>
          </p:nvSpPr>
          <p:spPr>
            <a:xfrm>
              <a:off x="3128344" y="5579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8" name="pt4378"/>
            <p:cNvSpPr/>
            <p:nvPr/>
          </p:nvSpPr>
          <p:spPr>
            <a:xfrm>
              <a:off x="3928877" y="4828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9" name="pt4379"/>
            <p:cNvSpPr/>
            <p:nvPr/>
          </p:nvSpPr>
          <p:spPr>
            <a:xfrm>
              <a:off x="2892880" y="5788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0" name="pt4380"/>
            <p:cNvSpPr/>
            <p:nvPr/>
          </p:nvSpPr>
          <p:spPr>
            <a:xfrm>
              <a:off x="3007739" y="5667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1" name="pt4381"/>
            <p:cNvSpPr/>
            <p:nvPr/>
          </p:nvSpPr>
          <p:spPr>
            <a:xfrm>
              <a:off x="2957708" y="576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2" name="pt4382"/>
            <p:cNvSpPr/>
            <p:nvPr/>
          </p:nvSpPr>
          <p:spPr>
            <a:xfrm>
              <a:off x="2918445" y="5809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3" name="pt4383"/>
            <p:cNvSpPr/>
            <p:nvPr/>
          </p:nvSpPr>
          <p:spPr>
            <a:xfrm>
              <a:off x="3509027" y="5242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4" name="pt4384"/>
            <p:cNvSpPr/>
            <p:nvPr/>
          </p:nvSpPr>
          <p:spPr>
            <a:xfrm>
              <a:off x="2919036" y="5822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5" name="pt4385"/>
            <p:cNvSpPr/>
            <p:nvPr/>
          </p:nvSpPr>
          <p:spPr>
            <a:xfrm>
              <a:off x="2888972" y="5797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6" name="pt4386"/>
            <p:cNvSpPr/>
            <p:nvPr/>
          </p:nvSpPr>
          <p:spPr>
            <a:xfrm>
              <a:off x="2953151" y="5765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7" name="pt4387"/>
            <p:cNvSpPr/>
            <p:nvPr/>
          </p:nvSpPr>
          <p:spPr>
            <a:xfrm>
              <a:off x="3856599" y="5000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8" name="pt4388"/>
            <p:cNvSpPr/>
            <p:nvPr/>
          </p:nvSpPr>
          <p:spPr>
            <a:xfrm>
              <a:off x="3508764" y="5209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9" name="pt4389"/>
            <p:cNvSpPr/>
            <p:nvPr/>
          </p:nvSpPr>
          <p:spPr>
            <a:xfrm>
              <a:off x="3272895" y="5524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0" name="pt4390"/>
            <p:cNvSpPr/>
            <p:nvPr/>
          </p:nvSpPr>
          <p:spPr>
            <a:xfrm>
              <a:off x="3784301" y="5054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1" name="pt4391"/>
            <p:cNvSpPr/>
            <p:nvPr/>
          </p:nvSpPr>
          <p:spPr>
            <a:xfrm>
              <a:off x="3540551" y="5145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2" name="pt4392"/>
            <p:cNvSpPr/>
            <p:nvPr/>
          </p:nvSpPr>
          <p:spPr>
            <a:xfrm>
              <a:off x="3504540" y="5127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3" name="pt4393"/>
            <p:cNvSpPr/>
            <p:nvPr/>
          </p:nvSpPr>
          <p:spPr>
            <a:xfrm>
              <a:off x="3995672" y="5010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4" name="pt4394"/>
            <p:cNvSpPr/>
            <p:nvPr/>
          </p:nvSpPr>
          <p:spPr>
            <a:xfrm>
              <a:off x="3954056" y="4991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5" name="pt4395"/>
            <p:cNvSpPr/>
            <p:nvPr/>
          </p:nvSpPr>
          <p:spPr>
            <a:xfrm>
              <a:off x="3636697" y="5078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6" name="pt4396"/>
            <p:cNvSpPr/>
            <p:nvPr/>
          </p:nvSpPr>
          <p:spPr>
            <a:xfrm>
              <a:off x="3287724" y="5421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7" name="pt4397"/>
            <p:cNvSpPr/>
            <p:nvPr/>
          </p:nvSpPr>
          <p:spPr>
            <a:xfrm>
              <a:off x="3348413" y="5097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8" name="pt4398"/>
            <p:cNvSpPr/>
            <p:nvPr/>
          </p:nvSpPr>
          <p:spPr>
            <a:xfrm>
              <a:off x="3099456" y="5574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9" name="pt4399"/>
            <p:cNvSpPr/>
            <p:nvPr/>
          </p:nvSpPr>
          <p:spPr>
            <a:xfrm>
              <a:off x="3740094" y="5066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0" name="pt4400"/>
            <p:cNvSpPr/>
            <p:nvPr/>
          </p:nvSpPr>
          <p:spPr>
            <a:xfrm>
              <a:off x="3836562" y="4943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1" name="pt4401"/>
            <p:cNvSpPr/>
            <p:nvPr/>
          </p:nvSpPr>
          <p:spPr>
            <a:xfrm>
              <a:off x="3977082" y="4855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2" name="pt4402"/>
            <p:cNvSpPr/>
            <p:nvPr/>
          </p:nvSpPr>
          <p:spPr>
            <a:xfrm>
              <a:off x="3092173" y="5508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3" name="pt4403"/>
            <p:cNvSpPr/>
            <p:nvPr/>
          </p:nvSpPr>
          <p:spPr>
            <a:xfrm>
              <a:off x="2792189" y="5780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4" name="pt4404"/>
            <p:cNvSpPr/>
            <p:nvPr/>
          </p:nvSpPr>
          <p:spPr>
            <a:xfrm>
              <a:off x="3888431" y="4985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5" name="pt4405"/>
            <p:cNvSpPr/>
            <p:nvPr/>
          </p:nvSpPr>
          <p:spPr>
            <a:xfrm>
              <a:off x="3566945" y="5196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6" name="pt4406"/>
            <p:cNvSpPr/>
            <p:nvPr/>
          </p:nvSpPr>
          <p:spPr>
            <a:xfrm>
              <a:off x="2830932" y="5775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7" name="pt4407"/>
            <p:cNvSpPr/>
            <p:nvPr/>
          </p:nvSpPr>
          <p:spPr>
            <a:xfrm>
              <a:off x="3396476" y="5298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8" name="pt4408"/>
            <p:cNvSpPr/>
            <p:nvPr/>
          </p:nvSpPr>
          <p:spPr>
            <a:xfrm>
              <a:off x="3840862" y="5103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9" name="pt4409"/>
            <p:cNvSpPr/>
            <p:nvPr/>
          </p:nvSpPr>
          <p:spPr>
            <a:xfrm>
              <a:off x="2902073" y="5754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0" name="pt4410"/>
            <p:cNvSpPr/>
            <p:nvPr/>
          </p:nvSpPr>
          <p:spPr>
            <a:xfrm>
              <a:off x="2763873" y="5845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1" name="pt4411"/>
            <p:cNvSpPr/>
            <p:nvPr/>
          </p:nvSpPr>
          <p:spPr>
            <a:xfrm>
              <a:off x="3223803" y="5586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2" name="pt4412"/>
            <p:cNvSpPr/>
            <p:nvPr/>
          </p:nvSpPr>
          <p:spPr>
            <a:xfrm>
              <a:off x="3677233" y="51144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3" name="pt4413"/>
            <p:cNvSpPr/>
            <p:nvPr/>
          </p:nvSpPr>
          <p:spPr>
            <a:xfrm>
              <a:off x="3005238" y="5713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4" name="pt4414"/>
            <p:cNvSpPr/>
            <p:nvPr/>
          </p:nvSpPr>
          <p:spPr>
            <a:xfrm>
              <a:off x="3223803" y="5586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5" name="pt4415"/>
            <p:cNvSpPr/>
            <p:nvPr/>
          </p:nvSpPr>
          <p:spPr>
            <a:xfrm>
              <a:off x="3005238" y="5713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6" name="pt4416"/>
            <p:cNvSpPr/>
            <p:nvPr/>
          </p:nvSpPr>
          <p:spPr>
            <a:xfrm>
              <a:off x="3027551" y="5680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7" name="pt4417"/>
            <p:cNvSpPr/>
            <p:nvPr/>
          </p:nvSpPr>
          <p:spPr>
            <a:xfrm>
              <a:off x="2936540" y="5667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8" name="pt4418"/>
            <p:cNvSpPr/>
            <p:nvPr/>
          </p:nvSpPr>
          <p:spPr>
            <a:xfrm>
              <a:off x="3360324" y="5373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9" name="pt4419"/>
            <p:cNvSpPr/>
            <p:nvPr/>
          </p:nvSpPr>
          <p:spPr>
            <a:xfrm>
              <a:off x="3227036" y="5571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0" name="pt4420"/>
            <p:cNvSpPr/>
            <p:nvPr/>
          </p:nvSpPr>
          <p:spPr>
            <a:xfrm>
              <a:off x="3093709" y="5656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1" name="pt4421"/>
            <p:cNvSpPr/>
            <p:nvPr/>
          </p:nvSpPr>
          <p:spPr>
            <a:xfrm>
              <a:off x="3142248" y="5563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2" name="pt4422"/>
            <p:cNvSpPr/>
            <p:nvPr/>
          </p:nvSpPr>
          <p:spPr>
            <a:xfrm>
              <a:off x="3138546" y="56325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3" name="pt4423"/>
            <p:cNvSpPr/>
            <p:nvPr/>
          </p:nvSpPr>
          <p:spPr>
            <a:xfrm>
              <a:off x="3897456" y="4928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4" name="pt4424"/>
            <p:cNvSpPr/>
            <p:nvPr/>
          </p:nvSpPr>
          <p:spPr>
            <a:xfrm>
              <a:off x="2918477" y="5802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5" name="pt4425"/>
            <p:cNvSpPr/>
            <p:nvPr/>
          </p:nvSpPr>
          <p:spPr>
            <a:xfrm>
              <a:off x="3298839" y="5481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6" name="pt4426"/>
            <p:cNvSpPr/>
            <p:nvPr/>
          </p:nvSpPr>
          <p:spPr>
            <a:xfrm>
              <a:off x="3006421" y="5647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7" name="pt4427"/>
            <p:cNvSpPr/>
            <p:nvPr/>
          </p:nvSpPr>
          <p:spPr>
            <a:xfrm>
              <a:off x="3944812" y="4740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8" name="pt4428"/>
            <p:cNvSpPr/>
            <p:nvPr/>
          </p:nvSpPr>
          <p:spPr>
            <a:xfrm>
              <a:off x="3975835" y="4795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9" name="pt4429"/>
            <p:cNvSpPr/>
            <p:nvPr/>
          </p:nvSpPr>
          <p:spPr>
            <a:xfrm>
              <a:off x="3563982" y="5203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0" name="pt4430"/>
            <p:cNvSpPr/>
            <p:nvPr/>
          </p:nvSpPr>
          <p:spPr>
            <a:xfrm>
              <a:off x="3730414" y="5143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1" name="pt4431"/>
            <p:cNvSpPr/>
            <p:nvPr/>
          </p:nvSpPr>
          <p:spPr>
            <a:xfrm>
              <a:off x="2952437" y="57063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2" name="pt4432"/>
            <p:cNvSpPr/>
            <p:nvPr/>
          </p:nvSpPr>
          <p:spPr>
            <a:xfrm>
              <a:off x="2988956" y="57135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3" name="pt4433"/>
            <p:cNvSpPr/>
            <p:nvPr/>
          </p:nvSpPr>
          <p:spPr>
            <a:xfrm>
              <a:off x="3872778" y="4887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4" name="pt4434"/>
            <p:cNvSpPr/>
            <p:nvPr/>
          </p:nvSpPr>
          <p:spPr>
            <a:xfrm>
              <a:off x="3156095" y="5588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5" name="pt4435"/>
            <p:cNvSpPr/>
            <p:nvPr/>
          </p:nvSpPr>
          <p:spPr>
            <a:xfrm>
              <a:off x="3151061" y="56514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6" name="pt4436"/>
            <p:cNvSpPr/>
            <p:nvPr/>
          </p:nvSpPr>
          <p:spPr>
            <a:xfrm>
              <a:off x="3357894" y="5350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7" name="pt4437"/>
            <p:cNvSpPr/>
            <p:nvPr/>
          </p:nvSpPr>
          <p:spPr>
            <a:xfrm>
              <a:off x="3881836" y="4926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8" name="pt4438"/>
            <p:cNvSpPr/>
            <p:nvPr/>
          </p:nvSpPr>
          <p:spPr>
            <a:xfrm>
              <a:off x="2913843" y="5809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9" name="pt4439"/>
            <p:cNvSpPr/>
            <p:nvPr/>
          </p:nvSpPr>
          <p:spPr>
            <a:xfrm>
              <a:off x="3038607" y="57076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0" name="pt4440"/>
            <p:cNvSpPr/>
            <p:nvPr/>
          </p:nvSpPr>
          <p:spPr>
            <a:xfrm>
              <a:off x="3126609" y="5543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1" name="pt4441"/>
            <p:cNvSpPr/>
            <p:nvPr/>
          </p:nvSpPr>
          <p:spPr>
            <a:xfrm>
              <a:off x="3604685" y="5241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2" name="pt4442"/>
            <p:cNvSpPr/>
            <p:nvPr/>
          </p:nvSpPr>
          <p:spPr>
            <a:xfrm>
              <a:off x="3146851" y="5508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3" name="pt4443"/>
            <p:cNvSpPr/>
            <p:nvPr/>
          </p:nvSpPr>
          <p:spPr>
            <a:xfrm>
              <a:off x="3183755" y="5528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4" name="pt4444"/>
            <p:cNvSpPr/>
            <p:nvPr/>
          </p:nvSpPr>
          <p:spPr>
            <a:xfrm>
              <a:off x="3215793" y="55199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5" name="pt4445"/>
            <p:cNvSpPr/>
            <p:nvPr/>
          </p:nvSpPr>
          <p:spPr>
            <a:xfrm>
              <a:off x="3350341" y="5370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6" name="pt4446"/>
            <p:cNvSpPr/>
            <p:nvPr/>
          </p:nvSpPr>
          <p:spPr>
            <a:xfrm>
              <a:off x="3131700" y="5595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7" name="pt4447"/>
            <p:cNvSpPr/>
            <p:nvPr/>
          </p:nvSpPr>
          <p:spPr>
            <a:xfrm>
              <a:off x="3842296" y="49462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8" name="pt4448"/>
            <p:cNvSpPr/>
            <p:nvPr/>
          </p:nvSpPr>
          <p:spPr>
            <a:xfrm>
              <a:off x="3781466" y="5116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9" name="pt4449"/>
            <p:cNvSpPr/>
            <p:nvPr/>
          </p:nvSpPr>
          <p:spPr>
            <a:xfrm>
              <a:off x="3939933" y="4965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0" name="pt4450"/>
            <p:cNvSpPr/>
            <p:nvPr/>
          </p:nvSpPr>
          <p:spPr>
            <a:xfrm>
              <a:off x="3464731" y="5293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1" name="pt4451"/>
            <p:cNvSpPr/>
            <p:nvPr/>
          </p:nvSpPr>
          <p:spPr>
            <a:xfrm>
              <a:off x="3282190" y="5482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2" name="pt4452"/>
            <p:cNvSpPr/>
            <p:nvPr/>
          </p:nvSpPr>
          <p:spPr>
            <a:xfrm>
              <a:off x="3231189" y="55486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3" name="pt4453"/>
            <p:cNvSpPr/>
            <p:nvPr/>
          </p:nvSpPr>
          <p:spPr>
            <a:xfrm>
              <a:off x="3808265" y="5084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4" name="pt4454"/>
            <p:cNvSpPr/>
            <p:nvPr/>
          </p:nvSpPr>
          <p:spPr>
            <a:xfrm>
              <a:off x="3898208" y="4859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5" name="pt4455"/>
            <p:cNvSpPr/>
            <p:nvPr/>
          </p:nvSpPr>
          <p:spPr>
            <a:xfrm>
              <a:off x="3443158" y="5400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6" name="pt4456"/>
            <p:cNvSpPr/>
            <p:nvPr/>
          </p:nvSpPr>
          <p:spPr>
            <a:xfrm>
              <a:off x="3203766" y="5530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7" name="pt4457"/>
            <p:cNvSpPr/>
            <p:nvPr/>
          </p:nvSpPr>
          <p:spPr>
            <a:xfrm>
              <a:off x="3224574" y="5474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8" name="pt4458"/>
            <p:cNvSpPr/>
            <p:nvPr/>
          </p:nvSpPr>
          <p:spPr>
            <a:xfrm>
              <a:off x="3739169" y="5108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9" name="pt4459"/>
            <p:cNvSpPr/>
            <p:nvPr/>
          </p:nvSpPr>
          <p:spPr>
            <a:xfrm>
              <a:off x="3020171" y="5673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0" name="pt4460"/>
            <p:cNvSpPr/>
            <p:nvPr/>
          </p:nvSpPr>
          <p:spPr>
            <a:xfrm>
              <a:off x="3059486" y="5706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1" name="pt4461"/>
            <p:cNvSpPr/>
            <p:nvPr/>
          </p:nvSpPr>
          <p:spPr>
            <a:xfrm>
              <a:off x="3019091" y="5635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2" name="pt4462"/>
            <p:cNvSpPr/>
            <p:nvPr/>
          </p:nvSpPr>
          <p:spPr>
            <a:xfrm>
              <a:off x="3601220" y="5289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3" name="pt4463"/>
            <p:cNvSpPr/>
            <p:nvPr/>
          </p:nvSpPr>
          <p:spPr>
            <a:xfrm>
              <a:off x="3949222" y="4843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4" name="pt4464"/>
            <p:cNvSpPr/>
            <p:nvPr/>
          </p:nvSpPr>
          <p:spPr>
            <a:xfrm>
              <a:off x="3812244" y="5030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5" name="pt4465"/>
            <p:cNvSpPr/>
            <p:nvPr/>
          </p:nvSpPr>
          <p:spPr>
            <a:xfrm>
              <a:off x="3154475" y="5559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6" name="pt4466"/>
            <p:cNvSpPr/>
            <p:nvPr/>
          </p:nvSpPr>
          <p:spPr>
            <a:xfrm>
              <a:off x="3479091" y="52361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7" name="pt4467"/>
            <p:cNvSpPr/>
            <p:nvPr/>
          </p:nvSpPr>
          <p:spPr>
            <a:xfrm>
              <a:off x="3303962" y="5504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8" name="pt4468"/>
            <p:cNvSpPr/>
            <p:nvPr/>
          </p:nvSpPr>
          <p:spPr>
            <a:xfrm>
              <a:off x="3003811" y="5654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9" name="pt4469"/>
            <p:cNvSpPr/>
            <p:nvPr/>
          </p:nvSpPr>
          <p:spPr>
            <a:xfrm>
              <a:off x="3928678" y="4901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0" name="pt4470"/>
            <p:cNvSpPr/>
            <p:nvPr/>
          </p:nvSpPr>
          <p:spPr>
            <a:xfrm>
              <a:off x="3838548" y="49570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1" name="pt4471"/>
            <p:cNvSpPr/>
            <p:nvPr/>
          </p:nvSpPr>
          <p:spPr>
            <a:xfrm>
              <a:off x="3054890" y="5622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2" name="pt4472"/>
            <p:cNvSpPr/>
            <p:nvPr/>
          </p:nvSpPr>
          <p:spPr>
            <a:xfrm>
              <a:off x="3403695" y="5333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3" name="pt4473"/>
            <p:cNvSpPr/>
            <p:nvPr/>
          </p:nvSpPr>
          <p:spPr>
            <a:xfrm>
              <a:off x="3662950" y="5123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4" name="pt4474"/>
            <p:cNvSpPr/>
            <p:nvPr/>
          </p:nvSpPr>
          <p:spPr>
            <a:xfrm>
              <a:off x="3301005" y="5391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5" name="pt4475"/>
            <p:cNvSpPr/>
            <p:nvPr/>
          </p:nvSpPr>
          <p:spPr>
            <a:xfrm>
              <a:off x="3438626" y="5260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6" name="pt4476"/>
            <p:cNvSpPr/>
            <p:nvPr/>
          </p:nvSpPr>
          <p:spPr>
            <a:xfrm>
              <a:off x="3398662" y="5280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7" name="pt4477"/>
            <p:cNvSpPr/>
            <p:nvPr/>
          </p:nvSpPr>
          <p:spPr>
            <a:xfrm>
              <a:off x="2920650" y="5802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8" name="pt4478"/>
            <p:cNvSpPr/>
            <p:nvPr/>
          </p:nvSpPr>
          <p:spPr>
            <a:xfrm>
              <a:off x="4003193" y="4791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9" name="pt4479"/>
            <p:cNvSpPr/>
            <p:nvPr/>
          </p:nvSpPr>
          <p:spPr>
            <a:xfrm>
              <a:off x="2919866" y="5764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0" name="pt4480"/>
            <p:cNvSpPr/>
            <p:nvPr/>
          </p:nvSpPr>
          <p:spPr>
            <a:xfrm>
              <a:off x="3303473" y="5448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1" name="pt4481"/>
            <p:cNvSpPr/>
            <p:nvPr/>
          </p:nvSpPr>
          <p:spPr>
            <a:xfrm>
              <a:off x="3219759" y="5554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2" name="pt4482"/>
            <p:cNvSpPr/>
            <p:nvPr/>
          </p:nvSpPr>
          <p:spPr>
            <a:xfrm>
              <a:off x="3638568" y="5226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3" name="pt4483"/>
            <p:cNvSpPr/>
            <p:nvPr/>
          </p:nvSpPr>
          <p:spPr>
            <a:xfrm>
              <a:off x="2934863" y="5724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4" name="pt4484"/>
            <p:cNvSpPr/>
            <p:nvPr/>
          </p:nvSpPr>
          <p:spPr>
            <a:xfrm>
              <a:off x="3594477" y="5246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5" name="pt4485"/>
            <p:cNvSpPr/>
            <p:nvPr/>
          </p:nvSpPr>
          <p:spPr>
            <a:xfrm>
              <a:off x="2986204" y="5729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6" name="pt4486"/>
            <p:cNvSpPr/>
            <p:nvPr/>
          </p:nvSpPr>
          <p:spPr>
            <a:xfrm>
              <a:off x="3556981" y="5139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7" name="pt4487"/>
            <p:cNvSpPr/>
            <p:nvPr/>
          </p:nvSpPr>
          <p:spPr>
            <a:xfrm>
              <a:off x="3148786" y="55114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8" name="pt4488"/>
            <p:cNvSpPr/>
            <p:nvPr/>
          </p:nvSpPr>
          <p:spPr>
            <a:xfrm>
              <a:off x="3570757" y="5166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9" name="pt4489"/>
            <p:cNvSpPr/>
            <p:nvPr/>
          </p:nvSpPr>
          <p:spPr>
            <a:xfrm>
              <a:off x="3130067" y="5576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0" name="pt4490"/>
            <p:cNvSpPr/>
            <p:nvPr/>
          </p:nvSpPr>
          <p:spPr>
            <a:xfrm>
              <a:off x="3514498" y="5223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1" name="pt4491"/>
            <p:cNvSpPr/>
            <p:nvPr/>
          </p:nvSpPr>
          <p:spPr>
            <a:xfrm>
              <a:off x="3062745" y="5530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2" name="pt4492"/>
            <p:cNvSpPr/>
            <p:nvPr/>
          </p:nvSpPr>
          <p:spPr>
            <a:xfrm>
              <a:off x="3755644" y="5077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3" name="pt4493"/>
            <p:cNvSpPr/>
            <p:nvPr/>
          </p:nvSpPr>
          <p:spPr>
            <a:xfrm>
              <a:off x="3804093" y="5065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4" name="pt4494"/>
            <p:cNvSpPr/>
            <p:nvPr/>
          </p:nvSpPr>
          <p:spPr>
            <a:xfrm>
              <a:off x="3995376" y="4821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5" name="pt4495"/>
            <p:cNvSpPr/>
            <p:nvPr/>
          </p:nvSpPr>
          <p:spPr>
            <a:xfrm>
              <a:off x="2949577" y="5720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6" name="pt4496"/>
            <p:cNvSpPr/>
            <p:nvPr/>
          </p:nvSpPr>
          <p:spPr>
            <a:xfrm>
              <a:off x="2733185" y="58910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7" name="pt4497"/>
            <p:cNvSpPr/>
            <p:nvPr/>
          </p:nvSpPr>
          <p:spPr>
            <a:xfrm>
              <a:off x="3264152" y="5482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8" name="pt4498"/>
            <p:cNvSpPr/>
            <p:nvPr/>
          </p:nvSpPr>
          <p:spPr>
            <a:xfrm>
              <a:off x="2877864" y="58328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9" name="pt4499"/>
            <p:cNvSpPr/>
            <p:nvPr/>
          </p:nvSpPr>
          <p:spPr>
            <a:xfrm>
              <a:off x="3137042" y="5633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0" name="pt4500"/>
            <p:cNvSpPr/>
            <p:nvPr/>
          </p:nvSpPr>
          <p:spPr>
            <a:xfrm>
              <a:off x="2939292" y="5737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1" name="pt4501"/>
            <p:cNvSpPr/>
            <p:nvPr/>
          </p:nvSpPr>
          <p:spPr>
            <a:xfrm>
              <a:off x="3450730" y="5288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2" name="pt4502"/>
            <p:cNvSpPr/>
            <p:nvPr/>
          </p:nvSpPr>
          <p:spPr>
            <a:xfrm>
              <a:off x="3020582" y="5676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3" name="pt4503"/>
            <p:cNvSpPr/>
            <p:nvPr/>
          </p:nvSpPr>
          <p:spPr>
            <a:xfrm>
              <a:off x="3124841" y="5604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4" name="pt4504"/>
            <p:cNvSpPr/>
            <p:nvPr/>
          </p:nvSpPr>
          <p:spPr>
            <a:xfrm>
              <a:off x="3959269" y="4821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5" name="pt4505"/>
            <p:cNvSpPr/>
            <p:nvPr/>
          </p:nvSpPr>
          <p:spPr>
            <a:xfrm>
              <a:off x="3704585" y="51117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6" name="pt4506"/>
            <p:cNvSpPr/>
            <p:nvPr/>
          </p:nvSpPr>
          <p:spPr>
            <a:xfrm>
              <a:off x="3143701" y="5622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7" name="pt4507"/>
            <p:cNvSpPr/>
            <p:nvPr/>
          </p:nvSpPr>
          <p:spPr>
            <a:xfrm>
              <a:off x="3872862" y="5060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8" name="pt4508"/>
            <p:cNvSpPr/>
            <p:nvPr/>
          </p:nvSpPr>
          <p:spPr>
            <a:xfrm>
              <a:off x="3188332" y="5540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9" name="pt4509"/>
            <p:cNvSpPr/>
            <p:nvPr/>
          </p:nvSpPr>
          <p:spPr>
            <a:xfrm>
              <a:off x="3403586" y="5285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0" name="pt4510"/>
            <p:cNvSpPr/>
            <p:nvPr/>
          </p:nvSpPr>
          <p:spPr>
            <a:xfrm>
              <a:off x="3214610" y="5437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1" name="pt4511"/>
            <p:cNvSpPr/>
            <p:nvPr/>
          </p:nvSpPr>
          <p:spPr>
            <a:xfrm>
              <a:off x="3692603" y="5160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2" name="pt4512"/>
            <p:cNvSpPr/>
            <p:nvPr/>
          </p:nvSpPr>
          <p:spPr>
            <a:xfrm>
              <a:off x="2857622" y="5836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3" name="pt4513"/>
            <p:cNvSpPr/>
            <p:nvPr/>
          </p:nvSpPr>
          <p:spPr>
            <a:xfrm>
              <a:off x="3234448" y="5501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4" name="pt4514"/>
            <p:cNvSpPr/>
            <p:nvPr/>
          </p:nvSpPr>
          <p:spPr>
            <a:xfrm>
              <a:off x="3029659" y="56837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5" name="pt4515"/>
            <p:cNvSpPr/>
            <p:nvPr/>
          </p:nvSpPr>
          <p:spPr>
            <a:xfrm>
              <a:off x="3040574" y="5679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6" name="pt4516"/>
            <p:cNvSpPr/>
            <p:nvPr/>
          </p:nvSpPr>
          <p:spPr>
            <a:xfrm>
              <a:off x="2888843" y="5819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7" name="pt4517"/>
            <p:cNvSpPr/>
            <p:nvPr/>
          </p:nvSpPr>
          <p:spPr>
            <a:xfrm>
              <a:off x="3089370" y="5657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8" name="pt4518"/>
            <p:cNvSpPr/>
            <p:nvPr/>
          </p:nvSpPr>
          <p:spPr>
            <a:xfrm>
              <a:off x="3355715" y="54717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9" name="pt4519"/>
            <p:cNvSpPr/>
            <p:nvPr/>
          </p:nvSpPr>
          <p:spPr>
            <a:xfrm>
              <a:off x="2988165" y="5644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0" name="pt4520"/>
            <p:cNvSpPr/>
            <p:nvPr/>
          </p:nvSpPr>
          <p:spPr>
            <a:xfrm>
              <a:off x="3151595" y="5502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1" name="pt4521"/>
            <p:cNvSpPr/>
            <p:nvPr/>
          </p:nvSpPr>
          <p:spPr>
            <a:xfrm>
              <a:off x="3462622" y="52109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2" name="pt4522"/>
            <p:cNvSpPr/>
            <p:nvPr/>
          </p:nvSpPr>
          <p:spPr>
            <a:xfrm>
              <a:off x="3221829" y="5509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3" name="pt4523"/>
            <p:cNvSpPr/>
            <p:nvPr/>
          </p:nvSpPr>
          <p:spPr>
            <a:xfrm>
              <a:off x="2932973" y="56821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4" name="pt4524"/>
            <p:cNvSpPr/>
            <p:nvPr/>
          </p:nvSpPr>
          <p:spPr>
            <a:xfrm>
              <a:off x="3379326" y="5333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5" name="pt4525"/>
            <p:cNvSpPr/>
            <p:nvPr/>
          </p:nvSpPr>
          <p:spPr>
            <a:xfrm>
              <a:off x="3256111" y="5433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6" name="pt4526"/>
            <p:cNvSpPr/>
            <p:nvPr/>
          </p:nvSpPr>
          <p:spPr>
            <a:xfrm>
              <a:off x="3660301" y="5167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7" name="pt4527"/>
            <p:cNvSpPr/>
            <p:nvPr/>
          </p:nvSpPr>
          <p:spPr>
            <a:xfrm>
              <a:off x="3136418" y="5681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8" name="pt4528"/>
            <p:cNvSpPr/>
            <p:nvPr/>
          </p:nvSpPr>
          <p:spPr>
            <a:xfrm>
              <a:off x="3770840" y="50345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9" name="pt4529"/>
            <p:cNvSpPr/>
            <p:nvPr/>
          </p:nvSpPr>
          <p:spPr>
            <a:xfrm>
              <a:off x="3665110" y="5157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0" name="pt4530"/>
            <p:cNvSpPr/>
            <p:nvPr/>
          </p:nvSpPr>
          <p:spPr>
            <a:xfrm>
              <a:off x="3851906" y="5083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1" name="pt4531"/>
            <p:cNvSpPr/>
            <p:nvPr/>
          </p:nvSpPr>
          <p:spPr>
            <a:xfrm>
              <a:off x="3021154" y="5721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2" name="pt4532"/>
            <p:cNvSpPr/>
            <p:nvPr/>
          </p:nvSpPr>
          <p:spPr>
            <a:xfrm>
              <a:off x="3232963" y="5419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3" name="pt4533"/>
            <p:cNvSpPr/>
            <p:nvPr/>
          </p:nvSpPr>
          <p:spPr>
            <a:xfrm>
              <a:off x="3084819" y="5645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4" name="pt4534"/>
            <p:cNvSpPr/>
            <p:nvPr/>
          </p:nvSpPr>
          <p:spPr>
            <a:xfrm>
              <a:off x="3515725" y="5255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5" name="pt4535"/>
            <p:cNvSpPr/>
            <p:nvPr/>
          </p:nvSpPr>
          <p:spPr>
            <a:xfrm>
              <a:off x="3928755" y="4947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6" name="pt4536"/>
            <p:cNvSpPr/>
            <p:nvPr/>
          </p:nvSpPr>
          <p:spPr>
            <a:xfrm>
              <a:off x="3678905" y="5143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7" name="pt4537"/>
            <p:cNvSpPr/>
            <p:nvPr/>
          </p:nvSpPr>
          <p:spPr>
            <a:xfrm>
              <a:off x="3393256" y="5387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8" name="pt4538"/>
            <p:cNvSpPr/>
            <p:nvPr/>
          </p:nvSpPr>
          <p:spPr>
            <a:xfrm>
              <a:off x="3077092" y="5630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9" name="pt4539"/>
            <p:cNvSpPr/>
            <p:nvPr/>
          </p:nvSpPr>
          <p:spPr>
            <a:xfrm>
              <a:off x="3543932" y="5161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0" name="pt4540"/>
            <p:cNvSpPr/>
            <p:nvPr/>
          </p:nvSpPr>
          <p:spPr>
            <a:xfrm>
              <a:off x="3136039" y="5584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1" name="pt4541"/>
            <p:cNvSpPr/>
            <p:nvPr/>
          </p:nvSpPr>
          <p:spPr>
            <a:xfrm>
              <a:off x="3168887" y="5491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2" name="pt4542"/>
            <p:cNvSpPr/>
            <p:nvPr/>
          </p:nvSpPr>
          <p:spPr>
            <a:xfrm>
              <a:off x="3963679" y="49524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3" name="pt4543"/>
            <p:cNvSpPr/>
            <p:nvPr/>
          </p:nvSpPr>
          <p:spPr>
            <a:xfrm>
              <a:off x="3469558" y="5307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4" name="pt4544"/>
            <p:cNvSpPr/>
            <p:nvPr/>
          </p:nvSpPr>
          <p:spPr>
            <a:xfrm>
              <a:off x="3542647" y="52892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5" name="pt4545"/>
            <p:cNvSpPr/>
            <p:nvPr/>
          </p:nvSpPr>
          <p:spPr>
            <a:xfrm>
              <a:off x="3059100" y="5691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6" name="pt4546"/>
            <p:cNvSpPr/>
            <p:nvPr/>
          </p:nvSpPr>
          <p:spPr>
            <a:xfrm>
              <a:off x="2994503" y="5687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7" name="pt4547"/>
            <p:cNvSpPr/>
            <p:nvPr/>
          </p:nvSpPr>
          <p:spPr>
            <a:xfrm>
              <a:off x="3297624" y="5418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8" name="pt4548"/>
            <p:cNvSpPr/>
            <p:nvPr/>
          </p:nvSpPr>
          <p:spPr>
            <a:xfrm>
              <a:off x="3290643" y="5359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9" name="pt4549"/>
            <p:cNvSpPr/>
            <p:nvPr/>
          </p:nvSpPr>
          <p:spPr>
            <a:xfrm>
              <a:off x="3218532" y="5454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0" name="pt4550"/>
            <p:cNvSpPr/>
            <p:nvPr/>
          </p:nvSpPr>
          <p:spPr>
            <a:xfrm>
              <a:off x="2922296" y="57813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1" name="pt4551"/>
            <p:cNvSpPr/>
            <p:nvPr/>
          </p:nvSpPr>
          <p:spPr>
            <a:xfrm>
              <a:off x="3243846" y="5463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2" name="pt4552"/>
            <p:cNvSpPr/>
            <p:nvPr/>
          </p:nvSpPr>
          <p:spPr>
            <a:xfrm>
              <a:off x="3692995" y="5137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3" name="pt4553"/>
            <p:cNvSpPr/>
            <p:nvPr/>
          </p:nvSpPr>
          <p:spPr>
            <a:xfrm>
              <a:off x="3539837" y="51838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4" name="pt4554"/>
            <p:cNvSpPr/>
            <p:nvPr/>
          </p:nvSpPr>
          <p:spPr>
            <a:xfrm>
              <a:off x="2880988" y="5832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5" name="pt4555"/>
            <p:cNvSpPr/>
            <p:nvPr/>
          </p:nvSpPr>
          <p:spPr>
            <a:xfrm>
              <a:off x="3415806" y="5308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6" name="pt4556"/>
            <p:cNvSpPr/>
            <p:nvPr/>
          </p:nvSpPr>
          <p:spPr>
            <a:xfrm>
              <a:off x="3492886" y="5312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7" name="pt4557"/>
            <p:cNvSpPr/>
            <p:nvPr/>
          </p:nvSpPr>
          <p:spPr>
            <a:xfrm>
              <a:off x="3338141" y="5381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8" name="pt4558"/>
            <p:cNvSpPr/>
            <p:nvPr/>
          </p:nvSpPr>
          <p:spPr>
            <a:xfrm>
              <a:off x="3638664" y="5092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9" name="pt4559"/>
            <p:cNvSpPr/>
            <p:nvPr/>
          </p:nvSpPr>
          <p:spPr>
            <a:xfrm>
              <a:off x="3661459" y="5056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0" name="pt4560"/>
            <p:cNvSpPr/>
            <p:nvPr/>
          </p:nvSpPr>
          <p:spPr>
            <a:xfrm>
              <a:off x="3613633" y="5150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1" name="pt4561"/>
            <p:cNvSpPr/>
            <p:nvPr/>
          </p:nvSpPr>
          <p:spPr>
            <a:xfrm>
              <a:off x="3143168" y="5513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2" name="pt4562"/>
            <p:cNvSpPr/>
            <p:nvPr/>
          </p:nvSpPr>
          <p:spPr>
            <a:xfrm>
              <a:off x="3321877" y="5395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3" name="pt4563"/>
            <p:cNvSpPr/>
            <p:nvPr/>
          </p:nvSpPr>
          <p:spPr>
            <a:xfrm>
              <a:off x="2978497" y="5728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4" name="pt4564"/>
            <p:cNvSpPr/>
            <p:nvPr/>
          </p:nvSpPr>
          <p:spPr>
            <a:xfrm>
              <a:off x="3213852" y="5408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5" name="pt4565"/>
            <p:cNvSpPr/>
            <p:nvPr/>
          </p:nvSpPr>
          <p:spPr>
            <a:xfrm>
              <a:off x="3981755" y="4880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6" name="pt4566"/>
            <p:cNvSpPr/>
            <p:nvPr/>
          </p:nvSpPr>
          <p:spPr>
            <a:xfrm>
              <a:off x="3668272" y="5073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7" name="pt4567"/>
            <p:cNvSpPr/>
            <p:nvPr/>
          </p:nvSpPr>
          <p:spPr>
            <a:xfrm>
              <a:off x="3935080" y="4956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8" name="pt4568"/>
            <p:cNvSpPr/>
            <p:nvPr/>
          </p:nvSpPr>
          <p:spPr>
            <a:xfrm>
              <a:off x="3451315" y="53035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9" name="pt4569"/>
            <p:cNvSpPr/>
            <p:nvPr/>
          </p:nvSpPr>
          <p:spPr>
            <a:xfrm>
              <a:off x="3437694" y="5208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0" name="pt4570"/>
            <p:cNvSpPr/>
            <p:nvPr/>
          </p:nvSpPr>
          <p:spPr>
            <a:xfrm>
              <a:off x="3884793" y="4812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1" name="pt4571"/>
            <p:cNvSpPr/>
            <p:nvPr/>
          </p:nvSpPr>
          <p:spPr>
            <a:xfrm>
              <a:off x="3108295" y="5608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2" name="pt4572"/>
            <p:cNvSpPr/>
            <p:nvPr/>
          </p:nvSpPr>
          <p:spPr>
            <a:xfrm>
              <a:off x="3490887" y="53140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3" name="pt4573"/>
            <p:cNvSpPr/>
            <p:nvPr/>
          </p:nvSpPr>
          <p:spPr>
            <a:xfrm>
              <a:off x="3053855" y="5702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4" name="pt4574"/>
            <p:cNvSpPr/>
            <p:nvPr/>
          </p:nvSpPr>
          <p:spPr>
            <a:xfrm>
              <a:off x="3436138" y="5299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5" name="pt4575"/>
            <p:cNvSpPr/>
            <p:nvPr/>
          </p:nvSpPr>
          <p:spPr>
            <a:xfrm>
              <a:off x="3459440" y="5242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6" name="pt4576"/>
            <p:cNvSpPr/>
            <p:nvPr/>
          </p:nvSpPr>
          <p:spPr>
            <a:xfrm>
              <a:off x="4009319" y="4740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7" name="pt4577"/>
            <p:cNvSpPr/>
            <p:nvPr/>
          </p:nvSpPr>
          <p:spPr>
            <a:xfrm>
              <a:off x="3644282" y="5176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8" name="pt4578"/>
            <p:cNvSpPr/>
            <p:nvPr/>
          </p:nvSpPr>
          <p:spPr>
            <a:xfrm>
              <a:off x="3999555" y="48007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9" name="pt4579"/>
            <p:cNvSpPr/>
            <p:nvPr/>
          </p:nvSpPr>
          <p:spPr>
            <a:xfrm>
              <a:off x="3807153" y="4974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0" name="pt4580"/>
            <p:cNvSpPr/>
            <p:nvPr/>
          </p:nvSpPr>
          <p:spPr>
            <a:xfrm>
              <a:off x="3588730" y="52331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1" name="pt4581"/>
            <p:cNvSpPr/>
            <p:nvPr/>
          </p:nvSpPr>
          <p:spPr>
            <a:xfrm>
              <a:off x="3579731" y="5248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2" name="pt4582"/>
            <p:cNvSpPr/>
            <p:nvPr/>
          </p:nvSpPr>
          <p:spPr>
            <a:xfrm>
              <a:off x="3281534" y="5360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3" name="pt4583"/>
            <p:cNvSpPr/>
            <p:nvPr/>
          </p:nvSpPr>
          <p:spPr>
            <a:xfrm>
              <a:off x="3038871" y="5714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4" name="pt4584"/>
            <p:cNvSpPr/>
            <p:nvPr/>
          </p:nvSpPr>
          <p:spPr>
            <a:xfrm>
              <a:off x="3661086" y="5068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5" name="pt4585"/>
            <p:cNvSpPr/>
            <p:nvPr/>
          </p:nvSpPr>
          <p:spPr>
            <a:xfrm>
              <a:off x="3586281" y="5092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6" name="pt4586"/>
            <p:cNvSpPr/>
            <p:nvPr/>
          </p:nvSpPr>
          <p:spPr>
            <a:xfrm>
              <a:off x="2929000" y="5795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7" name="pt4587"/>
            <p:cNvSpPr/>
            <p:nvPr/>
          </p:nvSpPr>
          <p:spPr>
            <a:xfrm>
              <a:off x="4005700" y="48624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8" name="pt4588"/>
            <p:cNvSpPr/>
            <p:nvPr/>
          </p:nvSpPr>
          <p:spPr>
            <a:xfrm>
              <a:off x="3995171" y="4802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9" name="pt4589"/>
            <p:cNvSpPr/>
            <p:nvPr/>
          </p:nvSpPr>
          <p:spPr>
            <a:xfrm>
              <a:off x="3783221" y="5046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0" name="pt4590"/>
            <p:cNvSpPr/>
            <p:nvPr/>
          </p:nvSpPr>
          <p:spPr>
            <a:xfrm>
              <a:off x="3951382" y="4813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1" name="pt4591"/>
            <p:cNvSpPr/>
            <p:nvPr/>
          </p:nvSpPr>
          <p:spPr>
            <a:xfrm>
              <a:off x="3990324" y="4839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2" name="pt4592"/>
            <p:cNvSpPr/>
            <p:nvPr/>
          </p:nvSpPr>
          <p:spPr>
            <a:xfrm>
              <a:off x="3847606" y="49256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3" name="pt4593"/>
            <p:cNvSpPr/>
            <p:nvPr/>
          </p:nvSpPr>
          <p:spPr>
            <a:xfrm>
              <a:off x="3018198" y="5694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4" name="pt4594"/>
            <p:cNvSpPr/>
            <p:nvPr/>
          </p:nvSpPr>
          <p:spPr>
            <a:xfrm>
              <a:off x="3156024" y="5581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5" name="pt4595"/>
            <p:cNvSpPr/>
            <p:nvPr/>
          </p:nvSpPr>
          <p:spPr>
            <a:xfrm>
              <a:off x="3099925" y="5660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6" name="pt4596"/>
            <p:cNvSpPr/>
            <p:nvPr/>
          </p:nvSpPr>
          <p:spPr>
            <a:xfrm>
              <a:off x="3838220" y="4993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7" name="pt4597"/>
            <p:cNvSpPr/>
            <p:nvPr/>
          </p:nvSpPr>
          <p:spPr>
            <a:xfrm>
              <a:off x="3926042" y="48643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8" name="pt4598"/>
            <p:cNvSpPr/>
            <p:nvPr/>
          </p:nvSpPr>
          <p:spPr>
            <a:xfrm>
              <a:off x="3926781" y="4892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9" name="pt4599"/>
            <p:cNvSpPr/>
            <p:nvPr/>
          </p:nvSpPr>
          <p:spPr>
            <a:xfrm>
              <a:off x="3741149" y="5029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0" name="pt4600"/>
            <p:cNvSpPr/>
            <p:nvPr/>
          </p:nvSpPr>
          <p:spPr>
            <a:xfrm>
              <a:off x="3226181" y="5569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1" name="pt4601"/>
            <p:cNvSpPr/>
            <p:nvPr/>
          </p:nvSpPr>
          <p:spPr>
            <a:xfrm>
              <a:off x="3599703" y="5192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2" name="pt4602"/>
            <p:cNvSpPr/>
            <p:nvPr/>
          </p:nvSpPr>
          <p:spPr>
            <a:xfrm>
              <a:off x="3173541" y="5541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3" name="pt4603"/>
            <p:cNvSpPr/>
            <p:nvPr/>
          </p:nvSpPr>
          <p:spPr>
            <a:xfrm>
              <a:off x="3157837" y="5620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4" name="pt4604"/>
            <p:cNvSpPr/>
            <p:nvPr/>
          </p:nvSpPr>
          <p:spPr>
            <a:xfrm>
              <a:off x="3094853" y="5663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5" name="pt4605"/>
            <p:cNvSpPr/>
            <p:nvPr/>
          </p:nvSpPr>
          <p:spPr>
            <a:xfrm>
              <a:off x="3528550" y="51477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6" name="pt4606"/>
            <p:cNvSpPr/>
            <p:nvPr/>
          </p:nvSpPr>
          <p:spPr>
            <a:xfrm>
              <a:off x="2916664" y="5831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7" name="pt4607"/>
            <p:cNvSpPr/>
            <p:nvPr/>
          </p:nvSpPr>
          <p:spPr>
            <a:xfrm>
              <a:off x="3543945" y="5266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8" name="pt4608"/>
            <p:cNvSpPr/>
            <p:nvPr/>
          </p:nvSpPr>
          <p:spPr>
            <a:xfrm>
              <a:off x="3386313" y="5409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9" name="pt4609"/>
            <p:cNvSpPr/>
            <p:nvPr/>
          </p:nvSpPr>
          <p:spPr>
            <a:xfrm>
              <a:off x="3411775" y="5283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0" name="pt4610"/>
            <p:cNvSpPr/>
            <p:nvPr/>
          </p:nvSpPr>
          <p:spPr>
            <a:xfrm>
              <a:off x="3130748" y="5569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1" name="pt4611"/>
            <p:cNvSpPr/>
            <p:nvPr/>
          </p:nvSpPr>
          <p:spPr>
            <a:xfrm>
              <a:off x="3640702" y="5097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2" name="pt4612"/>
            <p:cNvSpPr/>
            <p:nvPr/>
          </p:nvSpPr>
          <p:spPr>
            <a:xfrm>
              <a:off x="3509908" y="5202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3" name="pt4613"/>
            <p:cNvSpPr/>
            <p:nvPr/>
          </p:nvSpPr>
          <p:spPr>
            <a:xfrm>
              <a:off x="3506951" y="5225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4" name="pt4614"/>
            <p:cNvSpPr/>
            <p:nvPr/>
          </p:nvSpPr>
          <p:spPr>
            <a:xfrm>
              <a:off x="3125329" y="5609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5" name="pt4615"/>
            <p:cNvSpPr/>
            <p:nvPr/>
          </p:nvSpPr>
          <p:spPr>
            <a:xfrm>
              <a:off x="3762227" y="5064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6" name="pt4616"/>
            <p:cNvSpPr/>
            <p:nvPr/>
          </p:nvSpPr>
          <p:spPr>
            <a:xfrm>
              <a:off x="3481052" y="5257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7" name="pt4617"/>
            <p:cNvSpPr/>
            <p:nvPr/>
          </p:nvSpPr>
          <p:spPr>
            <a:xfrm>
              <a:off x="3327476" y="5366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8" name="pt4618"/>
            <p:cNvSpPr/>
            <p:nvPr/>
          </p:nvSpPr>
          <p:spPr>
            <a:xfrm>
              <a:off x="3613671" y="5126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9" name="pt4619"/>
            <p:cNvSpPr/>
            <p:nvPr/>
          </p:nvSpPr>
          <p:spPr>
            <a:xfrm>
              <a:off x="3353221" y="5398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0" name="pt4620"/>
            <p:cNvSpPr/>
            <p:nvPr/>
          </p:nvSpPr>
          <p:spPr>
            <a:xfrm>
              <a:off x="3728729" y="50708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1" name="pt4621"/>
            <p:cNvSpPr/>
            <p:nvPr/>
          </p:nvSpPr>
          <p:spPr>
            <a:xfrm>
              <a:off x="3400732" y="5315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2" name="pt4622"/>
            <p:cNvSpPr/>
            <p:nvPr/>
          </p:nvSpPr>
          <p:spPr>
            <a:xfrm>
              <a:off x="3490424" y="5316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3" name="pt4623"/>
            <p:cNvSpPr/>
            <p:nvPr/>
          </p:nvSpPr>
          <p:spPr>
            <a:xfrm>
              <a:off x="2892192" y="5718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4" name="pt4624"/>
            <p:cNvSpPr/>
            <p:nvPr/>
          </p:nvSpPr>
          <p:spPr>
            <a:xfrm>
              <a:off x="3615279" y="5178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5" name="pt4625"/>
            <p:cNvSpPr/>
            <p:nvPr/>
          </p:nvSpPr>
          <p:spPr>
            <a:xfrm>
              <a:off x="3506270" y="5159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6" name="pt4626"/>
            <p:cNvSpPr/>
            <p:nvPr/>
          </p:nvSpPr>
          <p:spPr>
            <a:xfrm>
              <a:off x="3380772" y="5344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7" name="pt4627"/>
            <p:cNvSpPr/>
            <p:nvPr/>
          </p:nvSpPr>
          <p:spPr>
            <a:xfrm>
              <a:off x="3075235" y="5585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8" name="pt4628"/>
            <p:cNvSpPr/>
            <p:nvPr/>
          </p:nvSpPr>
          <p:spPr>
            <a:xfrm>
              <a:off x="3135055" y="5567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9" name="pt4629"/>
            <p:cNvSpPr/>
            <p:nvPr/>
          </p:nvSpPr>
          <p:spPr>
            <a:xfrm>
              <a:off x="3012457" y="56770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0" name="pt4630"/>
            <p:cNvSpPr/>
            <p:nvPr/>
          </p:nvSpPr>
          <p:spPr>
            <a:xfrm>
              <a:off x="3828861" y="4986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1" name="pt4631"/>
            <p:cNvSpPr/>
            <p:nvPr/>
          </p:nvSpPr>
          <p:spPr>
            <a:xfrm>
              <a:off x="3384938" y="5311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2" name="pt4632"/>
            <p:cNvSpPr/>
            <p:nvPr/>
          </p:nvSpPr>
          <p:spPr>
            <a:xfrm>
              <a:off x="3252022" y="5496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3" name="pt4633"/>
            <p:cNvSpPr/>
            <p:nvPr/>
          </p:nvSpPr>
          <p:spPr>
            <a:xfrm>
              <a:off x="3129386" y="5554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4" name="pt4634"/>
            <p:cNvSpPr/>
            <p:nvPr/>
          </p:nvSpPr>
          <p:spPr>
            <a:xfrm>
              <a:off x="3353260" y="5350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5" name="pt4635"/>
            <p:cNvSpPr/>
            <p:nvPr/>
          </p:nvSpPr>
          <p:spPr>
            <a:xfrm>
              <a:off x="3366598" y="5343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6" name="pt4636"/>
            <p:cNvSpPr/>
            <p:nvPr/>
          </p:nvSpPr>
          <p:spPr>
            <a:xfrm>
              <a:off x="3366881" y="5340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7" name="pt4637"/>
            <p:cNvSpPr/>
            <p:nvPr/>
          </p:nvSpPr>
          <p:spPr>
            <a:xfrm>
              <a:off x="2912030" y="5792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8" name="pt4638"/>
            <p:cNvSpPr/>
            <p:nvPr/>
          </p:nvSpPr>
          <p:spPr>
            <a:xfrm>
              <a:off x="3563050" y="5135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9" name="pt4639"/>
            <p:cNvSpPr/>
            <p:nvPr/>
          </p:nvSpPr>
          <p:spPr>
            <a:xfrm>
              <a:off x="2770533" y="5873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0" name="pt4640"/>
            <p:cNvSpPr/>
            <p:nvPr/>
          </p:nvSpPr>
          <p:spPr>
            <a:xfrm>
              <a:off x="2941252" y="5728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1" name="pt4641"/>
            <p:cNvSpPr/>
            <p:nvPr/>
          </p:nvSpPr>
          <p:spPr>
            <a:xfrm>
              <a:off x="3174415" y="5562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2" name="pt4642"/>
            <p:cNvSpPr/>
            <p:nvPr/>
          </p:nvSpPr>
          <p:spPr>
            <a:xfrm>
              <a:off x="3248429" y="5441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3" name="pt4643"/>
            <p:cNvSpPr/>
            <p:nvPr/>
          </p:nvSpPr>
          <p:spPr>
            <a:xfrm>
              <a:off x="3100825" y="5534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4" name="pt4644"/>
            <p:cNvSpPr/>
            <p:nvPr/>
          </p:nvSpPr>
          <p:spPr>
            <a:xfrm>
              <a:off x="3718406" y="5088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5" name="pt4645"/>
            <p:cNvSpPr/>
            <p:nvPr/>
          </p:nvSpPr>
          <p:spPr>
            <a:xfrm>
              <a:off x="3228071" y="5506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6" name="pt4646"/>
            <p:cNvSpPr/>
            <p:nvPr/>
          </p:nvSpPr>
          <p:spPr>
            <a:xfrm>
              <a:off x="3991070" y="4808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7" name="pt4647"/>
            <p:cNvSpPr/>
            <p:nvPr/>
          </p:nvSpPr>
          <p:spPr>
            <a:xfrm>
              <a:off x="3679220" y="5090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8" name="pt4648"/>
            <p:cNvSpPr/>
            <p:nvPr/>
          </p:nvSpPr>
          <p:spPr>
            <a:xfrm>
              <a:off x="2823038" y="5849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9" name="pt4649"/>
            <p:cNvSpPr/>
            <p:nvPr/>
          </p:nvSpPr>
          <p:spPr>
            <a:xfrm>
              <a:off x="3160691" y="5533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0" name="pt4650"/>
            <p:cNvSpPr/>
            <p:nvPr/>
          </p:nvSpPr>
          <p:spPr>
            <a:xfrm>
              <a:off x="2845845" y="58586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1" name="pt4651"/>
            <p:cNvSpPr/>
            <p:nvPr/>
          </p:nvSpPr>
          <p:spPr>
            <a:xfrm>
              <a:off x="3582604" y="5184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2" name="pt4652"/>
            <p:cNvSpPr/>
            <p:nvPr/>
          </p:nvSpPr>
          <p:spPr>
            <a:xfrm>
              <a:off x="3732175" y="5062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3" name="pt4653"/>
            <p:cNvSpPr/>
            <p:nvPr/>
          </p:nvSpPr>
          <p:spPr>
            <a:xfrm>
              <a:off x="3898182" y="4912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4" name="pt4654"/>
            <p:cNvSpPr/>
            <p:nvPr/>
          </p:nvSpPr>
          <p:spPr>
            <a:xfrm>
              <a:off x="3992831" y="4889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5" name="pt4655"/>
            <p:cNvSpPr/>
            <p:nvPr/>
          </p:nvSpPr>
          <p:spPr>
            <a:xfrm>
              <a:off x="3128344" y="5579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6" name="pt4656"/>
            <p:cNvSpPr/>
            <p:nvPr/>
          </p:nvSpPr>
          <p:spPr>
            <a:xfrm>
              <a:off x="3928877" y="4828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7" name="pt4657"/>
            <p:cNvSpPr/>
            <p:nvPr/>
          </p:nvSpPr>
          <p:spPr>
            <a:xfrm>
              <a:off x="2892880" y="5788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8" name="pt4658"/>
            <p:cNvSpPr/>
            <p:nvPr/>
          </p:nvSpPr>
          <p:spPr>
            <a:xfrm>
              <a:off x="3007739" y="5667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9" name="pt4659"/>
            <p:cNvSpPr/>
            <p:nvPr/>
          </p:nvSpPr>
          <p:spPr>
            <a:xfrm>
              <a:off x="2957708" y="576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0" name="pt4660"/>
            <p:cNvSpPr/>
            <p:nvPr/>
          </p:nvSpPr>
          <p:spPr>
            <a:xfrm>
              <a:off x="2918445" y="5809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1" name="pt4661"/>
            <p:cNvSpPr/>
            <p:nvPr/>
          </p:nvSpPr>
          <p:spPr>
            <a:xfrm>
              <a:off x="3509027" y="5242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2" name="pt4662"/>
            <p:cNvSpPr/>
            <p:nvPr/>
          </p:nvSpPr>
          <p:spPr>
            <a:xfrm>
              <a:off x="2919036" y="5822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3" name="pt4663"/>
            <p:cNvSpPr/>
            <p:nvPr/>
          </p:nvSpPr>
          <p:spPr>
            <a:xfrm>
              <a:off x="2888972" y="5797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4" name="pt4664"/>
            <p:cNvSpPr/>
            <p:nvPr/>
          </p:nvSpPr>
          <p:spPr>
            <a:xfrm>
              <a:off x="2953151" y="5765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5" name="pt4665"/>
            <p:cNvSpPr/>
            <p:nvPr/>
          </p:nvSpPr>
          <p:spPr>
            <a:xfrm>
              <a:off x="3856599" y="5000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6" name="pt4666"/>
            <p:cNvSpPr/>
            <p:nvPr/>
          </p:nvSpPr>
          <p:spPr>
            <a:xfrm>
              <a:off x="3508764" y="5209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7" name="pt4667"/>
            <p:cNvSpPr/>
            <p:nvPr/>
          </p:nvSpPr>
          <p:spPr>
            <a:xfrm>
              <a:off x="3272895" y="5524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8" name="pt4668"/>
            <p:cNvSpPr/>
            <p:nvPr/>
          </p:nvSpPr>
          <p:spPr>
            <a:xfrm>
              <a:off x="3784301" y="5054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9" name="pt4669"/>
            <p:cNvSpPr/>
            <p:nvPr/>
          </p:nvSpPr>
          <p:spPr>
            <a:xfrm>
              <a:off x="3540551" y="5145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0" name="pt4670"/>
            <p:cNvSpPr/>
            <p:nvPr/>
          </p:nvSpPr>
          <p:spPr>
            <a:xfrm>
              <a:off x="3504540" y="5127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1" name="pt4671"/>
            <p:cNvSpPr/>
            <p:nvPr/>
          </p:nvSpPr>
          <p:spPr>
            <a:xfrm>
              <a:off x="3995672" y="5010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2" name="pt4672"/>
            <p:cNvSpPr/>
            <p:nvPr/>
          </p:nvSpPr>
          <p:spPr>
            <a:xfrm>
              <a:off x="3954056" y="4991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3" name="pt4673"/>
            <p:cNvSpPr/>
            <p:nvPr/>
          </p:nvSpPr>
          <p:spPr>
            <a:xfrm>
              <a:off x="3636697" y="5078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4" name="pt4674"/>
            <p:cNvSpPr/>
            <p:nvPr/>
          </p:nvSpPr>
          <p:spPr>
            <a:xfrm>
              <a:off x="3287724" y="5421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5" name="pt4675"/>
            <p:cNvSpPr/>
            <p:nvPr/>
          </p:nvSpPr>
          <p:spPr>
            <a:xfrm>
              <a:off x="3348413" y="5097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6" name="pt4676"/>
            <p:cNvSpPr/>
            <p:nvPr/>
          </p:nvSpPr>
          <p:spPr>
            <a:xfrm>
              <a:off x="3099456" y="5574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7" name="pt4677"/>
            <p:cNvSpPr/>
            <p:nvPr/>
          </p:nvSpPr>
          <p:spPr>
            <a:xfrm>
              <a:off x="3740094" y="5066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8" name="pt4678"/>
            <p:cNvSpPr/>
            <p:nvPr/>
          </p:nvSpPr>
          <p:spPr>
            <a:xfrm>
              <a:off x="3836562" y="4943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9" name="pt4679"/>
            <p:cNvSpPr/>
            <p:nvPr/>
          </p:nvSpPr>
          <p:spPr>
            <a:xfrm>
              <a:off x="3977082" y="4855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0" name="pt4680"/>
            <p:cNvSpPr/>
            <p:nvPr/>
          </p:nvSpPr>
          <p:spPr>
            <a:xfrm>
              <a:off x="3092173" y="5508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1" name="pt4681"/>
            <p:cNvSpPr/>
            <p:nvPr/>
          </p:nvSpPr>
          <p:spPr>
            <a:xfrm>
              <a:off x="2792189" y="5780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2" name="pt4682"/>
            <p:cNvSpPr/>
            <p:nvPr/>
          </p:nvSpPr>
          <p:spPr>
            <a:xfrm>
              <a:off x="3888431" y="4985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3" name="pt4683"/>
            <p:cNvSpPr/>
            <p:nvPr/>
          </p:nvSpPr>
          <p:spPr>
            <a:xfrm>
              <a:off x="3566945" y="5196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4" name="pt4684"/>
            <p:cNvSpPr/>
            <p:nvPr/>
          </p:nvSpPr>
          <p:spPr>
            <a:xfrm>
              <a:off x="2830932" y="5775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5" name="pt4685"/>
            <p:cNvSpPr/>
            <p:nvPr/>
          </p:nvSpPr>
          <p:spPr>
            <a:xfrm>
              <a:off x="3396476" y="5298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6" name="pt4686"/>
            <p:cNvSpPr/>
            <p:nvPr/>
          </p:nvSpPr>
          <p:spPr>
            <a:xfrm>
              <a:off x="3386313" y="5409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7" name="pt4687"/>
            <p:cNvSpPr/>
            <p:nvPr/>
          </p:nvSpPr>
          <p:spPr>
            <a:xfrm>
              <a:off x="3411775" y="5283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8" name="pt4688"/>
            <p:cNvSpPr/>
            <p:nvPr/>
          </p:nvSpPr>
          <p:spPr>
            <a:xfrm>
              <a:off x="3130748" y="5569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9" name="pt4689"/>
            <p:cNvSpPr/>
            <p:nvPr/>
          </p:nvSpPr>
          <p:spPr>
            <a:xfrm>
              <a:off x="3640702" y="5097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0" name="pt4690"/>
            <p:cNvSpPr/>
            <p:nvPr/>
          </p:nvSpPr>
          <p:spPr>
            <a:xfrm>
              <a:off x="3509908" y="5202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1" name="pt4691"/>
            <p:cNvSpPr/>
            <p:nvPr/>
          </p:nvSpPr>
          <p:spPr>
            <a:xfrm>
              <a:off x="3506951" y="5225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2" name="pt4692"/>
            <p:cNvSpPr/>
            <p:nvPr/>
          </p:nvSpPr>
          <p:spPr>
            <a:xfrm>
              <a:off x="3125329" y="5609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3" name="pt4693"/>
            <p:cNvSpPr/>
            <p:nvPr/>
          </p:nvSpPr>
          <p:spPr>
            <a:xfrm>
              <a:off x="3762227" y="5064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4" name="pt4694"/>
            <p:cNvSpPr/>
            <p:nvPr/>
          </p:nvSpPr>
          <p:spPr>
            <a:xfrm>
              <a:off x="3481052" y="5257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5" name="pt4695"/>
            <p:cNvSpPr/>
            <p:nvPr/>
          </p:nvSpPr>
          <p:spPr>
            <a:xfrm>
              <a:off x="3327476" y="5366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6" name="pt4696"/>
            <p:cNvSpPr/>
            <p:nvPr/>
          </p:nvSpPr>
          <p:spPr>
            <a:xfrm>
              <a:off x="3613671" y="5126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7" name="pt4697"/>
            <p:cNvSpPr/>
            <p:nvPr/>
          </p:nvSpPr>
          <p:spPr>
            <a:xfrm>
              <a:off x="3353221" y="5398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8" name="pt4698"/>
            <p:cNvSpPr/>
            <p:nvPr/>
          </p:nvSpPr>
          <p:spPr>
            <a:xfrm>
              <a:off x="3728729" y="50708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9" name="pt4699"/>
            <p:cNvSpPr/>
            <p:nvPr/>
          </p:nvSpPr>
          <p:spPr>
            <a:xfrm>
              <a:off x="3400732" y="5315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0" name="pt4700"/>
            <p:cNvSpPr/>
            <p:nvPr/>
          </p:nvSpPr>
          <p:spPr>
            <a:xfrm>
              <a:off x="3490424" y="5316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1" name="pt4701"/>
            <p:cNvSpPr/>
            <p:nvPr/>
          </p:nvSpPr>
          <p:spPr>
            <a:xfrm>
              <a:off x="2892192" y="5718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2" name="pt4702"/>
            <p:cNvSpPr/>
            <p:nvPr/>
          </p:nvSpPr>
          <p:spPr>
            <a:xfrm>
              <a:off x="3615279" y="5178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3" name="pt4703"/>
            <p:cNvSpPr/>
            <p:nvPr/>
          </p:nvSpPr>
          <p:spPr>
            <a:xfrm>
              <a:off x="3506270" y="5159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4" name="pt4704"/>
            <p:cNvSpPr/>
            <p:nvPr/>
          </p:nvSpPr>
          <p:spPr>
            <a:xfrm>
              <a:off x="3380772" y="5344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5" name="pt4705"/>
            <p:cNvSpPr/>
            <p:nvPr/>
          </p:nvSpPr>
          <p:spPr>
            <a:xfrm>
              <a:off x="3075235" y="5585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6" name="pt4706"/>
            <p:cNvSpPr/>
            <p:nvPr/>
          </p:nvSpPr>
          <p:spPr>
            <a:xfrm>
              <a:off x="3135055" y="5567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7" name="pt4707"/>
            <p:cNvSpPr/>
            <p:nvPr/>
          </p:nvSpPr>
          <p:spPr>
            <a:xfrm>
              <a:off x="3012457" y="56770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8" name="pt4708"/>
            <p:cNvSpPr/>
            <p:nvPr/>
          </p:nvSpPr>
          <p:spPr>
            <a:xfrm>
              <a:off x="3828861" y="4986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9" name="pt4709"/>
            <p:cNvSpPr/>
            <p:nvPr/>
          </p:nvSpPr>
          <p:spPr>
            <a:xfrm>
              <a:off x="3384938" y="5311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0" name="pt4710"/>
            <p:cNvSpPr/>
            <p:nvPr/>
          </p:nvSpPr>
          <p:spPr>
            <a:xfrm>
              <a:off x="3252022" y="5496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1" name="pt4711"/>
            <p:cNvSpPr/>
            <p:nvPr/>
          </p:nvSpPr>
          <p:spPr>
            <a:xfrm>
              <a:off x="3129386" y="5554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2" name="pt4712"/>
            <p:cNvSpPr/>
            <p:nvPr/>
          </p:nvSpPr>
          <p:spPr>
            <a:xfrm>
              <a:off x="3353260" y="5350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3" name="pt4713"/>
            <p:cNvSpPr/>
            <p:nvPr/>
          </p:nvSpPr>
          <p:spPr>
            <a:xfrm>
              <a:off x="3366598" y="5343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4" name="pt4714"/>
            <p:cNvSpPr/>
            <p:nvPr/>
          </p:nvSpPr>
          <p:spPr>
            <a:xfrm>
              <a:off x="3366881" y="5340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5" name="pt4715"/>
            <p:cNvSpPr/>
            <p:nvPr/>
          </p:nvSpPr>
          <p:spPr>
            <a:xfrm>
              <a:off x="2912030" y="5792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6" name="pt4716"/>
            <p:cNvSpPr/>
            <p:nvPr/>
          </p:nvSpPr>
          <p:spPr>
            <a:xfrm>
              <a:off x="3563050" y="5135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7" name="pt4717"/>
            <p:cNvSpPr/>
            <p:nvPr/>
          </p:nvSpPr>
          <p:spPr>
            <a:xfrm>
              <a:off x="2770533" y="5873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8" name="pt4718"/>
            <p:cNvSpPr/>
            <p:nvPr/>
          </p:nvSpPr>
          <p:spPr>
            <a:xfrm>
              <a:off x="2941252" y="5728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9" name="pt4719"/>
            <p:cNvSpPr/>
            <p:nvPr/>
          </p:nvSpPr>
          <p:spPr>
            <a:xfrm>
              <a:off x="3174415" y="5562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0" name="pt4720"/>
            <p:cNvSpPr/>
            <p:nvPr/>
          </p:nvSpPr>
          <p:spPr>
            <a:xfrm>
              <a:off x="3248429" y="5441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1" name="pt4721"/>
            <p:cNvSpPr/>
            <p:nvPr/>
          </p:nvSpPr>
          <p:spPr>
            <a:xfrm>
              <a:off x="3100825" y="5534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2" name="pt4722"/>
            <p:cNvSpPr/>
            <p:nvPr/>
          </p:nvSpPr>
          <p:spPr>
            <a:xfrm>
              <a:off x="3718406" y="5088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3" name="pt4723"/>
            <p:cNvSpPr/>
            <p:nvPr/>
          </p:nvSpPr>
          <p:spPr>
            <a:xfrm>
              <a:off x="3228071" y="5506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4" name="pt4724"/>
            <p:cNvSpPr/>
            <p:nvPr/>
          </p:nvSpPr>
          <p:spPr>
            <a:xfrm>
              <a:off x="3991070" y="4808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5" name="pt4725"/>
            <p:cNvSpPr/>
            <p:nvPr/>
          </p:nvSpPr>
          <p:spPr>
            <a:xfrm>
              <a:off x="3679220" y="5090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6" name="pt4726"/>
            <p:cNvSpPr/>
            <p:nvPr/>
          </p:nvSpPr>
          <p:spPr>
            <a:xfrm>
              <a:off x="2823038" y="5849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7" name="pt4727"/>
            <p:cNvSpPr/>
            <p:nvPr/>
          </p:nvSpPr>
          <p:spPr>
            <a:xfrm>
              <a:off x="3160691" y="5533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8" name="pt4728"/>
            <p:cNvSpPr/>
            <p:nvPr/>
          </p:nvSpPr>
          <p:spPr>
            <a:xfrm>
              <a:off x="2845845" y="58586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9" name="pt4729"/>
            <p:cNvSpPr/>
            <p:nvPr/>
          </p:nvSpPr>
          <p:spPr>
            <a:xfrm>
              <a:off x="3582604" y="5184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0" name="pt4730"/>
            <p:cNvSpPr/>
            <p:nvPr/>
          </p:nvSpPr>
          <p:spPr>
            <a:xfrm>
              <a:off x="3732175" y="5062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1" name="pt4731"/>
            <p:cNvSpPr/>
            <p:nvPr/>
          </p:nvSpPr>
          <p:spPr>
            <a:xfrm>
              <a:off x="3898182" y="4912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2" name="pt4732"/>
            <p:cNvSpPr/>
            <p:nvPr/>
          </p:nvSpPr>
          <p:spPr>
            <a:xfrm>
              <a:off x="3992831" y="4889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3" name="pt4733"/>
            <p:cNvSpPr/>
            <p:nvPr/>
          </p:nvSpPr>
          <p:spPr>
            <a:xfrm>
              <a:off x="3128344" y="5579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4" name="pt4734"/>
            <p:cNvSpPr/>
            <p:nvPr/>
          </p:nvSpPr>
          <p:spPr>
            <a:xfrm>
              <a:off x="3928877" y="4828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5" name="pt4735"/>
            <p:cNvSpPr/>
            <p:nvPr/>
          </p:nvSpPr>
          <p:spPr>
            <a:xfrm>
              <a:off x="2892880" y="5788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6" name="pt4736"/>
            <p:cNvSpPr/>
            <p:nvPr/>
          </p:nvSpPr>
          <p:spPr>
            <a:xfrm>
              <a:off x="3007739" y="5667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7" name="pt4737"/>
            <p:cNvSpPr/>
            <p:nvPr/>
          </p:nvSpPr>
          <p:spPr>
            <a:xfrm>
              <a:off x="2957708" y="576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8" name="pt4738"/>
            <p:cNvSpPr/>
            <p:nvPr/>
          </p:nvSpPr>
          <p:spPr>
            <a:xfrm>
              <a:off x="2918445" y="5809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9" name="pt4739"/>
            <p:cNvSpPr/>
            <p:nvPr/>
          </p:nvSpPr>
          <p:spPr>
            <a:xfrm>
              <a:off x="3509027" y="5242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0" name="pt4740"/>
            <p:cNvSpPr/>
            <p:nvPr/>
          </p:nvSpPr>
          <p:spPr>
            <a:xfrm>
              <a:off x="2919036" y="5822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1" name="pt4741"/>
            <p:cNvSpPr/>
            <p:nvPr/>
          </p:nvSpPr>
          <p:spPr>
            <a:xfrm>
              <a:off x="2888972" y="5797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2" name="pt4742"/>
            <p:cNvSpPr/>
            <p:nvPr/>
          </p:nvSpPr>
          <p:spPr>
            <a:xfrm>
              <a:off x="2953151" y="5765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3" name="pt4743"/>
            <p:cNvSpPr/>
            <p:nvPr/>
          </p:nvSpPr>
          <p:spPr>
            <a:xfrm>
              <a:off x="3856599" y="5000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4" name="pt4744"/>
            <p:cNvSpPr/>
            <p:nvPr/>
          </p:nvSpPr>
          <p:spPr>
            <a:xfrm>
              <a:off x="3508764" y="5209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5" name="pt4745"/>
            <p:cNvSpPr/>
            <p:nvPr/>
          </p:nvSpPr>
          <p:spPr>
            <a:xfrm>
              <a:off x="3272895" y="5524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6" name="pt4746"/>
            <p:cNvSpPr/>
            <p:nvPr/>
          </p:nvSpPr>
          <p:spPr>
            <a:xfrm>
              <a:off x="3784301" y="5054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7" name="pt4747"/>
            <p:cNvSpPr/>
            <p:nvPr/>
          </p:nvSpPr>
          <p:spPr>
            <a:xfrm>
              <a:off x="3540551" y="5145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8" name="pt4748"/>
            <p:cNvSpPr/>
            <p:nvPr/>
          </p:nvSpPr>
          <p:spPr>
            <a:xfrm>
              <a:off x="3504540" y="5127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9" name="pt4749"/>
            <p:cNvSpPr/>
            <p:nvPr/>
          </p:nvSpPr>
          <p:spPr>
            <a:xfrm>
              <a:off x="3995672" y="5010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0" name="pt4750"/>
            <p:cNvSpPr/>
            <p:nvPr/>
          </p:nvSpPr>
          <p:spPr>
            <a:xfrm>
              <a:off x="3954056" y="4991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1" name="pt4751"/>
            <p:cNvSpPr/>
            <p:nvPr/>
          </p:nvSpPr>
          <p:spPr>
            <a:xfrm>
              <a:off x="3636697" y="5078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2" name="pt4752"/>
            <p:cNvSpPr/>
            <p:nvPr/>
          </p:nvSpPr>
          <p:spPr>
            <a:xfrm>
              <a:off x="3287724" y="5421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3" name="pt4753"/>
            <p:cNvSpPr/>
            <p:nvPr/>
          </p:nvSpPr>
          <p:spPr>
            <a:xfrm>
              <a:off x="3348413" y="5097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4" name="pt4754"/>
            <p:cNvSpPr/>
            <p:nvPr/>
          </p:nvSpPr>
          <p:spPr>
            <a:xfrm>
              <a:off x="3099456" y="5574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5" name="pt4755"/>
            <p:cNvSpPr/>
            <p:nvPr/>
          </p:nvSpPr>
          <p:spPr>
            <a:xfrm>
              <a:off x="3740094" y="5066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6" name="pt4756"/>
            <p:cNvSpPr/>
            <p:nvPr/>
          </p:nvSpPr>
          <p:spPr>
            <a:xfrm>
              <a:off x="3836562" y="4943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7" name="pt4757"/>
            <p:cNvSpPr/>
            <p:nvPr/>
          </p:nvSpPr>
          <p:spPr>
            <a:xfrm>
              <a:off x="3977082" y="4855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8" name="pt4758"/>
            <p:cNvSpPr/>
            <p:nvPr/>
          </p:nvSpPr>
          <p:spPr>
            <a:xfrm>
              <a:off x="3092173" y="5508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9" name="pt4759"/>
            <p:cNvSpPr/>
            <p:nvPr/>
          </p:nvSpPr>
          <p:spPr>
            <a:xfrm>
              <a:off x="2792189" y="5780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0" name="pt4760"/>
            <p:cNvSpPr/>
            <p:nvPr/>
          </p:nvSpPr>
          <p:spPr>
            <a:xfrm>
              <a:off x="3888431" y="4985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1" name="pt4761"/>
            <p:cNvSpPr/>
            <p:nvPr/>
          </p:nvSpPr>
          <p:spPr>
            <a:xfrm>
              <a:off x="3566945" y="5196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2" name="pt4762"/>
            <p:cNvSpPr/>
            <p:nvPr/>
          </p:nvSpPr>
          <p:spPr>
            <a:xfrm>
              <a:off x="2830932" y="5775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3" name="pt4763"/>
            <p:cNvSpPr/>
            <p:nvPr/>
          </p:nvSpPr>
          <p:spPr>
            <a:xfrm>
              <a:off x="3396476" y="5298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4" name="pt4764"/>
            <p:cNvSpPr/>
            <p:nvPr/>
          </p:nvSpPr>
          <p:spPr>
            <a:xfrm>
              <a:off x="3067688" y="5508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5" name="pt4765"/>
            <p:cNvSpPr/>
            <p:nvPr/>
          </p:nvSpPr>
          <p:spPr>
            <a:xfrm>
              <a:off x="3946105" y="4787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6" name="pt4766"/>
            <p:cNvSpPr/>
            <p:nvPr/>
          </p:nvSpPr>
          <p:spPr>
            <a:xfrm>
              <a:off x="2874367" y="5723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7" name="pt4767"/>
            <p:cNvSpPr/>
            <p:nvPr/>
          </p:nvSpPr>
          <p:spPr>
            <a:xfrm>
              <a:off x="3045369" y="5624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8" name="pt4768"/>
            <p:cNvSpPr/>
            <p:nvPr/>
          </p:nvSpPr>
          <p:spPr>
            <a:xfrm>
              <a:off x="3467373" y="5199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9" name="pt4769"/>
            <p:cNvSpPr/>
            <p:nvPr/>
          </p:nvSpPr>
          <p:spPr>
            <a:xfrm>
              <a:off x="3064191" y="5628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0" name="pt4770"/>
            <p:cNvSpPr/>
            <p:nvPr/>
          </p:nvSpPr>
          <p:spPr>
            <a:xfrm>
              <a:off x="3438761" y="5310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1" name="pt4771"/>
            <p:cNvSpPr/>
            <p:nvPr/>
          </p:nvSpPr>
          <p:spPr>
            <a:xfrm>
              <a:off x="3805475" y="5028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2" name="pt4772"/>
            <p:cNvSpPr/>
            <p:nvPr/>
          </p:nvSpPr>
          <p:spPr>
            <a:xfrm>
              <a:off x="3145945" y="5552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3" name="pt4773"/>
            <p:cNvSpPr/>
            <p:nvPr/>
          </p:nvSpPr>
          <p:spPr>
            <a:xfrm>
              <a:off x="3153626" y="5541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4" name="pt4774"/>
            <p:cNvSpPr/>
            <p:nvPr/>
          </p:nvSpPr>
          <p:spPr>
            <a:xfrm>
              <a:off x="3840670" y="50374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5" name="pt4775"/>
            <p:cNvSpPr/>
            <p:nvPr/>
          </p:nvSpPr>
          <p:spPr>
            <a:xfrm>
              <a:off x="2942975" y="57186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6" name="pt4776"/>
            <p:cNvSpPr/>
            <p:nvPr/>
          </p:nvSpPr>
          <p:spPr>
            <a:xfrm>
              <a:off x="3061331" y="5634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7" name="pt4777"/>
            <p:cNvSpPr/>
            <p:nvPr/>
          </p:nvSpPr>
          <p:spPr>
            <a:xfrm>
              <a:off x="3387972" y="5276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8" name="pt4778"/>
            <p:cNvSpPr/>
            <p:nvPr/>
          </p:nvSpPr>
          <p:spPr>
            <a:xfrm>
              <a:off x="2988718" y="5724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9" name="pt4779"/>
            <p:cNvSpPr/>
            <p:nvPr/>
          </p:nvSpPr>
          <p:spPr>
            <a:xfrm>
              <a:off x="3886483" y="4985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0" name="pt4780"/>
            <p:cNvSpPr/>
            <p:nvPr/>
          </p:nvSpPr>
          <p:spPr>
            <a:xfrm>
              <a:off x="3342229" y="5330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1" name="pt4781"/>
            <p:cNvSpPr/>
            <p:nvPr/>
          </p:nvSpPr>
          <p:spPr>
            <a:xfrm>
              <a:off x="3068652" y="5655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2" name="pt4782"/>
            <p:cNvSpPr/>
            <p:nvPr/>
          </p:nvSpPr>
          <p:spPr>
            <a:xfrm>
              <a:off x="3230231" y="5499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3" name="pt4783"/>
            <p:cNvSpPr/>
            <p:nvPr/>
          </p:nvSpPr>
          <p:spPr>
            <a:xfrm>
              <a:off x="2860585" y="5718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4" name="pt4784"/>
            <p:cNvSpPr/>
            <p:nvPr/>
          </p:nvSpPr>
          <p:spPr>
            <a:xfrm>
              <a:off x="2895529" y="5658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5" name="pt4785"/>
            <p:cNvSpPr/>
            <p:nvPr/>
          </p:nvSpPr>
          <p:spPr>
            <a:xfrm>
              <a:off x="2864725" y="5859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6" name="pt4786"/>
            <p:cNvSpPr/>
            <p:nvPr/>
          </p:nvSpPr>
          <p:spPr>
            <a:xfrm>
              <a:off x="3740647" y="5060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7" name="pt4787"/>
            <p:cNvSpPr/>
            <p:nvPr/>
          </p:nvSpPr>
          <p:spPr>
            <a:xfrm>
              <a:off x="3972961" y="4872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8" name="pt4788"/>
            <p:cNvSpPr/>
            <p:nvPr/>
          </p:nvSpPr>
          <p:spPr>
            <a:xfrm>
              <a:off x="3475884" y="5294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9" name="pt4789"/>
            <p:cNvSpPr/>
            <p:nvPr/>
          </p:nvSpPr>
          <p:spPr>
            <a:xfrm>
              <a:off x="3293491" y="55330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0" name="pt4790"/>
            <p:cNvSpPr/>
            <p:nvPr/>
          </p:nvSpPr>
          <p:spPr>
            <a:xfrm>
              <a:off x="3730298" y="5098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1" name="pt4791"/>
            <p:cNvSpPr/>
            <p:nvPr/>
          </p:nvSpPr>
          <p:spPr>
            <a:xfrm>
              <a:off x="2936643" y="5764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2" name="pt4792"/>
            <p:cNvSpPr/>
            <p:nvPr/>
          </p:nvSpPr>
          <p:spPr>
            <a:xfrm>
              <a:off x="2805174" y="5883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3" name="pt4793"/>
            <p:cNvSpPr/>
            <p:nvPr/>
          </p:nvSpPr>
          <p:spPr>
            <a:xfrm>
              <a:off x="3068832" y="56074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4" name="pt4794"/>
            <p:cNvSpPr/>
            <p:nvPr/>
          </p:nvSpPr>
          <p:spPr>
            <a:xfrm>
              <a:off x="3941541" y="4967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5" name="pt4795"/>
            <p:cNvSpPr/>
            <p:nvPr/>
          </p:nvSpPr>
          <p:spPr>
            <a:xfrm>
              <a:off x="3276758" y="5498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6" name="pt4796"/>
            <p:cNvSpPr/>
            <p:nvPr/>
          </p:nvSpPr>
          <p:spPr>
            <a:xfrm>
              <a:off x="3688483" y="5071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7" name="pt4797"/>
            <p:cNvSpPr/>
            <p:nvPr/>
          </p:nvSpPr>
          <p:spPr>
            <a:xfrm>
              <a:off x="2824195" y="5802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8" name="pt4798"/>
            <p:cNvSpPr/>
            <p:nvPr/>
          </p:nvSpPr>
          <p:spPr>
            <a:xfrm>
              <a:off x="2962260" y="57175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9" name="pt4799"/>
            <p:cNvSpPr/>
            <p:nvPr/>
          </p:nvSpPr>
          <p:spPr>
            <a:xfrm>
              <a:off x="2937440" y="56755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0" name="pt4800"/>
            <p:cNvSpPr/>
            <p:nvPr/>
          </p:nvSpPr>
          <p:spPr>
            <a:xfrm>
              <a:off x="3006929" y="5661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1" name="pt4801"/>
            <p:cNvSpPr/>
            <p:nvPr/>
          </p:nvSpPr>
          <p:spPr>
            <a:xfrm>
              <a:off x="3026246" y="5684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2" name="pt4802"/>
            <p:cNvSpPr/>
            <p:nvPr/>
          </p:nvSpPr>
          <p:spPr>
            <a:xfrm>
              <a:off x="3496614" y="52846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3" name="pt4803"/>
            <p:cNvSpPr/>
            <p:nvPr/>
          </p:nvSpPr>
          <p:spPr>
            <a:xfrm>
              <a:off x="2829267" y="5807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4" name="pt4804"/>
            <p:cNvSpPr/>
            <p:nvPr/>
          </p:nvSpPr>
          <p:spPr>
            <a:xfrm>
              <a:off x="3567530" y="5208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5" name="pt4805"/>
            <p:cNvSpPr/>
            <p:nvPr/>
          </p:nvSpPr>
          <p:spPr>
            <a:xfrm>
              <a:off x="3026008" y="5722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6" name="pt4806"/>
            <p:cNvSpPr/>
            <p:nvPr/>
          </p:nvSpPr>
          <p:spPr>
            <a:xfrm>
              <a:off x="2898878" y="5819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7" name="pt4807"/>
            <p:cNvSpPr/>
            <p:nvPr/>
          </p:nvSpPr>
          <p:spPr>
            <a:xfrm>
              <a:off x="3447053" y="5405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8" name="pt4808"/>
            <p:cNvSpPr/>
            <p:nvPr/>
          </p:nvSpPr>
          <p:spPr>
            <a:xfrm>
              <a:off x="3852388" y="5010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9" name="pt4809"/>
            <p:cNvSpPr/>
            <p:nvPr/>
          </p:nvSpPr>
          <p:spPr>
            <a:xfrm>
              <a:off x="3445369" y="5316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0" name="pt4810"/>
            <p:cNvSpPr/>
            <p:nvPr/>
          </p:nvSpPr>
          <p:spPr>
            <a:xfrm>
              <a:off x="3073461" y="5547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1" name="pt4811"/>
            <p:cNvSpPr/>
            <p:nvPr/>
          </p:nvSpPr>
          <p:spPr>
            <a:xfrm>
              <a:off x="4007397" y="4761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2" name="pt4812"/>
            <p:cNvSpPr/>
            <p:nvPr/>
          </p:nvSpPr>
          <p:spPr>
            <a:xfrm>
              <a:off x="3703672" y="51345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3" name="pt4813"/>
            <p:cNvSpPr/>
            <p:nvPr/>
          </p:nvSpPr>
          <p:spPr>
            <a:xfrm>
              <a:off x="2880654" y="5831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4" name="pt4814"/>
            <p:cNvSpPr/>
            <p:nvPr/>
          </p:nvSpPr>
          <p:spPr>
            <a:xfrm>
              <a:off x="3883031" y="4951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5" name="pt4815"/>
            <p:cNvSpPr/>
            <p:nvPr/>
          </p:nvSpPr>
          <p:spPr>
            <a:xfrm>
              <a:off x="3093234" y="5559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6" name="pt4816"/>
            <p:cNvSpPr/>
            <p:nvPr/>
          </p:nvSpPr>
          <p:spPr>
            <a:xfrm>
              <a:off x="2959708" y="5674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7" name="pt4817"/>
            <p:cNvSpPr/>
            <p:nvPr/>
          </p:nvSpPr>
          <p:spPr>
            <a:xfrm>
              <a:off x="3128627" y="5580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8" name="pt4818"/>
            <p:cNvSpPr/>
            <p:nvPr/>
          </p:nvSpPr>
          <p:spPr>
            <a:xfrm>
              <a:off x="3317641" y="5440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9" name="pt4819"/>
            <p:cNvSpPr/>
            <p:nvPr/>
          </p:nvSpPr>
          <p:spPr>
            <a:xfrm>
              <a:off x="2969176" y="57083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0" name="pt4820"/>
            <p:cNvSpPr/>
            <p:nvPr/>
          </p:nvSpPr>
          <p:spPr>
            <a:xfrm>
              <a:off x="3917621" y="50328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1" name="pt4821"/>
            <p:cNvSpPr/>
            <p:nvPr/>
          </p:nvSpPr>
          <p:spPr>
            <a:xfrm>
              <a:off x="3830243" y="4970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2" name="pt4822"/>
            <p:cNvSpPr/>
            <p:nvPr/>
          </p:nvSpPr>
          <p:spPr>
            <a:xfrm>
              <a:off x="2998277" y="5751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3" name="pt4823"/>
            <p:cNvSpPr/>
            <p:nvPr/>
          </p:nvSpPr>
          <p:spPr>
            <a:xfrm>
              <a:off x="3500349" y="52695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4" name="pt4824"/>
            <p:cNvSpPr/>
            <p:nvPr/>
          </p:nvSpPr>
          <p:spPr>
            <a:xfrm>
              <a:off x="3350393" y="5309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5" name="pt4825"/>
            <p:cNvSpPr/>
            <p:nvPr/>
          </p:nvSpPr>
          <p:spPr>
            <a:xfrm>
              <a:off x="3522070" y="5245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6" name="pt4826"/>
            <p:cNvSpPr/>
            <p:nvPr/>
          </p:nvSpPr>
          <p:spPr>
            <a:xfrm>
              <a:off x="3174325" y="5551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7" name="pt4827"/>
            <p:cNvSpPr/>
            <p:nvPr/>
          </p:nvSpPr>
          <p:spPr>
            <a:xfrm>
              <a:off x="3846262" y="4918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8" name="pt4828"/>
            <p:cNvSpPr/>
            <p:nvPr/>
          </p:nvSpPr>
          <p:spPr>
            <a:xfrm>
              <a:off x="3118201" y="5648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9" name="pt4829"/>
            <p:cNvSpPr/>
            <p:nvPr/>
          </p:nvSpPr>
          <p:spPr>
            <a:xfrm>
              <a:off x="3303776" y="5505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0" name="pt4830"/>
            <p:cNvSpPr/>
            <p:nvPr/>
          </p:nvSpPr>
          <p:spPr>
            <a:xfrm>
              <a:off x="3575122" y="51966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1" name="pt4831"/>
            <p:cNvSpPr/>
            <p:nvPr/>
          </p:nvSpPr>
          <p:spPr>
            <a:xfrm>
              <a:off x="3977705" y="49794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2" name="pt4832"/>
            <p:cNvSpPr/>
            <p:nvPr/>
          </p:nvSpPr>
          <p:spPr>
            <a:xfrm>
              <a:off x="2863793" y="57796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3" name="pt4833"/>
            <p:cNvSpPr/>
            <p:nvPr/>
          </p:nvSpPr>
          <p:spPr>
            <a:xfrm>
              <a:off x="3324866" y="53579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4" name="pt4834"/>
            <p:cNvSpPr/>
            <p:nvPr/>
          </p:nvSpPr>
          <p:spPr>
            <a:xfrm>
              <a:off x="3313977" y="5327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5" name="pt4835"/>
            <p:cNvSpPr/>
            <p:nvPr/>
          </p:nvSpPr>
          <p:spPr>
            <a:xfrm>
              <a:off x="3079966" y="5673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6" name="pt4836"/>
            <p:cNvSpPr/>
            <p:nvPr/>
          </p:nvSpPr>
          <p:spPr>
            <a:xfrm>
              <a:off x="3471917" y="5343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7" name="pt4837"/>
            <p:cNvSpPr/>
            <p:nvPr/>
          </p:nvSpPr>
          <p:spPr>
            <a:xfrm>
              <a:off x="3656650" y="5096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8" name="pt4838"/>
            <p:cNvSpPr/>
            <p:nvPr/>
          </p:nvSpPr>
          <p:spPr>
            <a:xfrm>
              <a:off x="3487981" y="5298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9" name="pt4839"/>
            <p:cNvSpPr/>
            <p:nvPr/>
          </p:nvSpPr>
          <p:spPr>
            <a:xfrm>
              <a:off x="2983010" y="57067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0" name="pt4840"/>
            <p:cNvSpPr/>
            <p:nvPr/>
          </p:nvSpPr>
          <p:spPr>
            <a:xfrm>
              <a:off x="3829800" y="4998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1" name="pt4841"/>
            <p:cNvSpPr/>
            <p:nvPr/>
          </p:nvSpPr>
          <p:spPr>
            <a:xfrm>
              <a:off x="3115803" y="5663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2" name="pt4842"/>
            <p:cNvSpPr/>
            <p:nvPr/>
          </p:nvSpPr>
          <p:spPr>
            <a:xfrm>
              <a:off x="3462044" y="5254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3" name="pt4843"/>
            <p:cNvSpPr/>
            <p:nvPr/>
          </p:nvSpPr>
          <p:spPr>
            <a:xfrm>
              <a:off x="3301918" y="5449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4" name="pt4844"/>
            <p:cNvSpPr/>
            <p:nvPr/>
          </p:nvSpPr>
          <p:spPr>
            <a:xfrm>
              <a:off x="3563943" y="5136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5" name="pt4845"/>
            <p:cNvSpPr/>
            <p:nvPr/>
          </p:nvSpPr>
          <p:spPr>
            <a:xfrm>
              <a:off x="2981287" y="5717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6" name="pt4846"/>
            <p:cNvSpPr/>
            <p:nvPr/>
          </p:nvSpPr>
          <p:spPr>
            <a:xfrm>
              <a:off x="3412958" y="5279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7" name="pt4847"/>
            <p:cNvSpPr/>
            <p:nvPr/>
          </p:nvSpPr>
          <p:spPr>
            <a:xfrm>
              <a:off x="3649881" y="5064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8" name="pt4848"/>
            <p:cNvSpPr/>
            <p:nvPr/>
          </p:nvSpPr>
          <p:spPr>
            <a:xfrm>
              <a:off x="3319415" y="5452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9" name="pt4849"/>
            <p:cNvSpPr/>
            <p:nvPr/>
          </p:nvSpPr>
          <p:spPr>
            <a:xfrm>
              <a:off x="3309593" y="5408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0" name="pt4850"/>
            <p:cNvSpPr/>
            <p:nvPr/>
          </p:nvSpPr>
          <p:spPr>
            <a:xfrm>
              <a:off x="2898498" y="57726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1" name="pt4851"/>
            <p:cNvSpPr/>
            <p:nvPr/>
          </p:nvSpPr>
          <p:spPr>
            <a:xfrm>
              <a:off x="2847202" y="5847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2" name="pt4852"/>
            <p:cNvSpPr/>
            <p:nvPr/>
          </p:nvSpPr>
          <p:spPr>
            <a:xfrm>
              <a:off x="3267881" y="55147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3" name="pt4853"/>
            <p:cNvSpPr/>
            <p:nvPr/>
          </p:nvSpPr>
          <p:spPr>
            <a:xfrm>
              <a:off x="3700510" y="50956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4" name="pt4854"/>
            <p:cNvSpPr/>
            <p:nvPr/>
          </p:nvSpPr>
          <p:spPr>
            <a:xfrm>
              <a:off x="3558582" y="51560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5" name="pt4855"/>
            <p:cNvSpPr/>
            <p:nvPr/>
          </p:nvSpPr>
          <p:spPr>
            <a:xfrm>
              <a:off x="3359180" y="5275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6" name="pt4856"/>
            <p:cNvSpPr/>
            <p:nvPr/>
          </p:nvSpPr>
          <p:spPr>
            <a:xfrm>
              <a:off x="3297238" y="54536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7" name="pt4857"/>
            <p:cNvSpPr/>
            <p:nvPr/>
          </p:nvSpPr>
          <p:spPr>
            <a:xfrm>
              <a:off x="3243679" y="5493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8" name="pt4858"/>
            <p:cNvSpPr/>
            <p:nvPr/>
          </p:nvSpPr>
          <p:spPr>
            <a:xfrm>
              <a:off x="3147590" y="5506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9" name="pt4859"/>
            <p:cNvSpPr/>
            <p:nvPr/>
          </p:nvSpPr>
          <p:spPr>
            <a:xfrm>
              <a:off x="3528016" y="5207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0" name="pt4860"/>
            <p:cNvSpPr/>
            <p:nvPr/>
          </p:nvSpPr>
          <p:spPr>
            <a:xfrm>
              <a:off x="3255982" y="54825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1" name="pt4861"/>
            <p:cNvSpPr/>
            <p:nvPr/>
          </p:nvSpPr>
          <p:spPr>
            <a:xfrm>
              <a:off x="3206080" y="5532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2" name="pt4862"/>
            <p:cNvSpPr/>
            <p:nvPr/>
          </p:nvSpPr>
          <p:spPr>
            <a:xfrm>
              <a:off x="3005521" y="57369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3" name="pt4863"/>
            <p:cNvSpPr/>
            <p:nvPr/>
          </p:nvSpPr>
          <p:spPr>
            <a:xfrm>
              <a:off x="3133435" y="5631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4" name="pt4864"/>
            <p:cNvSpPr/>
            <p:nvPr/>
          </p:nvSpPr>
          <p:spPr>
            <a:xfrm>
              <a:off x="3509201" y="5290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5" name="pt4865"/>
            <p:cNvSpPr/>
            <p:nvPr/>
          </p:nvSpPr>
          <p:spPr>
            <a:xfrm>
              <a:off x="3283553" y="5469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6" name="pt4866"/>
            <p:cNvSpPr/>
            <p:nvPr/>
          </p:nvSpPr>
          <p:spPr>
            <a:xfrm>
              <a:off x="3324616" y="54170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7" name="pt4867"/>
            <p:cNvSpPr/>
            <p:nvPr/>
          </p:nvSpPr>
          <p:spPr>
            <a:xfrm>
              <a:off x="3244958" y="5473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8" name="pt4868"/>
            <p:cNvSpPr/>
            <p:nvPr/>
          </p:nvSpPr>
          <p:spPr>
            <a:xfrm>
              <a:off x="3082724" y="5516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9" name="pt4869"/>
            <p:cNvSpPr/>
            <p:nvPr/>
          </p:nvSpPr>
          <p:spPr>
            <a:xfrm>
              <a:off x="3069874" y="55898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0" name="pt4870"/>
            <p:cNvSpPr/>
            <p:nvPr/>
          </p:nvSpPr>
          <p:spPr>
            <a:xfrm>
              <a:off x="3737170" y="5149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1" name="pt4871"/>
            <p:cNvSpPr/>
            <p:nvPr/>
          </p:nvSpPr>
          <p:spPr>
            <a:xfrm>
              <a:off x="3018467" y="5679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2" name="pt4872"/>
            <p:cNvSpPr/>
            <p:nvPr/>
          </p:nvSpPr>
          <p:spPr>
            <a:xfrm>
              <a:off x="3225165" y="5478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3" name="pt4873"/>
            <p:cNvSpPr/>
            <p:nvPr/>
          </p:nvSpPr>
          <p:spPr>
            <a:xfrm>
              <a:off x="3698999" y="50348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4" name="pt4874"/>
            <p:cNvSpPr/>
            <p:nvPr/>
          </p:nvSpPr>
          <p:spPr>
            <a:xfrm>
              <a:off x="3229504" y="55109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5" name="pt4875"/>
            <p:cNvSpPr/>
            <p:nvPr/>
          </p:nvSpPr>
          <p:spPr>
            <a:xfrm>
              <a:off x="3689286" y="5070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6" name="pt4876"/>
            <p:cNvSpPr/>
            <p:nvPr/>
          </p:nvSpPr>
          <p:spPr>
            <a:xfrm>
              <a:off x="3168135" y="5450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7" name="pt4877"/>
            <p:cNvSpPr/>
            <p:nvPr/>
          </p:nvSpPr>
          <p:spPr>
            <a:xfrm>
              <a:off x="3472875" y="5419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8" name="pt4878"/>
            <p:cNvSpPr/>
            <p:nvPr/>
          </p:nvSpPr>
          <p:spPr>
            <a:xfrm>
              <a:off x="3402718" y="5402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9" name="pt4879"/>
            <p:cNvSpPr/>
            <p:nvPr/>
          </p:nvSpPr>
          <p:spPr>
            <a:xfrm>
              <a:off x="3989405" y="4968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0" name="pt4880"/>
            <p:cNvSpPr/>
            <p:nvPr/>
          </p:nvSpPr>
          <p:spPr>
            <a:xfrm>
              <a:off x="3381441" y="5403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1" name="pt4881"/>
            <p:cNvSpPr/>
            <p:nvPr/>
          </p:nvSpPr>
          <p:spPr>
            <a:xfrm>
              <a:off x="3392362" y="5350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2" name="pt4882"/>
            <p:cNvSpPr/>
            <p:nvPr/>
          </p:nvSpPr>
          <p:spPr>
            <a:xfrm>
              <a:off x="3120438" y="5520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3" name="pt4883"/>
            <p:cNvSpPr/>
            <p:nvPr/>
          </p:nvSpPr>
          <p:spPr>
            <a:xfrm>
              <a:off x="3801959" y="5029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4" name="pt4884"/>
            <p:cNvSpPr/>
            <p:nvPr/>
          </p:nvSpPr>
          <p:spPr>
            <a:xfrm>
              <a:off x="3141843" y="56095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5" name="pt4885"/>
            <p:cNvSpPr/>
            <p:nvPr/>
          </p:nvSpPr>
          <p:spPr>
            <a:xfrm>
              <a:off x="3430096" y="53511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6" name="pt4886"/>
            <p:cNvSpPr/>
            <p:nvPr/>
          </p:nvSpPr>
          <p:spPr>
            <a:xfrm>
              <a:off x="3506893" y="5364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7" name="pt4887"/>
            <p:cNvSpPr/>
            <p:nvPr/>
          </p:nvSpPr>
          <p:spPr>
            <a:xfrm>
              <a:off x="3070298" y="5672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8" name="pt4888"/>
            <p:cNvSpPr/>
            <p:nvPr/>
          </p:nvSpPr>
          <p:spPr>
            <a:xfrm>
              <a:off x="3307735" y="5371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9" name="pt4889"/>
            <p:cNvSpPr/>
            <p:nvPr/>
          </p:nvSpPr>
          <p:spPr>
            <a:xfrm>
              <a:off x="3165673" y="5542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0" name="pt4890"/>
            <p:cNvSpPr/>
            <p:nvPr/>
          </p:nvSpPr>
          <p:spPr>
            <a:xfrm>
              <a:off x="3292558" y="5473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1" name="pt4891"/>
            <p:cNvSpPr/>
            <p:nvPr/>
          </p:nvSpPr>
          <p:spPr>
            <a:xfrm>
              <a:off x="3194394" y="5564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2" name="rc4892"/>
            <p:cNvSpPr/>
            <p:nvPr/>
          </p:nvSpPr>
          <p:spPr>
            <a:xfrm>
              <a:off x="4210831" y="1333456"/>
              <a:ext cx="1563622" cy="13969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3" name="pt4893"/>
            <p:cNvSpPr/>
            <p:nvPr/>
          </p:nvSpPr>
          <p:spPr>
            <a:xfrm>
              <a:off x="4549420" y="2445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4" name="pt4894"/>
            <p:cNvSpPr/>
            <p:nvPr/>
          </p:nvSpPr>
          <p:spPr>
            <a:xfrm>
              <a:off x="4542818" y="2342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5" name="pt4895"/>
            <p:cNvSpPr/>
            <p:nvPr/>
          </p:nvSpPr>
          <p:spPr>
            <a:xfrm>
              <a:off x="5012531" y="1840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6" name="pt4896"/>
            <p:cNvSpPr/>
            <p:nvPr/>
          </p:nvSpPr>
          <p:spPr>
            <a:xfrm>
              <a:off x="5655927" y="1361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7" name="pt4897"/>
            <p:cNvSpPr/>
            <p:nvPr/>
          </p:nvSpPr>
          <p:spPr>
            <a:xfrm>
              <a:off x="4822585" y="2059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8" name="pt4898"/>
            <p:cNvSpPr/>
            <p:nvPr/>
          </p:nvSpPr>
          <p:spPr>
            <a:xfrm>
              <a:off x="4906498" y="1933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9" name="pt4899"/>
            <p:cNvSpPr/>
            <p:nvPr/>
          </p:nvSpPr>
          <p:spPr>
            <a:xfrm>
              <a:off x="5437491" y="1497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0" name="pt4900"/>
            <p:cNvSpPr/>
            <p:nvPr/>
          </p:nvSpPr>
          <p:spPr>
            <a:xfrm>
              <a:off x="5455715" y="1487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1" name="pt4901"/>
            <p:cNvSpPr/>
            <p:nvPr/>
          </p:nvSpPr>
          <p:spPr>
            <a:xfrm>
              <a:off x="4509012" y="2322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2" name="pt4902"/>
            <p:cNvSpPr/>
            <p:nvPr/>
          </p:nvSpPr>
          <p:spPr>
            <a:xfrm>
              <a:off x="4674975" y="2205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3" name="pt4903"/>
            <p:cNvSpPr/>
            <p:nvPr/>
          </p:nvSpPr>
          <p:spPr>
            <a:xfrm>
              <a:off x="4854713" y="1950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4" name="pt4904"/>
            <p:cNvSpPr/>
            <p:nvPr/>
          </p:nvSpPr>
          <p:spPr>
            <a:xfrm>
              <a:off x="5309551" y="1561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5" name="pt4905"/>
            <p:cNvSpPr/>
            <p:nvPr/>
          </p:nvSpPr>
          <p:spPr>
            <a:xfrm>
              <a:off x="5322466" y="1652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6" name="pt4906"/>
            <p:cNvSpPr/>
            <p:nvPr/>
          </p:nvSpPr>
          <p:spPr>
            <a:xfrm>
              <a:off x="4731948" y="2085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7" name="pt4907"/>
            <p:cNvSpPr/>
            <p:nvPr/>
          </p:nvSpPr>
          <p:spPr>
            <a:xfrm>
              <a:off x="5173788" y="1695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8" name="pt4908"/>
            <p:cNvSpPr/>
            <p:nvPr/>
          </p:nvSpPr>
          <p:spPr>
            <a:xfrm>
              <a:off x="5065454" y="177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9" name="pt4909"/>
            <p:cNvSpPr/>
            <p:nvPr/>
          </p:nvSpPr>
          <p:spPr>
            <a:xfrm>
              <a:off x="4722241" y="2100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0" name="pt4910"/>
            <p:cNvSpPr/>
            <p:nvPr/>
          </p:nvSpPr>
          <p:spPr>
            <a:xfrm>
              <a:off x="4846659" y="1996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1" name="pt4911"/>
            <p:cNvSpPr/>
            <p:nvPr/>
          </p:nvSpPr>
          <p:spPr>
            <a:xfrm>
              <a:off x="5561645" y="1455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2" name="pt4912"/>
            <p:cNvSpPr/>
            <p:nvPr/>
          </p:nvSpPr>
          <p:spPr>
            <a:xfrm>
              <a:off x="4915877" y="1938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3" name="pt4913"/>
            <p:cNvSpPr/>
            <p:nvPr/>
          </p:nvSpPr>
          <p:spPr>
            <a:xfrm>
              <a:off x="4876922" y="1948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4" name="pt4914"/>
            <p:cNvSpPr/>
            <p:nvPr/>
          </p:nvSpPr>
          <p:spPr>
            <a:xfrm>
              <a:off x="4748520" y="2057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5" name="pt4915"/>
            <p:cNvSpPr/>
            <p:nvPr/>
          </p:nvSpPr>
          <p:spPr>
            <a:xfrm>
              <a:off x="4752492" y="2083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6" name="pt4916"/>
            <p:cNvSpPr/>
            <p:nvPr/>
          </p:nvSpPr>
          <p:spPr>
            <a:xfrm>
              <a:off x="4847642" y="1989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7" name="pt4917"/>
            <p:cNvSpPr/>
            <p:nvPr/>
          </p:nvSpPr>
          <p:spPr>
            <a:xfrm>
              <a:off x="5153430" y="1655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8" name="pt4918"/>
            <p:cNvSpPr/>
            <p:nvPr/>
          </p:nvSpPr>
          <p:spPr>
            <a:xfrm>
              <a:off x="4942284" y="1870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9" name="pt4919"/>
            <p:cNvSpPr/>
            <p:nvPr/>
          </p:nvSpPr>
          <p:spPr>
            <a:xfrm>
              <a:off x="5637935" y="1356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0" name="pt4920"/>
            <p:cNvSpPr/>
            <p:nvPr/>
          </p:nvSpPr>
          <p:spPr>
            <a:xfrm>
              <a:off x="5521533" y="145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1" name="pt4921"/>
            <p:cNvSpPr/>
            <p:nvPr/>
          </p:nvSpPr>
          <p:spPr>
            <a:xfrm>
              <a:off x="5442589" y="1422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2" name="pt4922"/>
            <p:cNvSpPr/>
            <p:nvPr/>
          </p:nvSpPr>
          <p:spPr>
            <a:xfrm>
              <a:off x="4314573" y="2467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3" name="pt4923"/>
            <p:cNvSpPr/>
            <p:nvPr/>
          </p:nvSpPr>
          <p:spPr>
            <a:xfrm>
              <a:off x="5225066" y="1772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4" name="pt4924"/>
            <p:cNvSpPr/>
            <p:nvPr/>
          </p:nvSpPr>
          <p:spPr>
            <a:xfrm>
              <a:off x="5088261" y="1810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5" name="pt4925"/>
            <p:cNvSpPr/>
            <p:nvPr/>
          </p:nvSpPr>
          <p:spPr>
            <a:xfrm>
              <a:off x="5220579" y="1736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6" name="pt4926"/>
            <p:cNvSpPr/>
            <p:nvPr/>
          </p:nvSpPr>
          <p:spPr>
            <a:xfrm>
              <a:off x="4366660" y="2445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7" name="pt4927"/>
            <p:cNvSpPr/>
            <p:nvPr/>
          </p:nvSpPr>
          <p:spPr>
            <a:xfrm>
              <a:off x="5457695" y="1555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8" name="pt4928"/>
            <p:cNvSpPr/>
            <p:nvPr/>
          </p:nvSpPr>
          <p:spPr>
            <a:xfrm>
              <a:off x="4992064" y="1964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9" name="pt4929"/>
            <p:cNvSpPr/>
            <p:nvPr/>
          </p:nvSpPr>
          <p:spPr>
            <a:xfrm>
              <a:off x="4854565" y="2067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0" name="pt4930"/>
            <p:cNvSpPr/>
            <p:nvPr/>
          </p:nvSpPr>
          <p:spPr>
            <a:xfrm>
              <a:off x="5018439" y="193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1" name="pt4931"/>
            <p:cNvSpPr/>
            <p:nvPr/>
          </p:nvSpPr>
          <p:spPr>
            <a:xfrm>
              <a:off x="4312497" y="2470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2" name="pt4932"/>
            <p:cNvSpPr/>
            <p:nvPr/>
          </p:nvSpPr>
          <p:spPr>
            <a:xfrm>
              <a:off x="5310953" y="1697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3" name="pt4933"/>
            <p:cNvSpPr/>
            <p:nvPr/>
          </p:nvSpPr>
          <p:spPr>
            <a:xfrm>
              <a:off x="4495243" y="2357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4" name="pt4934"/>
            <p:cNvSpPr/>
            <p:nvPr/>
          </p:nvSpPr>
          <p:spPr>
            <a:xfrm>
              <a:off x="5606842" y="1451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5" name="pt4935"/>
            <p:cNvSpPr/>
            <p:nvPr/>
          </p:nvSpPr>
          <p:spPr>
            <a:xfrm>
              <a:off x="5591678" y="1385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6" name="pt4936"/>
            <p:cNvSpPr/>
            <p:nvPr/>
          </p:nvSpPr>
          <p:spPr>
            <a:xfrm>
              <a:off x="4421808" y="2374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7" name="pt4937"/>
            <p:cNvSpPr/>
            <p:nvPr/>
          </p:nvSpPr>
          <p:spPr>
            <a:xfrm>
              <a:off x="4344040" y="2462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8" name="pt4938"/>
            <p:cNvSpPr/>
            <p:nvPr/>
          </p:nvSpPr>
          <p:spPr>
            <a:xfrm>
              <a:off x="5632034" y="1398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9" name="pt4939"/>
            <p:cNvSpPr/>
            <p:nvPr/>
          </p:nvSpPr>
          <p:spPr>
            <a:xfrm>
              <a:off x="4644833" y="2236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0" name="pt4940"/>
            <p:cNvSpPr/>
            <p:nvPr/>
          </p:nvSpPr>
          <p:spPr>
            <a:xfrm>
              <a:off x="5652675" y="1380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1" name="pt4941"/>
            <p:cNvSpPr/>
            <p:nvPr/>
          </p:nvSpPr>
          <p:spPr>
            <a:xfrm>
              <a:off x="5420611" y="1462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2" name="pt4942"/>
            <p:cNvSpPr/>
            <p:nvPr/>
          </p:nvSpPr>
          <p:spPr>
            <a:xfrm>
              <a:off x="5576899" y="1413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3" name="pt4943"/>
            <p:cNvSpPr/>
            <p:nvPr/>
          </p:nvSpPr>
          <p:spPr>
            <a:xfrm>
              <a:off x="4606643" y="2318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4" name="pt4944"/>
            <p:cNvSpPr/>
            <p:nvPr/>
          </p:nvSpPr>
          <p:spPr>
            <a:xfrm>
              <a:off x="5369623" y="1560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5" name="pt4945"/>
            <p:cNvSpPr/>
            <p:nvPr/>
          </p:nvSpPr>
          <p:spPr>
            <a:xfrm>
              <a:off x="4853415" y="1884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6" name="pt4946"/>
            <p:cNvSpPr/>
            <p:nvPr/>
          </p:nvSpPr>
          <p:spPr>
            <a:xfrm>
              <a:off x="5565309" y="1414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7" name="pt4947"/>
            <p:cNvSpPr/>
            <p:nvPr/>
          </p:nvSpPr>
          <p:spPr>
            <a:xfrm>
              <a:off x="5598806" y="1402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8" name="pt4948"/>
            <p:cNvSpPr/>
            <p:nvPr/>
          </p:nvSpPr>
          <p:spPr>
            <a:xfrm>
              <a:off x="5418239" y="1529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9" name="pt4949"/>
            <p:cNvSpPr/>
            <p:nvPr/>
          </p:nvSpPr>
          <p:spPr>
            <a:xfrm>
              <a:off x="5575626" y="1406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0" name="pt4950"/>
            <p:cNvSpPr/>
            <p:nvPr/>
          </p:nvSpPr>
          <p:spPr>
            <a:xfrm>
              <a:off x="4534622" y="2284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1" name="pt4951"/>
            <p:cNvSpPr/>
            <p:nvPr/>
          </p:nvSpPr>
          <p:spPr>
            <a:xfrm>
              <a:off x="4421043" y="2434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2" name="pt4952"/>
            <p:cNvSpPr/>
            <p:nvPr/>
          </p:nvSpPr>
          <p:spPr>
            <a:xfrm>
              <a:off x="4236753" y="2476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3" name="pt4953"/>
            <p:cNvSpPr/>
            <p:nvPr/>
          </p:nvSpPr>
          <p:spPr>
            <a:xfrm>
              <a:off x="5612119" y="1381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4" name="pt4954"/>
            <p:cNvSpPr/>
            <p:nvPr/>
          </p:nvSpPr>
          <p:spPr>
            <a:xfrm>
              <a:off x="5577272" y="1451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5" name="pt4955"/>
            <p:cNvSpPr/>
            <p:nvPr/>
          </p:nvSpPr>
          <p:spPr>
            <a:xfrm>
              <a:off x="5627103" y="1446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6" name="pt4956"/>
            <p:cNvSpPr/>
            <p:nvPr/>
          </p:nvSpPr>
          <p:spPr>
            <a:xfrm>
              <a:off x="5558759" y="1454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7" name="pt4957"/>
            <p:cNvSpPr/>
            <p:nvPr/>
          </p:nvSpPr>
          <p:spPr>
            <a:xfrm>
              <a:off x="5466965" y="1570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8" name="pt4958"/>
            <p:cNvSpPr/>
            <p:nvPr/>
          </p:nvSpPr>
          <p:spPr>
            <a:xfrm>
              <a:off x="5513408" y="157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9" name="pt4959"/>
            <p:cNvSpPr/>
            <p:nvPr/>
          </p:nvSpPr>
          <p:spPr>
            <a:xfrm>
              <a:off x="4940953" y="1983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0" name="pt4960"/>
            <p:cNvSpPr/>
            <p:nvPr/>
          </p:nvSpPr>
          <p:spPr>
            <a:xfrm>
              <a:off x="4296021" y="2496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1" name="pt4961"/>
            <p:cNvSpPr/>
            <p:nvPr/>
          </p:nvSpPr>
          <p:spPr>
            <a:xfrm>
              <a:off x="5540368" y="1456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2" name="pt4962"/>
            <p:cNvSpPr/>
            <p:nvPr/>
          </p:nvSpPr>
          <p:spPr>
            <a:xfrm>
              <a:off x="5435653" y="1544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3" name="pt4963"/>
            <p:cNvSpPr/>
            <p:nvPr/>
          </p:nvSpPr>
          <p:spPr>
            <a:xfrm>
              <a:off x="5389640" y="1610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4" name="pt4964"/>
            <p:cNvSpPr/>
            <p:nvPr/>
          </p:nvSpPr>
          <p:spPr>
            <a:xfrm>
              <a:off x="5585359" y="1407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5" name="pt4965"/>
            <p:cNvSpPr/>
            <p:nvPr/>
          </p:nvSpPr>
          <p:spPr>
            <a:xfrm>
              <a:off x="5609451" y="1499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6" name="pt4966"/>
            <p:cNvSpPr/>
            <p:nvPr/>
          </p:nvSpPr>
          <p:spPr>
            <a:xfrm>
              <a:off x="5542817" y="1489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7" name="pt4967"/>
            <p:cNvSpPr/>
            <p:nvPr/>
          </p:nvSpPr>
          <p:spPr>
            <a:xfrm>
              <a:off x="4939539" y="148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8" name="pt4968"/>
            <p:cNvSpPr/>
            <p:nvPr/>
          </p:nvSpPr>
          <p:spPr>
            <a:xfrm>
              <a:off x="5552678" y="1459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9" name="pt4969"/>
            <p:cNvSpPr/>
            <p:nvPr/>
          </p:nvSpPr>
          <p:spPr>
            <a:xfrm>
              <a:off x="4555752" y="2463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0" name="pt4970"/>
            <p:cNvSpPr/>
            <p:nvPr/>
          </p:nvSpPr>
          <p:spPr>
            <a:xfrm>
              <a:off x="5404251" y="1583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1" name="pt4971"/>
            <p:cNvSpPr/>
            <p:nvPr/>
          </p:nvSpPr>
          <p:spPr>
            <a:xfrm>
              <a:off x="5438443" y="1616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2" name="pt4972"/>
            <p:cNvSpPr/>
            <p:nvPr/>
          </p:nvSpPr>
          <p:spPr>
            <a:xfrm>
              <a:off x="5342149" y="160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3" name="pt4973"/>
            <p:cNvSpPr/>
            <p:nvPr/>
          </p:nvSpPr>
          <p:spPr>
            <a:xfrm>
              <a:off x="5515922" y="1536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4" name="pt4974"/>
            <p:cNvSpPr/>
            <p:nvPr/>
          </p:nvSpPr>
          <p:spPr>
            <a:xfrm>
              <a:off x="4894195" y="2028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5" name="pt4975"/>
            <p:cNvSpPr/>
            <p:nvPr/>
          </p:nvSpPr>
          <p:spPr>
            <a:xfrm>
              <a:off x="4527159" y="2198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6" name="pt4976"/>
            <p:cNvSpPr/>
            <p:nvPr/>
          </p:nvSpPr>
          <p:spPr>
            <a:xfrm>
              <a:off x="5524927" y="1541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7" name="pt4977"/>
            <p:cNvSpPr/>
            <p:nvPr/>
          </p:nvSpPr>
          <p:spPr>
            <a:xfrm>
              <a:off x="5552678" y="1459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8" name="pt4978"/>
            <p:cNvSpPr/>
            <p:nvPr/>
          </p:nvSpPr>
          <p:spPr>
            <a:xfrm>
              <a:off x="4555752" y="2463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9" name="pt4979"/>
            <p:cNvSpPr/>
            <p:nvPr/>
          </p:nvSpPr>
          <p:spPr>
            <a:xfrm>
              <a:off x="5404251" y="1583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0" name="pt4980"/>
            <p:cNvSpPr/>
            <p:nvPr/>
          </p:nvSpPr>
          <p:spPr>
            <a:xfrm>
              <a:off x="5438443" y="1616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1" name="pt4981"/>
            <p:cNvSpPr/>
            <p:nvPr/>
          </p:nvSpPr>
          <p:spPr>
            <a:xfrm>
              <a:off x="5342149" y="160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2" name="pt4982"/>
            <p:cNvSpPr/>
            <p:nvPr/>
          </p:nvSpPr>
          <p:spPr>
            <a:xfrm>
              <a:off x="5515922" y="1536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3" name="pt4983"/>
            <p:cNvSpPr/>
            <p:nvPr/>
          </p:nvSpPr>
          <p:spPr>
            <a:xfrm>
              <a:off x="4894195" y="2028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4" name="pt4984"/>
            <p:cNvSpPr/>
            <p:nvPr/>
          </p:nvSpPr>
          <p:spPr>
            <a:xfrm>
              <a:off x="4527159" y="2198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5" name="pt4985"/>
            <p:cNvSpPr/>
            <p:nvPr/>
          </p:nvSpPr>
          <p:spPr>
            <a:xfrm>
              <a:off x="5524927" y="1541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6" name="pt4986"/>
            <p:cNvSpPr/>
            <p:nvPr/>
          </p:nvSpPr>
          <p:spPr>
            <a:xfrm>
              <a:off x="5487657" y="1436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7" name="pt4987"/>
            <p:cNvSpPr/>
            <p:nvPr/>
          </p:nvSpPr>
          <p:spPr>
            <a:xfrm>
              <a:off x="5093995" y="179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8" name="pt4988"/>
            <p:cNvSpPr/>
            <p:nvPr/>
          </p:nvSpPr>
          <p:spPr>
            <a:xfrm>
              <a:off x="5515099" y="1426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9" name="pt4989"/>
            <p:cNvSpPr/>
            <p:nvPr/>
          </p:nvSpPr>
          <p:spPr>
            <a:xfrm>
              <a:off x="5467659" y="1462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0" name="pt4990"/>
            <p:cNvSpPr/>
            <p:nvPr/>
          </p:nvSpPr>
          <p:spPr>
            <a:xfrm>
              <a:off x="5652559" y="1429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1" name="pt4991"/>
            <p:cNvSpPr/>
            <p:nvPr/>
          </p:nvSpPr>
          <p:spPr>
            <a:xfrm>
              <a:off x="5526181" y="1396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2" name="pt4992"/>
            <p:cNvSpPr/>
            <p:nvPr/>
          </p:nvSpPr>
          <p:spPr>
            <a:xfrm>
              <a:off x="5594615" y="1420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3" name="pt4993"/>
            <p:cNvSpPr/>
            <p:nvPr/>
          </p:nvSpPr>
          <p:spPr>
            <a:xfrm>
              <a:off x="5515099" y="1460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4" name="pt4994"/>
            <p:cNvSpPr/>
            <p:nvPr/>
          </p:nvSpPr>
          <p:spPr>
            <a:xfrm>
              <a:off x="4521811" y="2425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5" name="pt4995"/>
            <p:cNvSpPr/>
            <p:nvPr/>
          </p:nvSpPr>
          <p:spPr>
            <a:xfrm>
              <a:off x="4369431" y="2515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6" name="pt4996"/>
            <p:cNvSpPr/>
            <p:nvPr/>
          </p:nvSpPr>
          <p:spPr>
            <a:xfrm>
              <a:off x="4663668" y="2279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7" name="pt4997"/>
            <p:cNvSpPr/>
            <p:nvPr/>
          </p:nvSpPr>
          <p:spPr>
            <a:xfrm>
              <a:off x="4462839" y="2364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8" name="pt4998"/>
            <p:cNvSpPr/>
            <p:nvPr/>
          </p:nvSpPr>
          <p:spPr>
            <a:xfrm>
              <a:off x="5620007" y="1411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9" name="pt4999"/>
            <p:cNvSpPr/>
            <p:nvPr/>
          </p:nvSpPr>
          <p:spPr>
            <a:xfrm>
              <a:off x="5597199" y="1451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0" name="pt5000"/>
            <p:cNvSpPr/>
            <p:nvPr/>
          </p:nvSpPr>
          <p:spPr>
            <a:xfrm>
              <a:off x="4712875" y="2171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1" name="pt5001"/>
            <p:cNvSpPr/>
            <p:nvPr/>
          </p:nvSpPr>
          <p:spPr>
            <a:xfrm>
              <a:off x="4946360" y="2038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2" name="pt5002"/>
            <p:cNvSpPr/>
            <p:nvPr/>
          </p:nvSpPr>
          <p:spPr>
            <a:xfrm>
              <a:off x="4296118" y="2501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3" name="pt5003"/>
            <p:cNvSpPr/>
            <p:nvPr/>
          </p:nvSpPr>
          <p:spPr>
            <a:xfrm>
              <a:off x="5486570" y="1545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4" name="pt5004"/>
            <p:cNvSpPr/>
            <p:nvPr/>
          </p:nvSpPr>
          <p:spPr>
            <a:xfrm>
              <a:off x="4694703" y="213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5" name="pt5005"/>
            <p:cNvSpPr/>
            <p:nvPr/>
          </p:nvSpPr>
          <p:spPr>
            <a:xfrm>
              <a:off x="4912265" y="1936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6" name="pt5006"/>
            <p:cNvSpPr/>
            <p:nvPr/>
          </p:nvSpPr>
          <p:spPr>
            <a:xfrm>
              <a:off x="4551824" y="2265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7" name="pt5007"/>
            <p:cNvSpPr/>
            <p:nvPr/>
          </p:nvSpPr>
          <p:spPr>
            <a:xfrm>
              <a:off x="5402901" y="1510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8" name="pt5008"/>
            <p:cNvSpPr/>
            <p:nvPr/>
          </p:nvSpPr>
          <p:spPr>
            <a:xfrm>
              <a:off x="5320974" y="1681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9" name="pt5009"/>
            <p:cNvSpPr/>
            <p:nvPr/>
          </p:nvSpPr>
          <p:spPr>
            <a:xfrm>
              <a:off x="5455735" y="1530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0" name="pt5010"/>
            <p:cNvSpPr/>
            <p:nvPr/>
          </p:nvSpPr>
          <p:spPr>
            <a:xfrm>
              <a:off x="5506941" y="1441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1" name="pt5011"/>
            <p:cNvSpPr/>
            <p:nvPr/>
          </p:nvSpPr>
          <p:spPr>
            <a:xfrm>
              <a:off x="5519663" y="1368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2" name="pt5012"/>
            <p:cNvSpPr/>
            <p:nvPr/>
          </p:nvSpPr>
          <p:spPr>
            <a:xfrm>
              <a:off x="5089303" y="1787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3" name="pt5013"/>
            <p:cNvSpPr/>
            <p:nvPr/>
          </p:nvSpPr>
          <p:spPr>
            <a:xfrm>
              <a:off x="4574053" y="231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4" name="pt5014"/>
            <p:cNvSpPr/>
            <p:nvPr/>
          </p:nvSpPr>
          <p:spPr>
            <a:xfrm>
              <a:off x="5488229" y="1428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5" name="pt5015"/>
            <p:cNvSpPr/>
            <p:nvPr/>
          </p:nvSpPr>
          <p:spPr>
            <a:xfrm>
              <a:off x="4525411" y="2403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6" name="pt5016"/>
            <p:cNvSpPr/>
            <p:nvPr/>
          </p:nvSpPr>
          <p:spPr>
            <a:xfrm>
              <a:off x="5142708" y="1784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7" name="pt5017"/>
            <p:cNvSpPr/>
            <p:nvPr/>
          </p:nvSpPr>
          <p:spPr>
            <a:xfrm>
              <a:off x="5455207" y="1451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8" name="pt5018"/>
            <p:cNvSpPr/>
            <p:nvPr/>
          </p:nvSpPr>
          <p:spPr>
            <a:xfrm>
              <a:off x="4473014" y="2390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9" name="pt5019"/>
            <p:cNvSpPr/>
            <p:nvPr/>
          </p:nvSpPr>
          <p:spPr>
            <a:xfrm>
              <a:off x="5548275" y="139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0" name="pt5020"/>
            <p:cNvSpPr/>
            <p:nvPr/>
          </p:nvSpPr>
          <p:spPr>
            <a:xfrm>
              <a:off x="4833603" y="2165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1" name="pt5021"/>
            <p:cNvSpPr/>
            <p:nvPr/>
          </p:nvSpPr>
          <p:spPr>
            <a:xfrm>
              <a:off x="4705123" y="2187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2" name="pt5022"/>
            <p:cNvSpPr/>
            <p:nvPr/>
          </p:nvSpPr>
          <p:spPr>
            <a:xfrm>
              <a:off x="4887947" y="1961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3" name="pt5023"/>
            <p:cNvSpPr/>
            <p:nvPr/>
          </p:nvSpPr>
          <p:spPr>
            <a:xfrm>
              <a:off x="4465648" y="2381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4" name="pt5024"/>
            <p:cNvSpPr/>
            <p:nvPr/>
          </p:nvSpPr>
          <p:spPr>
            <a:xfrm>
              <a:off x="5438539" y="1434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5" name="pt5025"/>
            <p:cNvSpPr/>
            <p:nvPr/>
          </p:nvSpPr>
          <p:spPr>
            <a:xfrm>
              <a:off x="4586414" y="2261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6" name="pt5026"/>
            <p:cNvSpPr/>
            <p:nvPr/>
          </p:nvSpPr>
          <p:spPr>
            <a:xfrm>
              <a:off x="5368311" y="1581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7" name="pt5027"/>
            <p:cNvSpPr/>
            <p:nvPr/>
          </p:nvSpPr>
          <p:spPr>
            <a:xfrm>
              <a:off x="5435466" y="1563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8" name="pt5028"/>
            <p:cNvSpPr/>
            <p:nvPr/>
          </p:nvSpPr>
          <p:spPr>
            <a:xfrm>
              <a:off x="5411477" y="1577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9" name="pt5029"/>
            <p:cNvSpPr/>
            <p:nvPr/>
          </p:nvSpPr>
          <p:spPr>
            <a:xfrm>
              <a:off x="5483626" y="152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0" name="pt5030"/>
            <p:cNvSpPr/>
            <p:nvPr/>
          </p:nvSpPr>
          <p:spPr>
            <a:xfrm>
              <a:off x="5522665" y="148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1" name="pt5031"/>
            <p:cNvSpPr/>
            <p:nvPr/>
          </p:nvSpPr>
          <p:spPr>
            <a:xfrm>
              <a:off x="5654924" y="1452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2" name="pt5032"/>
            <p:cNvSpPr/>
            <p:nvPr/>
          </p:nvSpPr>
          <p:spPr>
            <a:xfrm>
              <a:off x="5490235" y="1495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3" name="pt5033"/>
            <p:cNvSpPr/>
            <p:nvPr/>
          </p:nvSpPr>
          <p:spPr>
            <a:xfrm>
              <a:off x="5532217" y="1498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4" name="pt5034"/>
            <p:cNvSpPr/>
            <p:nvPr/>
          </p:nvSpPr>
          <p:spPr>
            <a:xfrm>
              <a:off x="5470571" y="1555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5" name="pt5035"/>
            <p:cNvSpPr/>
            <p:nvPr/>
          </p:nvSpPr>
          <p:spPr>
            <a:xfrm>
              <a:off x="5626943" y="1437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6" name="pt5036"/>
            <p:cNvSpPr/>
            <p:nvPr/>
          </p:nvSpPr>
          <p:spPr>
            <a:xfrm>
              <a:off x="4490178" y="2315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7" name="pt5037"/>
            <p:cNvSpPr/>
            <p:nvPr/>
          </p:nvSpPr>
          <p:spPr>
            <a:xfrm>
              <a:off x="4482554" y="2354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8" name="pt5038"/>
            <p:cNvSpPr/>
            <p:nvPr/>
          </p:nvSpPr>
          <p:spPr>
            <a:xfrm>
              <a:off x="5548197" y="1468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9" name="pt5039"/>
            <p:cNvSpPr/>
            <p:nvPr/>
          </p:nvSpPr>
          <p:spPr>
            <a:xfrm>
              <a:off x="4628589" y="2295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0" name="pt5040"/>
            <p:cNvSpPr/>
            <p:nvPr/>
          </p:nvSpPr>
          <p:spPr>
            <a:xfrm>
              <a:off x="4550101" y="2265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1" name="pt5041"/>
            <p:cNvSpPr/>
            <p:nvPr/>
          </p:nvSpPr>
          <p:spPr>
            <a:xfrm>
              <a:off x="4669177" y="2150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2" name="pt5042"/>
            <p:cNvSpPr/>
            <p:nvPr/>
          </p:nvSpPr>
          <p:spPr>
            <a:xfrm>
              <a:off x="4864625" y="1998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3" name="pt5043"/>
            <p:cNvSpPr/>
            <p:nvPr/>
          </p:nvSpPr>
          <p:spPr>
            <a:xfrm>
              <a:off x="5239176" y="1702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4" name="pt5044"/>
            <p:cNvSpPr/>
            <p:nvPr/>
          </p:nvSpPr>
          <p:spPr>
            <a:xfrm>
              <a:off x="5472358" y="1507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5" name="pt5045"/>
            <p:cNvSpPr/>
            <p:nvPr/>
          </p:nvSpPr>
          <p:spPr>
            <a:xfrm>
              <a:off x="5657213" y="1370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6" name="pt5046"/>
            <p:cNvSpPr/>
            <p:nvPr/>
          </p:nvSpPr>
          <p:spPr>
            <a:xfrm>
              <a:off x="5263886" y="162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7" name="pt5047"/>
            <p:cNvSpPr/>
            <p:nvPr/>
          </p:nvSpPr>
          <p:spPr>
            <a:xfrm>
              <a:off x="5014286" y="1811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8" name="pt5048"/>
            <p:cNvSpPr/>
            <p:nvPr/>
          </p:nvSpPr>
          <p:spPr>
            <a:xfrm>
              <a:off x="5562076" y="1414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9" name="pt5049"/>
            <p:cNvSpPr/>
            <p:nvPr/>
          </p:nvSpPr>
          <p:spPr>
            <a:xfrm>
              <a:off x="4761344" y="2031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0" name="pt5050"/>
            <p:cNvSpPr/>
            <p:nvPr/>
          </p:nvSpPr>
          <p:spPr>
            <a:xfrm>
              <a:off x="4933510" y="1927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1" name="pt5051"/>
            <p:cNvSpPr/>
            <p:nvPr/>
          </p:nvSpPr>
          <p:spPr>
            <a:xfrm>
              <a:off x="4780564" y="2017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2" name="pt5052"/>
            <p:cNvSpPr/>
            <p:nvPr/>
          </p:nvSpPr>
          <p:spPr>
            <a:xfrm>
              <a:off x="5150268" y="1899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3" name="pt5053"/>
            <p:cNvSpPr/>
            <p:nvPr/>
          </p:nvSpPr>
          <p:spPr>
            <a:xfrm>
              <a:off x="5283228" y="1729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4" name="pt5054"/>
            <p:cNvSpPr/>
            <p:nvPr/>
          </p:nvSpPr>
          <p:spPr>
            <a:xfrm>
              <a:off x="4627786" y="2236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5" name="pt5055"/>
            <p:cNvSpPr/>
            <p:nvPr/>
          </p:nvSpPr>
          <p:spPr>
            <a:xfrm>
              <a:off x="4566866" y="2268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6" name="pt5056"/>
            <p:cNvSpPr/>
            <p:nvPr/>
          </p:nvSpPr>
          <p:spPr>
            <a:xfrm>
              <a:off x="4546829" y="2394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7" name="pt5057"/>
            <p:cNvSpPr/>
            <p:nvPr/>
          </p:nvSpPr>
          <p:spPr>
            <a:xfrm>
              <a:off x="4561087" y="2395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8" name="pt5058"/>
            <p:cNvSpPr/>
            <p:nvPr/>
          </p:nvSpPr>
          <p:spPr>
            <a:xfrm>
              <a:off x="4641227" y="2292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9" name="pt5059"/>
            <p:cNvSpPr/>
            <p:nvPr/>
          </p:nvSpPr>
          <p:spPr>
            <a:xfrm>
              <a:off x="5131690" y="1836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0" name="pt5060"/>
            <p:cNvSpPr/>
            <p:nvPr/>
          </p:nvSpPr>
          <p:spPr>
            <a:xfrm>
              <a:off x="5420367" y="1551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1" name="pt5061"/>
            <p:cNvSpPr/>
            <p:nvPr/>
          </p:nvSpPr>
          <p:spPr>
            <a:xfrm>
              <a:off x="5559614" y="140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2" name="pt5062"/>
            <p:cNvSpPr/>
            <p:nvPr/>
          </p:nvSpPr>
          <p:spPr>
            <a:xfrm>
              <a:off x="4575087" y="230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3" name="pt5063"/>
            <p:cNvSpPr/>
            <p:nvPr/>
          </p:nvSpPr>
          <p:spPr>
            <a:xfrm>
              <a:off x="4404008" y="2399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4" name="pt5064"/>
            <p:cNvSpPr/>
            <p:nvPr/>
          </p:nvSpPr>
          <p:spPr>
            <a:xfrm>
              <a:off x="5110632" y="1825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5" name="pt5065"/>
            <p:cNvSpPr/>
            <p:nvPr/>
          </p:nvSpPr>
          <p:spPr>
            <a:xfrm>
              <a:off x="5609574" y="1376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6" name="pt5066"/>
            <p:cNvSpPr/>
            <p:nvPr/>
          </p:nvSpPr>
          <p:spPr>
            <a:xfrm>
              <a:off x="4618696" y="2291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7" name="pt5067"/>
            <p:cNvSpPr/>
            <p:nvPr/>
          </p:nvSpPr>
          <p:spPr>
            <a:xfrm>
              <a:off x="4433706" y="2372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8" name="pt5068"/>
            <p:cNvSpPr/>
            <p:nvPr/>
          </p:nvSpPr>
          <p:spPr>
            <a:xfrm>
              <a:off x="4439556" y="2450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9" name="pt5069"/>
            <p:cNvSpPr/>
            <p:nvPr/>
          </p:nvSpPr>
          <p:spPr>
            <a:xfrm>
              <a:off x="4841439" y="2086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0" name="pt5070"/>
            <p:cNvSpPr/>
            <p:nvPr/>
          </p:nvSpPr>
          <p:spPr>
            <a:xfrm>
              <a:off x="5599443" y="1422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1" name="pt5071"/>
            <p:cNvSpPr/>
            <p:nvPr/>
          </p:nvSpPr>
          <p:spPr>
            <a:xfrm>
              <a:off x="5590341" y="1432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2" name="pt5072"/>
            <p:cNvSpPr/>
            <p:nvPr/>
          </p:nvSpPr>
          <p:spPr>
            <a:xfrm>
              <a:off x="4405692" y="2443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3" name="pt5073"/>
            <p:cNvSpPr/>
            <p:nvPr/>
          </p:nvSpPr>
          <p:spPr>
            <a:xfrm>
              <a:off x="4779053" y="2152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4" name="pt5074"/>
            <p:cNvSpPr/>
            <p:nvPr/>
          </p:nvSpPr>
          <p:spPr>
            <a:xfrm>
              <a:off x="4918223" y="1991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5" name="pt5075"/>
            <p:cNvSpPr/>
            <p:nvPr/>
          </p:nvSpPr>
          <p:spPr>
            <a:xfrm>
              <a:off x="5086976" y="1944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6" name="pt5076"/>
            <p:cNvSpPr/>
            <p:nvPr/>
          </p:nvSpPr>
          <p:spPr>
            <a:xfrm>
              <a:off x="4489786" y="2249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7" name="pt5077"/>
            <p:cNvSpPr/>
            <p:nvPr/>
          </p:nvSpPr>
          <p:spPr>
            <a:xfrm>
              <a:off x="4865827" y="2091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8" name="pt5078"/>
            <p:cNvSpPr/>
            <p:nvPr/>
          </p:nvSpPr>
          <p:spPr>
            <a:xfrm>
              <a:off x="5444228" y="1582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9" name="pt5079"/>
            <p:cNvSpPr/>
            <p:nvPr/>
          </p:nvSpPr>
          <p:spPr>
            <a:xfrm>
              <a:off x="5185995" y="1852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0" name="pt5080"/>
            <p:cNvSpPr/>
            <p:nvPr/>
          </p:nvSpPr>
          <p:spPr>
            <a:xfrm>
              <a:off x="5427232" y="1692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1" name="pt5081"/>
            <p:cNvSpPr/>
            <p:nvPr/>
          </p:nvSpPr>
          <p:spPr>
            <a:xfrm>
              <a:off x="4577132" y="2314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2" name="pt5082"/>
            <p:cNvSpPr/>
            <p:nvPr/>
          </p:nvSpPr>
          <p:spPr>
            <a:xfrm>
              <a:off x="4479597" y="2393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3" name="pt5083"/>
            <p:cNvSpPr/>
            <p:nvPr/>
          </p:nvSpPr>
          <p:spPr>
            <a:xfrm>
              <a:off x="5075720" y="174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4" name="pt5084"/>
            <p:cNvSpPr/>
            <p:nvPr/>
          </p:nvSpPr>
          <p:spPr>
            <a:xfrm>
              <a:off x="4738331" y="2240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5" name="pt5085"/>
            <p:cNvSpPr/>
            <p:nvPr/>
          </p:nvSpPr>
          <p:spPr>
            <a:xfrm>
              <a:off x="5643630" y="1411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6" name="pt5086"/>
            <p:cNvSpPr/>
            <p:nvPr/>
          </p:nvSpPr>
          <p:spPr>
            <a:xfrm>
              <a:off x="5590463" y="1415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7" name="pt5087"/>
            <p:cNvSpPr/>
            <p:nvPr/>
          </p:nvSpPr>
          <p:spPr>
            <a:xfrm>
              <a:off x="5466855" y="1513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8" name="pt5088"/>
            <p:cNvSpPr/>
            <p:nvPr/>
          </p:nvSpPr>
          <p:spPr>
            <a:xfrm>
              <a:off x="4541796" y="2325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9" name="pt5089"/>
            <p:cNvSpPr/>
            <p:nvPr/>
          </p:nvSpPr>
          <p:spPr>
            <a:xfrm>
              <a:off x="5656191" y="1362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0" name="pt5090"/>
            <p:cNvSpPr/>
            <p:nvPr/>
          </p:nvSpPr>
          <p:spPr>
            <a:xfrm>
              <a:off x="5636469" y="1394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1" name="pt5091"/>
            <p:cNvSpPr/>
            <p:nvPr/>
          </p:nvSpPr>
          <p:spPr>
            <a:xfrm>
              <a:off x="4792193" y="2068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2" name="pt5092"/>
            <p:cNvSpPr/>
            <p:nvPr/>
          </p:nvSpPr>
          <p:spPr>
            <a:xfrm>
              <a:off x="5628286" y="1395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3" name="pt5093"/>
            <p:cNvSpPr/>
            <p:nvPr/>
          </p:nvSpPr>
          <p:spPr>
            <a:xfrm>
              <a:off x="5441638" y="1531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4" name="pt5094"/>
            <p:cNvSpPr/>
            <p:nvPr/>
          </p:nvSpPr>
          <p:spPr>
            <a:xfrm>
              <a:off x="5564448" y="1485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5" name="pt5095"/>
            <p:cNvSpPr/>
            <p:nvPr/>
          </p:nvSpPr>
          <p:spPr>
            <a:xfrm>
              <a:off x="5613880" y="1396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6" name="pt5096"/>
            <p:cNvSpPr/>
            <p:nvPr/>
          </p:nvSpPr>
          <p:spPr>
            <a:xfrm>
              <a:off x="5583951" y="1378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7" name="pt5097"/>
            <p:cNvSpPr/>
            <p:nvPr/>
          </p:nvSpPr>
          <p:spPr>
            <a:xfrm>
              <a:off x="5438301" y="1514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8" name="pt5098"/>
            <p:cNvSpPr/>
            <p:nvPr/>
          </p:nvSpPr>
          <p:spPr>
            <a:xfrm>
              <a:off x="5085163" y="1924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9" name="pt5099"/>
            <p:cNvSpPr/>
            <p:nvPr/>
          </p:nvSpPr>
          <p:spPr>
            <a:xfrm>
              <a:off x="5612428" y="1363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0" name="pt5100"/>
            <p:cNvSpPr/>
            <p:nvPr/>
          </p:nvSpPr>
          <p:spPr>
            <a:xfrm>
              <a:off x="5510220" y="1437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1" name="pt5101"/>
            <p:cNvSpPr/>
            <p:nvPr/>
          </p:nvSpPr>
          <p:spPr>
            <a:xfrm>
              <a:off x="4642519" y="2234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2" name="pt5102"/>
            <p:cNvSpPr/>
            <p:nvPr/>
          </p:nvSpPr>
          <p:spPr>
            <a:xfrm>
              <a:off x="5533612" y="1528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3" name="pt5103"/>
            <p:cNvSpPr/>
            <p:nvPr/>
          </p:nvSpPr>
          <p:spPr>
            <a:xfrm>
              <a:off x="4615919" y="223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4" name="pt5104"/>
            <p:cNvSpPr/>
            <p:nvPr/>
          </p:nvSpPr>
          <p:spPr>
            <a:xfrm>
              <a:off x="4426057" y="2400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5" name="pt5105"/>
            <p:cNvSpPr/>
            <p:nvPr/>
          </p:nvSpPr>
          <p:spPr>
            <a:xfrm>
              <a:off x="4877938" y="199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6" name="pt5106"/>
            <p:cNvSpPr/>
            <p:nvPr/>
          </p:nvSpPr>
          <p:spPr>
            <a:xfrm>
              <a:off x="5387094" y="1579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7" name="pt5107"/>
            <p:cNvSpPr/>
            <p:nvPr/>
          </p:nvSpPr>
          <p:spPr>
            <a:xfrm>
              <a:off x="5384671" y="1561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8" name="pt5108"/>
            <p:cNvSpPr/>
            <p:nvPr/>
          </p:nvSpPr>
          <p:spPr>
            <a:xfrm>
              <a:off x="5116333" y="1769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9" name="pt5109"/>
            <p:cNvSpPr/>
            <p:nvPr/>
          </p:nvSpPr>
          <p:spPr>
            <a:xfrm>
              <a:off x="5626943" y="1357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0" name="pt5110"/>
            <p:cNvSpPr/>
            <p:nvPr/>
          </p:nvSpPr>
          <p:spPr>
            <a:xfrm>
              <a:off x="4754421" y="2164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1" name="pt5111"/>
            <p:cNvSpPr/>
            <p:nvPr/>
          </p:nvSpPr>
          <p:spPr>
            <a:xfrm>
              <a:off x="5625631" y="1361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2" name="pt5112"/>
            <p:cNvSpPr/>
            <p:nvPr/>
          </p:nvSpPr>
          <p:spPr>
            <a:xfrm>
              <a:off x="4363478" y="2463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3" name="pt5113"/>
            <p:cNvSpPr/>
            <p:nvPr/>
          </p:nvSpPr>
          <p:spPr>
            <a:xfrm>
              <a:off x="4620657" y="2347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4" name="pt5114"/>
            <p:cNvSpPr/>
            <p:nvPr/>
          </p:nvSpPr>
          <p:spPr>
            <a:xfrm>
              <a:off x="4906183" y="1997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5" name="pt5115"/>
            <p:cNvSpPr/>
            <p:nvPr/>
          </p:nvSpPr>
          <p:spPr>
            <a:xfrm>
              <a:off x="5005209" y="1912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6" name="pt5116"/>
            <p:cNvSpPr/>
            <p:nvPr/>
          </p:nvSpPr>
          <p:spPr>
            <a:xfrm>
              <a:off x="5314938" y="162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7" name="pt5117"/>
            <p:cNvSpPr/>
            <p:nvPr/>
          </p:nvSpPr>
          <p:spPr>
            <a:xfrm>
              <a:off x="4874962" y="201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8" name="pt5118"/>
            <p:cNvSpPr/>
            <p:nvPr/>
          </p:nvSpPr>
          <p:spPr>
            <a:xfrm>
              <a:off x="5606842" y="1462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9" name="pt5119"/>
            <p:cNvSpPr/>
            <p:nvPr/>
          </p:nvSpPr>
          <p:spPr>
            <a:xfrm>
              <a:off x="5578763" y="1584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0" name="pt5120"/>
            <p:cNvSpPr/>
            <p:nvPr/>
          </p:nvSpPr>
          <p:spPr>
            <a:xfrm>
              <a:off x="5305579" y="1672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1" name="pt5121"/>
            <p:cNvSpPr/>
            <p:nvPr/>
          </p:nvSpPr>
          <p:spPr>
            <a:xfrm>
              <a:off x="5458659" y="153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2" name="pt5122"/>
            <p:cNvSpPr/>
            <p:nvPr/>
          </p:nvSpPr>
          <p:spPr>
            <a:xfrm>
              <a:off x="5516841" y="1432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3" name="pt5123"/>
            <p:cNvSpPr/>
            <p:nvPr/>
          </p:nvSpPr>
          <p:spPr>
            <a:xfrm>
              <a:off x="4483267" y="2249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4" name="pt5124"/>
            <p:cNvSpPr/>
            <p:nvPr/>
          </p:nvSpPr>
          <p:spPr>
            <a:xfrm>
              <a:off x="4620638" y="2233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5" name="pt5125"/>
            <p:cNvSpPr/>
            <p:nvPr/>
          </p:nvSpPr>
          <p:spPr>
            <a:xfrm>
              <a:off x="4937437" y="1837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6" name="pt5126"/>
            <p:cNvSpPr/>
            <p:nvPr/>
          </p:nvSpPr>
          <p:spPr>
            <a:xfrm>
              <a:off x="5460838" y="1485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7" name="pt5127"/>
            <p:cNvSpPr/>
            <p:nvPr/>
          </p:nvSpPr>
          <p:spPr>
            <a:xfrm>
              <a:off x="4812345" y="200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8" name="pt5128"/>
            <p:cNvSpPr/>
            <p:nvPr/>
          </p:nvSpPr>
          <p:spPr>
            <a:xfrm>
              <a:off x="4877533" y="2063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9" name="pt5129"/>
            <p:cNvSpPr/>
            <p:nvPr/>
          </p:nvSpPr>
          <p:spPr>
            <a:xfrm>
              <a:off x="4506544" y="2282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0" name="pt5130"/>
            <p:cNvSpPr/>
            <p:nvPr/>
          </p:nvSpPr>
          <p:spPr>
            <a:xfrm>
              <a:off x="5437183" y="146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1" name="pt5131"/>
            <p:cNvSpPr/>
            <p:nvPr/>
          </p:nvSpPr>
          <p:spPr>
            <a:xfrm>
              <a:off x="5620701" y="1422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2" name="pt5132"/>
            <p:cNvSpPr/>
            <p:nvPr/>
          </p:nvSpPr>
          <p:spPr>
            <a:xfrm>
              <a:off x="5503933" y="1483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3" name="pt5133"/>
            <p:cNvSpPr/>
            <p:nvPr/>
          </p:nvSpPr>
          <p:spPr>
            <a:xfrm>
              <a:off x="5478567" y="1464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4" name="pt5134"/>
            <p:cNvSpPr/>
            <p:nvPr/>
          </p:nvSpPr>
          <p:spPr>
            <a:xfrm>
              <a:off x="4671774" y="2235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5" name="pt5135"/>
            <p:cNvSpPr/>
            <p:nvPr/>
          </p:nvSpPr>
          <p:spPr>
            <a:xfrm>
              <a:off x="4604406" y="228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6" name="pt5136"/>
            <p:cNvSpPr/>
            <p:nvPr/>
          </p:nvSpPr>
          <p:spPr>
            <a:xfrm>
              <a:off x="5532828" y="145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7" name="pt5137"/>
            <p:cNvSpPr/>
            <p:nvPr/>
          </p:nvSpPr>
          <p:spPr>
            <a:xfrm>
              <a:off x="5294985" y="1705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8" name="pt5138"/>
            <p:cNvSpPr/>
            <p:nvPr/>
          </p:nvSpPr>
          <p:spPr>
            <a:xfrm>
              <a:off x="4773679" y="209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9" name="pt5139"/>
            <p:cNvSpPr/>
            <p:nvPr/>
          </p:nvSpPr>
          <p:spPr>
            <a:xfrm>
              <a:off x="4348179" y="2471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0" name="pt5140"/>
            <p:cNvSpPr/>
            <p:nvPr/>
          </p:nvSpPr>
          <p:spPr>
            <a:xfrm>
              <a:off x="5319457" y="1632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1" name="pt5141"/>
            <p:cNvSpPr/>
            <p:nvPr/>
          </p:nvSpPr>
          <p:spPr>
            <a:xfrm>
              <a:off x="5264972" y="1833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2" name="pt5142"/>
            <p:cNvSpPr/>
            <p:nvPr/>
          </p:nvSpPr>
          <p:spPr>
            <a:xfrm>
              <a:off x="4698611" y="2086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3" name="pt5143"/>
            <p:cNvSpPr/>
            <p:nvPr/>
          </p:nvSpPr>
          <p:spPr>
            <a:xfrm>
              <a:off x="4353753" y="2460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4" name="pt5144"/>
            <p:cNvSpPr/>
            <p:nvPr/>
          </p:nvSpPr>
          <p:spPr>
            <a:xfrm>
              <a:off x="5438192" y="1547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5" name="pt5145"/>
            <p:cNvSpPr/>
            <p:nvPr/>
          </p:nvSpPr>
          <p:spPr>
            <a:xfrm>
              <a:off x="4975273" y="1891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6" name="pt5146"/>
            <p:cNvSpPr/>
            <p:nvPr/>
          </p:nvSpPr>
          <p:spPr>
            <a:xfrm>
              <a:off x="4625311" y="2196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7" name="pt5147"/>
            <p:cNvSpPr/>
            <p:nvPr/>
          </p:nvSpPr>
          <p:spPr>
            <a:xfrm>
              <a:off x="5508767" y="1477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8" name="pt5148"/>
            <p:cNvSpPr/>
            <p:nvPr/>
          </p:nvSpPr>
          <p:spPr>
            <a:xfrm>
              <a:off x="5641933" y="1458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9" name="pt5149"/>
            <p:cNvSpPr/>
            <p:nvPr/>
          </p:nvSpPr>
          <p:spPr>
            <a:xfrm>
              <a:off x="5295397" y="1826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0" name="pt5150"/>
            <p:cNvSpPr/>
            <p:nvPr/>
          </p:nvSpPr>
          <p:spPr>
            <a:xfrm>
              <a:off x="5520968" y="1563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1" name="pt5151"/>
            <p:cNvSpPr/>
            <p:nvPr/>
          </p:nvSpPr>
          <p:spPr>
            <a:xfrm>
              <a:off x="5616966" y="1383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2" name="pt5152"/>
            <p:cNvSpPr/>
            <p:nvPr/>
          </p:nvSpPr>
          <p:spPr>
            <a:xfrm>
              <a:off x="5114701" y="1818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3" name="pt5153"/>
            <p:cNvSpPr/>
            <p:nvPr/>
          </p:nvSpPr>
          <p:spPr>
            <a:xfrm>
              <a:off x="5586342" y="1420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4" name="pt5154"/>
            <p:cNvSpPr/>
            <p:nvPr/>
          </p:nvSpPr>
          <p:spPr>
            <a:xfrm>
              <a:off x="4767251" y="2100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5" name="pt5155"/>
            <p:cNvSpPr/>
            <p:nvPr/>
          </p:nvSpPr>
          <p:spPr>
            <a:xfrm>
              <a:off x="5412891" y="1526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6" name="pt5156"/>
            <p:cNvSpPr/>
            <p:nvPr/>
          </p:nvSpPr>
          <p:spPr>
            <a:xfrm>
              <a:off x="5649107" y="141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7" name="pt5157"/>
            <p:cNvSpPr/>
            <p:nvPr/>
          </p:nvSpPr>
          <p:spPr>
            <a:xfrm>
              <a:off x="5436482" y="1524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8" name="pt5158"/>
            <p:cNvSpPr/>
            <p:nvPr/>
          </p:nvSpPr>
          <p:spPr>
            <a:xfrm>
              <a:off x="4441234" y="2406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9" name="pt5159"/>
            <p:cNvSpPr/>
            <p:nvPr/>
          </p:nvSpPr>
          <p:spPr>
            <a:xfrm>
              <a:off x="5610146" y="1448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0" name="pt5160"/>
            <p:cNvSpPr/>
            <p:nvPr/>
          </p:nvSpPr>
          <p:spPr>
            <a:xfrm>
              <a:off x="5507423" y="1506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1" name="pt5161"/>
            <p:cNvSpPr/>
            <p:nvPr/>
          </p:nvSpPr>
          <p:spPr>
            <a:xfrm>
              <a:off x="5494863" y="1499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2" name="pt5162"/>
            <p:cNvSpPr/>
            <p:nvPr/>
          </p:nvSpPr>
          <p:spPr>
            <a:xfrm>
              <a:off x="5575999" y="1526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3" name="pt5163"/>
            <p:cNvSpPr/>
            <p:nvPr/>
          </p:nvSpPr>
          <p:spPr>
            <a:xfrm>
              <a:off x="4478909" y="2458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4" name="pt5164"/>
            <p:cNvSpPr/>
            <p:nvPr/>
          </p:nvSpPr>
          <p:spPr>
            <a:xfrm>
              <a:off x="5381502" y="1585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5" name="pt5165"/>
            <p:cNvSpPr/>
            <p:nvPr/>
          </p:nvSpPr>
          <p:spPr>
            <a:xfrm>
              <a:off x="5169109" y="1716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6" name="pt5166"/>
            <p:cNvSpPr/>
            <p:nvPr/>
          </p:nvSpPr>
          <p:spPr>
            <a:xfrm>
              <a:off x="5593722" y="1414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7" name="pt5167"/>
            <p:cNvSpPr/>
            <p:nvPr/>
          </p:nvSpPr>
          <p:spPr>
            <a:xfrm>
              <a:off x="5587718" y="1417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8" name="pt5168"/>
            <p:cNvSpPr/>
            <p:nvPr/>
          </p:nvSpPr>
          <p:spPr>
            <a:xfrm>
              <a:off x="5317702" y="1699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9" name="pt5169"/>
            <p:cNvSpPr/>
            <p:nvPr/>
          </p:nvSpPr>
          <p:spPr>
            <a:xfrm>
              <a:off x="5539590" y="1535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0" name="pt5170"/>
            <p:cNvSpPr/>
            <p:nvPr/>
          </p:nvSpPr>
          <p:spPr>
            <a:xfrm>
              <a:off x="5075881" y="2047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1" name="pt5171"/>
            <p:cNvSpPr/>
            <p:nvPr/>
          </p:nvSpPr>
          <p:spPr>
            <a:xfrm>
              <a:off x="5544283" y="1566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2" name="pt5172"/>
            <p:cNvSpPr/>
            <p:nvPr/>
          </p:nvSpPr>
          <p:spPr>
            <a:xfrm>
              <a:off x="5528051" y="151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3" name="pt5173"/>
            <p:cNvSpPr/>
            <p:nvPr/>
          </p:nvSpPr>
          <p:spPr>
            <a:xfrm>
              <a:off x="4913209" y="2009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4" name="pt5174"/>
            <p:cNvSpPr/>
            <p:nvPr/>
          </p:nvSpPr>
          <p:spPr>
            <a:xfrm>
              <a:off x="5633956" y="1410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5" name="pt5175"/>
            <p:cNvSpPr/>
            <p:nvPr/>
          </p:nvSpPr>
          <p:spPr>
            <a:xfrm>
              <a:off x="5631674" y="1373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6" name="pt5176"/>
            <p:cNvSpPr/>
            <p:nvPr/>
          </p:nvSpPr>
          <p:spPr>
            <a:xfrm>
              <a:off x="5076614" y="1411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7" name="pt5177"/>
            <p:cNvSpPr/>
            <p:nvPr/>
          </p:nvSpPr>
          <p:spPr>
            <a:xfrm>
              <a:off x="5534113" y="1440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8" name="pt5178"/>
            <p:cNvSpPr/>
            <p:nvPr/>
          </p:nvSpPr>
          <p:spPr>
            <a:xfrm>
              <a:off x="5492427" y="1493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9" name="pt5179"/>
            <p:cNvSpPr/>
            <p:nvPr/>
          </p:nvSpPr>
          <p:spPr>
            <a:xfrm>
              <a:off x="4660544" y="2252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0" name="pt5180"/>
            <p:cNvSpPr/>
            <p:nvPr/>
          </p:nvSpPr>
          <p:spPr>
            <a:xfrm>
              <a:off x="5490286" y="1502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1" name="pt5181"/>
            <p:cNvSpPr/>
            <p:nvPr/>
          </p:nvSpPr>
          <p:spPr>
            <a:xfrm>
              <a:off x="5467395" y="157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2" name="pt5182"/>
            <p:cNvSpPr/>
            <p:nvPr/>
          </p:nvSpPr>
          <p:spPr>
            <a:xfrm>
              <a:off x="4662793" y="2284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3" name="pt5183"/>
            <p:cNvSpPr/>
            <p:nvPr/>
          </p:nvSpPr>
          <p:spPr>
            <a:xfrm>
              <a:off x="4750397" y="2164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4" name="pt5184"/>
            <p:cNvSpPr/>
            <p:nvPr/>
          </p:nvSpPr>
          <p:spPr>
            <a:xfrm>
              <a:off x="5157512" y="1784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5" name="pt5185"/>
            <p:cNvSpPr/>
            <p:nvPr/>
          </p:nvSpPr>
          <p:spPr>
            <a:xfrm>
              <a:off x="4446550" y="2381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6" name="pt5186"/>
            <p:cNvSpPr/>
            <p:nvPr/>
          </p:nvSpPr>
          <p:spPr>
            <a:xfrm>
              <a:off x="4692376" y="2158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7" name="pt5187"/>
            <p:cNvSpPr/>
            <p:nvPr/>
          </p:nvSpPr>
          <p:spPr>
            <a:xfrm>
              <a:off x="4739887" y="2219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8" name="pt5188"/>
            <p:cNvSpPr/>
            <p:nvPr/>
          </p:nvSpPr>
          <p:spPr>
            <a:xfrm>
              <a:off x="5607652" y="1458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9" name="pt5189"/>
            <p:cNvSpPr/>
            <p:nvPr/>
          </p:nvSpPr>
          <p:spPr>
            <a:xfrm>
              <a:off x="4642075" y="2285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0" name="pt5190"/>
            <p:cNvSpPr/>
            <p:nvPr/>
          </p:nvSpPr>
          <p:spPr>
            <a:xfrm>
              <a:off x="4446743" y="2370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1" name="pt5191"/>
            <p:cNvSpPr/>
            <p:nvPr/>
          </p:nvSpPr>
          <p:spPr>
            <a:xfrm>
              <a:off x="5506061" y="1511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2" name="pt5192"/>
            <p:cNvSpPr/>
            <p:nvPr/>
          </p:nvSpPr>
          <p:spPr>
            <a:xfrm>
              <a:off x="5171024" y="1801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3" name="pt5193"/>
            <p:cNvSpPr/>
            <p:nvPr/>
          </p:nvSpPr>
          <p:spPr>
            <a:xfrm>
              <a:off x="5105058" y="1826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4" name="pt5194"/>
            <p:cNvSpPr/>
            <p:nvPr/>
          </p:nvSpPr>
          <p:spPr>
            <a:xfrm>
              <a:off x="4583226" y="2417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5" name="pt5195"/>
            <p:cNvSpPr/>
            <p:nvPr/>
          </p:nvSpPr>
          <p:spPr>
            <a:xfrm>
              <a:off x="4855497" y="1986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6" name="pt5196"/>
            <p:cNvSpPr/>
            <p:nvPr/>
          </p:nvSpPr>
          <p:spPr>
            <a:xfrm>
              <a:off x="4648067" y="2282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7" name="pt5197"/>
            <p:cNvSpPr/>
            <p:nvPr/>
          </p:nvSpPr>
          <p:spPr>
            <a:xfrm>
              <a:off x="5438861" y="1562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8" name="pt5198"/>
            <p:cNvSpPr/>
            <p:nvPr/>
          </p:nvSpPr>
          <p:spPr>
            <a:xfrm>
              <a:off x="4464934" y="2296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9" name="pt5199"/>
            <p:cNvSpPr/>
            <p:nvPr/>
          </p:nvSpPr>
          <p:spPr>
            <a:xfrm>
              <a:off x="4407396" y="2405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0" name="pt5200"/>
            <p:cNvSpPr/>
            <p:nvPr/>
          </p:nvSpPr>
          <p:spPr>
            <a:xfrm>
              <a:off x="5263950" y="1691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1" name="pt5201"/>
            <p:cNvSpPr/>
            <p:nvPr/>
          </p:nvSpPr>
          <p:spPr>
            <a:xfrm>
              <a:off x="5585057" y="145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2" name="pt5202"/>
            <p:cNvSpPr/>
            <p:nvPr/>
          </p:nvSpPr>
          <p:spPr>
            <a:xfrm>
              <a:off x="5540966" y="1478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3" name="pt5203"/>
            <p:cNvSpPr/>
            <p:nvPr/>
          </p:nvSpPr>
          <p:spPr>
            <a:xfrm>
              <a:off x="5481904" y="1495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4" name="pt5204"/>
            <p:cNvSpPr/>
            <p:nvPr/>
          </p:nvSpPr>
          <p:spPr>
            <a:xfrm>
              <a:off x="4707630" y="227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5" name="pt5205"/>
            <p:cNvSpPr/>
            <p:nvPr/>
          </p:nvSpPr>
          <p:spPr>
            <a:xfrm>
              <a:off x="4877629" y="2041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6" name="pt5206"/>
            <p:cNvSpPr/>
            <p:nvPr/>
          </p:nvSpPr>
          <p:spPr>
            <a:xfrm>
              <a:off x="5625355" y="1409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7" name="pt5207"/>
            <p:cNvSpPr/>
            <p:nvPr/>
          </p:nvSpPr>
          <p:spPr>
            <a:xfrm>
              <a:off x="4899768" y="1992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8" name="pt5208"/>
            <p:cNvSpPr/>
            <p:nvPr/>
          </p:nvSpPr>
          <p:spPr>
            <a:xfrm>
              <a:off x="4594951" y="2251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9" name="pt5209"/>
            <p:cNvSpPr/>
            <p:nvPr/>
          </p:nvSpPr>
          <p:spPr>
            <a:xfrm>
              <a:off x="4612120" y="2264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0" name="pt5210"/>
            <p:cNvSpPr/>
            <p:nvPr/>
          </p:nvSpPr>
          <p:spPr>
            <a:xfrm>
              <a:off x="4389660" y="2496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1" name="pt5211"/>
            <p:cNvSpPr/>
            <p:nvPr/>
          </p:nvSpPr>
          <p:spPr>
            <a:xfrm>
              <a:off x="4777813" y="2089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2" name="pt5212"/>
            <p:cNvSpPr/>
            <p:nvPr/>
          </p:nvSpPr>
          <p:spPr>
            <a:xfrm>
              <a:off x="4439659" y="2436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3" name="pt5213"/>
            <p:cNvSpPr/>
            <p:nvPr/>
          </p:nvSpPr>
          <p:spPr>
            <a:xfrm>
              <a:off x="5409612" y="1584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4" name="pt5214"/>
            <p:cNvSpPr/>
            <p:nvPr/>
          </p:nvSpPr>
          <p:spPr>
            <a:xfrm>
              <a:off x="4437807" y="2407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5" name="pt5215"/>
            <p:cNvSpPr/>
            <p:nvPr/>
          </p:nvSpPr>
          <p:spPr>
            <a:xfrm>
              <a:off x="5492362" y="1518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6" name="pt5216"/>
            <p:cNvSpPr/>
            <p:nvPr/>
          </p:nvSpPr>
          <p:spPr>
            <a:xfrm>
              <a:off x="4710703" y="209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7" name="pt5217"/>
            <p:cNvSpPr/>
            <p:nvPr/>
          </p:nvSpPr>
          <p:spPr>
            <a:xfrm>
              <a:off x="5424243" y="1517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8" name="pt5218"/>
            <p:cNvSpPr/>
            <p:nvPr/>
          </p:nvSpPr>
          <p:spPr>
            <a:xfrm>
              <a:off x="4355675" y="2499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9" name="pt5219"/>
            <p:cNvSpPr/>
            <p:nvPr/>
          </p:nvSpPr>
          <p:spPr>
            <a:xfrm>
              <a:off x="4358310" y="2444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0" name="pt5220"/>
            <p:cNvSpPr/>
            <p:nvPr/>
          </p:nvSpPr>
          <p:spPr>
            <a:xfrm>
              <a:off x="4505496" y="236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1" name="pt5221"/>
            <p:cNvSpPr/>
            <p:nvPr/>
          </p:nvSpPr>
          <p:spPr>
            <a:xfrm>
              <a:off x="4610622" y="2329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2" name="pt5222"/>
            <p:cNvSpPr/>
            <p:nvPr/>
          </p:nvSpPr>
          <p:spPr>
            <a:xfrm>
              <a:off x="4666194" y="2194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3" name="pt5223"/>
            <p:cNvSpPr/>
            <p:nvPr/>
          </p:nvSpPr>
          <p:spPr>
            <a:xfrm>
              <a:off x="4991948" y="1901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4" name="pt5224"/>
            <p:cNvSpPr/>
            <p:nvPr/>
          </p:nvSpPr>
          <p:spPr>
            <a:xfrm>
              <a:off x="4853235" y="2055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5" name="pt5225"/>
            <p:cNvSpPr/>
            <p:nvPr/>
          </p:nvSpPr>
          <p:spPr>
            <a:xfrm>
              <a:off x="5520344" y="1513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6" name="pt5226"/>
            <p:cNvSpPr/>
            <p:nvPr/>
          </p:nvSpPr>
          <p:spPr>
            <a:xfrm>
              <a:off x="5394500" y="1565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7" name="pt5227"/>
            <p:cNvSpPr/>
            <p:nvPr/>
          </p:nvSpPr>
          <p:spPr>
            <a:xfrm>
              <a:off x="5572843" y="1431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8" name="pt5228"/>
            <p:cNvSpPr/>
            <p:nvPr/>
          </p:nvSpPr>
          <p:spPr>
            <a:xfrm>
              <a:off x="4861386" y="2003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9" name="pt5229"/>
            <p:cNvSpPr/>
            <p:nvPr/>
          </p:nvSpPr>
          <p:spPr>
            <a:xfrm>
              <a:off x="5581405" y="1503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0" name="pt5230"/>
            <p:cNvSpPr/>
            <p:nvPr/>
          </p:nvSpPr>
          <p:spPr>
            <a:xfrm>
              <a:off x="5645559" y="1360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1" name="pt5231"/>
            <p:cNvSpPr/>
            <p:nvPr/>
          </p:nvSpPr>
          <p:spPr>
            <a:xfrm>
              <a:off x="4503593" y="2327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2" name="pt5232"/>
            <p:cNvSpPr/>
            <p:nvPr/>
          </p:nvSpPr>
          <p:spPr>
            <a:xfrm>
              <a:off x="4792064" y="2106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3" name="pt5233"/>
            <p:cNvSpPr/>
            <p:nvPr/>
          </p:nvSpPr>
          <p:spPr>
            <a:xfrm>
              <a:off x="4502854" y="2435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4" name="pt5234"/>
            <p:cNvSpPr/>
            <p:nvPr/>
          </p:nvSpPr>
          <p:spPr>
            <a:xfrm>
              <a:off x="5626711" y="144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5" name="pt5235"/>
            <p:cNvSpPr/>
            <p:nvPr/>
          </p:nvSpPr>
          <p:spPr>
            <a:xfrm>
              <a:off x="4498470" y="2327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6" name="pt5236"/>
            <p:cNvSpPr/>
            <p:nvPr/>
          </p:nvSpPr>
          <p:spPr>
            <a:xfrm>
              <a:off x="5101401" y="1791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7" name="pt5237"/>
            <p:cNvSpPr/>
            <p:nvPr/>
          </p:nvSpPr>
          <p:spPr>
            <a:xfrm>
              <a:off x="4880136" y="2019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8" name="pt5238"/>
            <p:cNvSpPr/>
            <p:nvPr/>
          </p:nvSpPr>
          <p:spPr>
            <a:xfrm>
              <a:off x="5267935" y="1702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9" name="pt5239"/>
            <p:cNvSpPr/>
            <p:nvPr/>
          </p:nvSpPr>
          <p:spPr>
            <a:xfrm>
              <a:off x="4899145" y="1906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0" name="pt5240"/>
            <p:cNvSpPr/>
            <p:nvPr/>
          </p:nvSpPr>
          <p:spPr>
            <a:xfrm>
              <a:off x="4971108" y="1961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1" name="pt5241"/>
            <p:cNvSpPr/>
            <p:nvPr/>
          </p:nvSpPr>
          <p:spPr>
            <a:xfrm>
              <a:off x="5605112" y="1463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2" name="pt5242"/>
            <p:cNvSpPr/>
            <p:nvPr/>
          </p:nvSpPr>
          <p:spPr>
            <a:xfrm>
              <a:off x="5603184" y="1434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3" name="pt5243"/>
            <p:cNvSpPr/>
            <p:nvPr/>
          </p:nvSpPr>
          <p:spPr>
            <a:xfrm>
              <a:off x="4413612" y="2452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4" name="pt5244"/>
            <p:cNvSpPr/>
            <p:nvPr/>
          </p:nvSpPr>
          <p:spPr>
            <a:xfrm>
              <a:off x="5229797" y="1759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5" name="pt5245"/>
            <p:cNvSpPr/>
            <p:nvPr/>
          </p:nvSpPr>
          <p:spPr>
            <a:xfrm>
              <a:off x="5526573" y="1602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6" name="pt5246"/>
            <p:cNvSpPr/>
            <p:nvPr/>
          </p:nvSpPr>
          <p:spPr>
            <a:xfrm>
              <a:off x="5243785" y="1718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7" name="pt5247"/>
            <p:cNvSpPr/>
            <p:nvPr/>
          </p:nvSpPr>
          <p:spPr>
            <a:xfrm>
              <a:off x="4499859" y="2409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8" name="pt5248"/>
            <p:cNvSpPr/>
            <p:nvPr/>
          </p:nvSpPr>
          <p:spPr>
            <a:xfrm>
              <a:off x="4752171" y="2091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9" name="pt5249"/>
            <p:cNvSpPr/>
            <p:nvPr/>
          </p:nvSpPr>
          <p:spPr>
            <a:xfrm>
              <a:off x="5581804" y="1696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0" name="pt5250"/>
            <p:cNvSpPr/>
            <p:nvPr/>
          </p:nvSpPr>
          <p:spPr>
            <a:xfrm>
              <a:off x="5008822" y="1901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1" name="pt5251"/>
            <p:cNvSpPr/>
            <p:nvPr/>
          </p:nvSpPr>
          <p:spPr>
            <a:xfrm>
              <a:off x="5222855" y="1670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2" name="pt5252"/>
            <p:cNvSpPr/>
            <p:nvPr/>
          </p:nvSpPr>
          <p:spPr>
            <a:xfrm>
              <a:off x="5178378" y="1709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3" name="pt5253"/>
            <p:cNvSpPr/>
            <p:nvPr/>
          </p:nvSpPr>
          <p:spPr>
            <a:xfrm>
              <a:off x="5567328" y="1454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4" name="pt5254"/>
            <p:cNvSpPr/>
            <p:nvPr/>
          </p:nvSpPr>
          <p:spPr>
            <a:xfrm>
              <a:off x="5228743" y="1843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5" name="pt5255"/>
            <p:cNvSpPr/>
            <p:nvPr/>
          </p:nvSpPr>
          <p:spPr>
            <a:xfrm>
              <a:off x="5384035" y="1646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6" name="pt5256"/>
            <p:cNvSpPr/>
            <p:nvPr/>
          </p:nvSpPr>
          <p:spPr>
            <a:xfrm>
              <a:off x="5489270" y="1540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7" name="pt5257"/>
            <p:cNvSpPr/>
            <p:nvPr/>
          </p:nvSpPr>
          <p:spPr>
            <a:xfrm>
              <a:off x="5119637" y="1823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8" name="pt5258"/>
            <p:cNvSpPr/>
            <p:nvPr/>
          </p:nvSpPr>
          <p:spPr>
            <a:xfrm>
              <a:off x="5169764" y="1761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9" name="pt5259"/>
            <p:cNvSpPr/>
            <p:nvPr/>
          </p:nvSpPr>
          <p:spPr>
            <a:xfrm>
              <a:off x="5197380" y="1824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0" name="pt5260"/>
            <p:cNvSpPr/>
            <p:nvPr/>
          </p:nvSpPr>
          <p:spPr>
            <a:xfrm>
              <a:off x="5466444" y="1512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1" name="pt5261"/>
            <p:cNvSpPr/>
            <p:nvPr/>
          </p:nvSpPr>
          <p:spPr>
            <a:xfrm>
              <a:off x="4458320" y="2403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2" name="pt5262"/>
            <p:cNvSpPr/>
            <p:nvPr/>
          </p:nvSpPr>
          <p:spPr>
            <a:xfrm>
              <a:off x="4826789" y="2067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3" name="pt5263"/>
            <p:cNvSpPr/>
            <p:nvPr/>
          </p:nvSpPr>
          <p:spPr>
            <a:xfrm>
              <a:off x="5226943" y="176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4" name="pt5264"/>
            <p:cNvSpPr/>
            <p:nvPr/>
          </p:nvSpPr>
          <p:spPr>
            <a:xfrm>
              <a:off x="5453478" y="1521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5" name="pt5265"/>
            <p:cNvSpPr/>
            <p:nvPr/>
          </p:nvSpPr>
          <p:spPr>
            <a:xfrm>
              <a:off x="5470095" y="1474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6" name="pt5266"/>
            <p:cNvSpPr/>
            <p:nvPr/>
          </p:nvSpPr>
          <p:spPr>
            <a:xfrm>
              <a:off x="4484110" y="233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7" name="pt5267"/>
            <p:cNvSpPr/>
            <p:nvPr/>
          </p:nvSpPr>
          <p:spPr>
            <a:xfrm>
              <a:off x="4665172" y="2215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8" name="pt5268"/>
            <p:cNvSpPr/>
            <p:nvPr/>
          </p:nvSpPr>
          <p:spPr>
            <a:xfrm>
              <a:off x="4913242" y="2015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9" name="pt5269"/>
            <p:cNvSpPr/>
            <p:nvPr/>
          </p:nvSpPr>
          <p:spPr>
            <a:xfrm>
              <a:off x="5531728" y="1565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0" name="pt5270"/>
            <p:cNvSpPr/>
            <p:nvPr/>
          </p:nvSpPr>
          <p:spPr>
            <a:xfrm>
              <a:off x="5151213" y="1742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1" name="pt5271"/>
            <p:cNvSpPr/>
            <p:nvPr/>
          </p:nvSpPr>
          <p:spPr>
            <a:xfrm>
              <a:off x="4523829" y="2310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2" name="pt5272"/>
            <p:cNvSpPr/>
            <p:nvPr/>
          </p:nvSpPr>
          <p:spPr>
            <a:xfrm>
              <a:off x="4866432" y="2007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3" name="pt5273"/>
            <p:cNvSpPr/>
            <p:nvPr/>
          </p:nvSpPr>
          <p:spPr>
            <a:xfrm>
              <a:off x="5071291" y="1923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4" name="pt5274"/>
            <p:cNvSpPr/>
            <p:nvPr/>
          </p:nvSpPr>
          <p:spPr>
            <a:xfrm>
              <a:off x="4582191" y="238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5" name="pt5275"/>
            <p:cNvSpPr/>
            <p:nvPr/>
          </p:nvSpPr>
          <p:spPr>
            <a:xfrm>
              <a:off x="4742066" y="2229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6" name="pt5276"/>
            <p:cNvSpPr/>
            <p:nvPr/>
          </p:nvSpPr>
          <p:spPr>
            <a:xfrm>
              <a:off x="4918346" y="2024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7" name="pt5277"/>
            <p:cNvSpPr/>
            <p:nvPr/>
          </p:nvSpPr>
          <p:spPr>
            <a:xfrm>
              <a:off x="4499145" y="2347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8" name="pt5278"/>
            <p:cNvSpPr/>
            <p:nvPr/>
          </p:nvSpPr>
          <p:spPr>
            <a:xfrm>
              <a:off x="4453730" y="2424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9" name="pt5279"/>
            <p:cNvSpPr/>
            <p:nvPr/>
          </p:nvSpPr>
          <p:spPr>
            <a:xfrm>
              <a:off x="4582364" y="2294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0" name="pt5280"/>
            <p:cNvSpPr/>
            <p:nvPr/>
          </p:nvSpPr>
          <p:spPr>
            <a:xfrm>
              <a:off x="4664266" y="2234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1" name="pt5281"/>
            <p:cNvSpPr/>
            <p:nvPr/>
          </p:nvSpPr>
          <p:spPr>
            <a:xfrm>
              <a:off x="4342748" y="2547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2" name="pt5282"/>
            <p:cNvSpPr/>
            <p:nvPr/>
          </p:nvSpPr>
          <p:spPr>
            <a:xfrm>
              <a:off x="4559506" y="2456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3" name="pt5283"/>
            <p:cNvSpPr/>
            <p:nvPr/>
          </p:nvSpPr>
          <p:spPr>
            <a:xfrm>
              <a:off x="5290627" y="1732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4" name="pt5284"/>
            <p:cNvSpPr/>
            <p:nvPr/>
          </p:nvSpPr>
          <p:spPr>
            <a:xfrm>
              <a:off x="4794912" y="206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5" name="pt5285"/>
            <p:cNvSpPr/>
            <p:nvPr/>
          </p:nvSpPr>
          <p:spPr>
            <a:xfrm>
              <a:off x="4864850" y="2075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6" name="pt5286"/>
            <p:cNvSpPr/>
            <p:nvPr/>
          </p:nvSpPr>
          <p:spPr>
            <a:xfrm>
              <a:off x="4923739" y="2072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7" name="pt5287"/>
            <p:cNvSpPr/>
            <p:nvPr/>
          </p:nvSpPr>
          <p:spPr>
            <a:xfrm>
              <a:off x="5089830" y="1888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8" name="pt5288"/>
            <p:cNvSpPr/>
            <p:nvPr/>
          </p:nvSpPr>
          <p:spPr>
            <a:xfrm>
              <a:off x="4577652" y="2320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9" name="pt5289"/>
            <p:cNvSpPr/>
            <p:nvPr/>
          </p:nvSpPr>
          <p:spPr>
            <a:xfrm>
              <a:off x="5296039" y="1730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0" name="pt5290"/>
            <p:cNvSpPr/>
            <p:nvPr/>
          </p:nvSpPr>
          <p:spPr>
            <a:xfrm>
              <a:off x="4515955" y="2421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1" name="pt5291"/>
            <p:cNvSpPr/>
            <p:nvPr/>
          </p:nvSpPr>
          <p:spPr>
            <a:xfrm>
              <a:off x="4629547" y="2226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2" name="pt5292"/>
            <p:cNvSpPr/>
            <p:nvPr/>
          </p:nvSpPr>
          <p:spPr>
            <a:xfrm>
              <a:off x="4498374" y="2382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3" name="pt5293"/>
            <p:cNvSpPr/>
            <p:nvPr/>
          </p:nvSpPr>
          <p:spPr>
            <a:xfrm>
              <a:off x="4380957" y="2505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4" name="pt5294"/>
            <p:cNvSpPr/>
            <p:nvPr/>
          </p:nvSpPr>
          <p:spPr>
            <a:xfrm>
              <a:off x="4598049" y="2385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5" name="pt5295"/>
            <p:cNvSpPr/>
            <p:nvPr/>
          </p:nvSpPr>
          <p:spPr>
            <a:xfrm>
              <a:off x="4739906" y="2187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6" name="pt5296"/>
            <p:cNvSpPr/>
            <p:nvPr/>
          </p:nvSpPr>
          <p:spPr>
            <a:xfrm>
              <a:off x="4624944" y="2270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7" name="pt5297"/>
            <p:cNvSpPr/>
            <p:nvPr/>
          </p:nvSpPr>
          <p:spPr>
            <a:xfrm>
              <a:off x="4812692" y="2096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8" name="pt5298"/>
            <p:cNvSpPr/>
            <p:nvPr/>
          </p:nvSpPr>
          <p:spPr>
            <a:xfrm>
              <a:off x="4396770" y="2443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9" name="pt5299"/>
            <p:cNvSpPr/>
            <p:nvPr/>
          </p:nvSpPr>
          <p:spPr>
            <a:xfrm>
              <a:off x="4672924" y="2188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0" name="pt5300"/>
            <p:cNvSpPr/>
            <p:nvPr/>
          </p:nvSpPr>
          <p:spPr>
            <a:xfrm>
              <a:off x="5424146" y="1622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1" name="pt5301"/>
            <p:cNvSpPr/>
            <p:nvPr/>
          </p:nvSpPr>
          <p:spPr>
            <a:xfrm>
              <a:off x="5637793" y="1431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2" name="pt5302"/>
            <p:cNvSpPr/>
            <p:nvPr/>
          </p:nvSpPr>
          <p:spPr>
            <a:xfrm>
              <a:off x="5290402" y="1639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3" name="pt5303"/>
            <p:cNvSpPr/>
            <p:nvPr/>
          </p:nvSpPr>
          <p:spPr>
            <a:xfrm>
              <a:off x="4545788" y="2273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4" name="pt5304"/>
            <p:cNvSpPr/>
            <p:nvPr/>
          </p:nvSpPr>
          <p:spPr>
            <a:xfrm>
              <a:off x="4778751" y="2127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5" name="pt5305"/>
            <p:cNvSpPr/>
            <p:nvPr/>
          </p:nvSpPr>
          <p:spPr>
            <a:xfrm>
              <a:off x="5459861" y="1631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6" name="pt5306"/>
            <p:cNvSpPr/>
            <p:nvPr/>
          </p:nvSpPr>
          <p:spPr>
            <a:xfrm>
              <a:off x="5471741" y="1535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7" name="pt5307"/>
            <p:cNvSpPr/>
            <p:nvPr/>
          </p:nvSpPr>
          <p:spPr>
            <a:xfrm>
              <a:off x="4504217" y="2350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8" name="pt5308"/>
            <p:cNvSpPr/>
            <p:nvPr/>
          </p:nvSpPr>
          <p:spPr>
            <a:xfrm>
              <a:off x="4858988" y="2039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9" name="pt5309"/>
            <p:cNvSpPr/>
            <p:nvPr/>
          </p:nvSpPr>
          <p:spPr>
            <a:xfrm>
              <a:off x="4397246" y="2386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0" name="pt5310"/>
            <p:cNvSpPr/>
            <p:nvPr/>
          </p:nvSpPr>
          <p:spPr>
            <a:xfrm>
              <a:off x="5513537" y="1504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1" name="pt5311"/>
            <p:cNvSpPr/>
            <p:nvPr/>
          </p:nvSpPr>
          <p:spPr>
            <a:xfrm>
              <a:off x="4973441" y="1977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2" name="pt5312"/>
            <p:cNvSpPr/>
            <p:nvPr/>
          </p:nvSpPr>
          <p:spPr>
            <a:xfrm>
              <a:off x="5582820" y="1432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3" name="pt5313"/>
            <p:cNvSpPr/>
            <p:nvPr/>
          </p:nvSpPr>
          <p:spPr>
            <a:xfrm>
              <a:off x="4978790" y="1973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4" name="pt5314"/>
            <p:cNvSpPr/>
            <p:nvPr/>
          </p:nvSpPr>
          <p:spPr>
            <a:xfrm>
              <a:off x="4479288" y="237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5" name="pt5315"/>
            <p:cNvSpPr/>
            <p:nvPr/>
          </p:nvSpPr>
          <p:spPr>
            <a:xfrm>
              <a:off x="5000305" y="1928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6" name="pt5316"/>
            <p:cNvSpPr/>
            <p:nvPr/>
          </p:nvSpPr>
          <p:spPr>
            <a:xfrm>
              <a:off x="4624179" y="2271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7" name="pt5317"/>
            <p:cNvSpPr/>
            <p:nvPr/>
          </p:nvSpPr>
          <p:spPr>
            <a:xfrm>
              <a:off x="4594738" y="2265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8" name="pt5318"/>
            <p:cNvSpPr/>
            <p:nvPr/>
          </p:nvSpPr>
          <p:spPr>
            <a:xfrm>
              <a:off x="4994603" y="1879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9" name="pt5319"/>
            <p:cNvSpPr/>
            <p:nvPr/>
          </p:nvSpPr>
          <p:spPr>
            <a:xfrm>
              <a:off x="4544399" y="2176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0" name="pt5320"/>
            <p:cNvSpPr/>
            <p:nvPr/>
          </p:nvSpPr>
          <p:spPr>
            <a:xfrm>
              <a:off x="5398260" y="1574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1" name="pt5321"/>
            <p:cNvSpPr/>
            <p:nvPr/>
          </p:nvSpPr>
          <p:spPr>
            <a:xfrm>
              <a:off x="5079680" y="1942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2" name="pt5322"/>
            <p:cNvSpPr/>
            <p:nvPr/>
          </p:nvSpPr>
          <p:spPr>
            <a:xfrm>
              <a:off x="4484842" y="2407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3" name="pt5323"/>
            <p:cNvSpPr/>
            <p:nvPr/>
          </p:nvSpPr>
          <p:spPr>
            <a:xfrm>
              <a:off x="4430087" y="2368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4" name="pt5324"/>
            <p:cNvSpPr/>
            <p:nvPr/>
          </p:nvSpPr>
          <p:spPr>
            <a:xfrm>
              <a:off x="4628692" y="2325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5" name="pt5325"/>
            <p:cNvSpPr/>
            <p:nvPr/>
          </p:nvSpPr>
          <p:spPr>
            <a:xfrm>
              <a:off x="5496971" y="1520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6" name="pt5326"/>
            <p:cNvSpPr/>
            <p:nvPr/>
          </p:nvSpPr>
          <p:spPr>
            <a:xfrm>
              <a:off x="4538273" y="2284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7" name="pt5327"/>
            <p:cNvSpPr/>
            <p:nvPr/>
          </p:nvSpPr>
          <p:spPr>
            <a:xfrm>
              <a:off x="5339963" y="164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8" name="pt5328"/>
            <p:cNvSpPr/>
            <p:nvPr/>
          </p:nvSpPr>
          <p:spPr>
            <a:xfrm>
              <a:off x="5593870" y="1531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9" name="pt5329"/>
            <p:cNvSpPr/>
            <p:nvPr/>
          </p:nvSpPr>
          <p:spPr>
            <a:xfrm>
              <a:off x="4637338" y="237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0" name="pt5330"/>
            <p:cNvSpPr/>
            <p:nvPr/>
          </p:nvSpPr>
          <p:spPr>
            <a:xfrm>
              <a:off x="5100604" y="1865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1" name="pt5331"/>
            <p:cNvSpPr/>
            <p:nvPr/>
          </p:nvSpPr>
          <p:spPr>
            <a:xfrm>
              <a:off x="5340407" y="1689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2" name="pt5332"/>
            <p:cNvSpPr/>
            <p:nvPr/>
          </p:nvSpPr>
          <p:spPr>
            <a:xfrm>
              <a:off x="4949586" y="1964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3" name="pt5333"/>
            <p:cNvSpPr/>
            <p:nvPr/>
          </p:nvSpPr>
          <p:spPr>
            <a:xfrm>
              <a:off x="4975273" y="1855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4" name="pt5334"/>
            <p:cNvSpPr/>
            <p:nvPr/>
          </p:nvSpPr>
          <p:spPr>
            <a:xfrm>
              <a:off x="5601892" y="1453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5" name="pt5335"/>
            <p:cNvSpPr/>
            <p:nvPr/>
          </p:nvSpPr>
          <p:spPr>
            <a:xfrm>
              <a:off x="5579207" y="1489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6" name="pt5336"/>
            <p:cNvSpPr/>
            <p:nvPr/>
          </p:nvSpPr>
          <p:spPr>
            <a:xfrm>
              <a:off x="4378218" y="2528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7" name="pt5337"/>
            <p:cNvSpPr/>
            <p:nvPr/>
          </p:nvSpPr>
          <p:spPr>
            <a:xfrm>
              <a:off x="4574920" y="2289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8" name="pt5338"/>
            <p:cNvSpPr/>
            <p:nvPr/>
          </p:nvSpPr>
          <p:spPr>
            <a:xfrm>
              <a:off x="4398486" y="2473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9" name="pt5339"/>
            <p:cNvSpPr/>
            <p:nvPr/>
          </p:nvSpPr>
          <p:spPr>
            <a:xfrm>
              <a:off x="4612499" y="2219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0" name="pt5340"/>
            <p:cNvSpPr/>
            <p:nvPr/>
          </p:nvSpPr>
          <p:spPr>
            <a:xfrm>
              <a:off x="4488455" y="2445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1" name="pt5341"/>
            <p:cNvSpPr/>
            <p:nvPr/>
          </p:nvSpPr>
          <p:spPr>
            <a:xfrm>
              <a:off x="5383392" y="1602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2" name="pt5342"/>
            <p:cNvSpPr/>
            <p:nvPr/>
          </p:nvSpPr>
          <p:spPr>
            <a:xfrm>
              <a:off x="4814794" y="197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3" name="pt5343"/>
            <p:cNvSpPr/>
            <p:nvPr/>
          </p:nvSpPr>
          <p:spPr>
            <a:xfrm>
              <a:off x="5529170" y="1442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4" name="pt5344"/>
            <p:cNvSpPr/>
            <p:nvPr/>
          </p:nvSpPr>
          <p:spPr>
            <a:xfrm>
              <a:off x="4952486" y="1965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5" name="pt5345"/>
            <p:cNvSpPr/>
            <p:nvPr/>
          </p:nvSpPr>
          <p:spPr>
            <a:xfrm>
              <a:off x="4872474" y="1937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6" name="pt5346"/>
            <p:cNvSpPr/>
            <p:nvPr/>
          </p:nvSpPr>
          <p:spPr>
            <a:xfrm>
              <a:off x="5454860" y="1543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7" name="pt5347"/>
            <p:cNvSpPr/>
            <p:nvPr/>
          </p:nvSpPr>
          <p:spPr>
            <a:xfrm>
              <a:off x="4526433" y="2313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8" name="pt5348"/>
            <p:cNvSpPr/>
            <p:nvPr/>
          </p:nvSpPr>
          <p:spPr>
            <a:xfrm>
              <a:off x="4727866" y="2103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9" name="pt5349"/>
            <p:cNvSpPr/>
            <p:nvPr/>
          </p:nvSpPr>
          <p:spPr>
            <a:xfrm>
              <a:off x="4544721" y="2297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0" name="pt5350"/>
            <p:cNvSpPr/>
            <p:nvPr/>
          </p:nvSpPr>
          <p:spPr>
            <a:xfrm>
              <a:off x="5222687" y="1639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1" name="pt5351"/>
            <p:cNvSpPr/>
            <p:nvPr/>
          </p:nvSpPr>
          <p:spPr>
            <a:xfrm>
              <a:off x="4713557" y="2167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2" name="pt5352"/>
            <p:cNvSpPr/>
            <p:nvPr/>
          </p:nvSpPr>
          <p:spPr>
            <a:xfrm>
              <a:off x="5352588" y="1605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3" name="pt5353"/>
            <p:cNvSpPr/>
            <p:nvPr/>
          </p:nvSpPr>
          <p:spPr>
            <a:xfrm>
              <a:off x="4907694" y="1955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4" name="pt5354"/>
            <p:cNvSpPr/>
            <p:nvPr/>
          </p:nvSpPr>
          <p:spPr>
            <a:xfrm>
              <a:off x="5504949" y="1453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5" name="pt5355"/>
            <p:cNvSpPr/>
            <p:nvPr/>
          </p:nvSpPr>
          <p:spPr>
            <a:xfrm>
              <a:off x="4359872" y="2378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6" name="pt5356"/>
            <p:cNvSpPr/>
            <p:nvPr/>
          </p:nvSpPr>
          <p:spPr>
            <a:xfrm>
              <a:off x="4556105" y="228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7" name="pt5357"/>
            <p:cNvSpPr/>
            <p:nvPr/>
          </p:nvSpPr>
          <p:spPr>
            <a:xfrm>
              <a:off x="4514315" y="2290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8" name="pt5358"/>
            <p:cNvSpPr/>
            <p:nvPr/>
          </p:nvSpPr>
          <p:spPr>
            <a:xfrm>
              <a:off x="5556638" y="1454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9" name="pt5359"/>
            <p:cNvSpPr/>
            <p:nvPr/>
          </p:nvSpPr>
          <p:spPr>
            <a:xfrm>
              <a:off x="4495937" y="2331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0" name="pt5360"/>
            <p:cNvSpPr/>
            <p:nvPr/>
          </p:nvSpPr>
          <p:spPr>
            <a:xfrm>
              <a:off x="4922357" y="1876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1" name="pt5361"/>
            <p:cNvSpPr/>
            <p:nvPr/>
          </p:nvSpPr>
          <p:spPr>
            <a:xfrm>
              <a:off x="4545769" y="2359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2" name="pt5362"/>
            <p:cNvSpPr/>
            <p:nvPr/>
          </p:nvSpPr>
          <p:spPr>
            <a:xfrm>
              <a:off x="4893520" y="2095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3" name="pt5363"/>
            <p:cNvSpPr/>
            <p:nvPr/>
          </p:nvSpPr>
          <p:spPr>
            <a:xfrm>
              <a:off x="5598723" y="1433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4" name="pt5364"/>
            <p:cNvSpPr/>
            <p:nvPr/>
          </p:nvSpPr>
          <p:spPr>
            <a:xfrm>
              <a:off x="4452521" y="245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5" name="pt5365"/>
            <p:cNvSpPr/>
            <p:nvPr/>
          </p:nvSpPr>
          <p:spPr>
            <a:xfrm>
              <a:off x="4678555" y="2197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6" name="pt5366"/>
            <p:cNvSpPr/>
            <p:nvPr/>
          </p:nvSpPr>
          <p:spPr>
            <a:xfrm>
              <a:off x="4392958" y="2461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7" name="pt5367"/>
            <p:cNvSpPr/>
            <p:nvPr/>
          </p:nvSpPr>
          <p:spPr>
            <a:xfrm>
              <a:off x="4768023" y="2124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8" name="pt5368"/>
            <p:cNvSpPr/>
            <p:nvPr/>
          </p:nvSpPr>
          <p:spPr>
            <a:xfrm>
              <a:off x="4620110" y="2202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9" name="pt5369"/>
            <p:cNvSpPr/>
            <p:nvPr/>
          </p:nvSpPr>
          <p:spPr>
            <a:xfrm>
              <a:off x="4699055" y="2295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0" name="pt5370"/>
            <p:cNvSpPr/>
            <p:nvPr/>
          </p:nvSpPr>
          <p:spPr>
            <a:xfrm>
              <a:off x="5640506" y="1399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1" name="pt5371"/>
            <p:cNvSpPr/>
            <p:nvPr/>
          </p:nvSpPr>
          <p:spPr>
            <a:xfrm>
              <a:off x="5130585" y="1803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2" name="pt5372"/>
            <p:cNvSpPr/>
            <p:nvPr/>
          </p:nvSpPr>
          <p:spPr>
            <a:xfrm>
              <a:off x="4982852" y="211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3" name="pt5373"/>
            <p:cNvSpPr/>
            <p:nvPr/>
          </p:nvSpPr>
          <p:spPr>
            <a:xfrm>
              <a:off x="4936872" y="1955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4" name="pt5374"/>
            <p:cNvSpPr/>
            <p:nvPr/>
          </p:nvSpPr>
          <p:spPr>
            <a:xfrm>
              <a:off x="4645412" y="2263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5" name="pt5375"/>
            <p:cNvSpPr/>
            <p:nvPr/>
          </p:nvSpPr>
          <p:spPr>
            <a:xfrm>
              <a:off x="4791807" y="2195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6" name="pt5376"/>
            <p:cNvSpPr/>
            <p:nvPr/>
          </p:nvSpPr>
          <p:spPr>
            <a:xfrm>
              <a:off x="5595702" y="148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7" name="pt5377"/>
            <p:cNvSpPr/>
            <p:nvPr/>
          </p:nvSpPr>
          <p:spPr>
            <a:xfrm>
              <a:off x="5342926" y="1776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8" name="pt5378"/>
            <p:cNvSpPr/>
            <p:nvPr/>
          </p:nvSpPr>
          <p:spPr>
            <a:xfrm>
              <a:off x="5577510" y="1493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9" name="pt5379"/>
            <p:cNvSpPr/>
            <p:nvPr/>
          </p:nvSpPr>
          <p:spPr>
            <a:xfrm>
              <a:off x="5465441" y="1672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0" name="pt5380"/>
            <p:cNvSpPr/>
            <p:nvPr/>
          </p:nvSpPr>
          <p:spPr>
            <a:xfrm>
              <a:off x="5493809" y="1503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1" name="pt5381"/>
            <p:cNvSpPr/>
            <p:nvPr/>
          </p:nvSpPr>
          <p:spPr>
            <a:xfrm>
              <a:off x="4872230" y="2005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2" name="pt5382"/>
            <p:cNvSpPr/>
            <p:nvPr/>
          </p:nvSpPr>
          <p:spPr>
            <a:xfrm>
              <a:off x="4929466" y="1939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3" name="pt5383"/>
            <p:cNvSpPr/>
            <p:nvPr/>
          </p:nvSpPr>
          <p:spPr>
            <a:xfrm>
              <a:off x="4727236" y="228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4" name="pt5384"/>
            <p:cNvSpPr/>
            <p:nvPr/>
          </p:nvSpPr>
          <p:spPr>
            <a:xfrm>
              <a:off x="4754761" y="2099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5" name="pt5385"/>
            <p:cNvSpPr/>
            <p:nvPr/>
          </p:nvSpPr>
          <p:spPr>
            <a:xfrm>
              <a:off x="4727249" y="2254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6" name="pt5386"/>
            <p:cNvSpPr/>
            <p:nvPr/>
          </p:nvSpPr>
          <p:spPr>
            <a:xfrm>
              <a:off x="5074981" y="1815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7" name="pt5387"/>
            <p:cNvSpPr/>
            <p:nvPr/>
          </p:nvSpPr>
          <p:spPr>
            <a:xfrm>
              <a:off x="4798152" y="2087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8" name="pt5388"/>
            <p:cNvSpPr/>
            <p:nvPr/>
          </p:nvSpPr>
          <p:spPr>
            <a:xfrm>
              <a:off x="4548314" y="233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9" name="pt5389"/>
            <p:cNvSpPr/>
            <p:nvPr/>
          </p:nvSpPr>
          <p:spPr>
            <a:xfrm>
              <a:off x="5075739" y="1871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0" name="pt5390"/>
            <p:cNvSpPr/>
            <p:nvPr/>
          </p:nvSpPr>
          <p:spPr>
            <a:xfrm>
              <a:off x="5026056" y="1951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1" name="pt5391"/>
            <p:cNvSpPr/>
            <p:nvPr/>
          </p:nvSpPr>
          <p:spPr>
            <a:xfrm>
              <a:off x="5530391" y="1554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2" name="pt5392"/>
            <p:cNvSpPr/>
            <p:nvPr/>
          </p:nvSpPr>
          <p:spPr>
            <a:xfrm>
              <a:off x="5420386" y="1513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3" name="pt5393"/>
            <p:cNvSpPr/>
            <p:nvPr/>
          </p:nvSpPr>
          <p:spPr>
            <a:xfrm>
              <a:off x="5483408" y="149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4" name="pt5394"/>
            <p:cNvSpPr/>
            <p:nvPr/>
          </p:nvSpPr>
          <p:spPr>
            <a:xfrm>
              <a:off x="4345833" y="2520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5" name="pt5395"/>
            <p:cNvSpPr/>
            <p:nvPr/>
          </p:nvSpPr>
          <p:spPr>
            <a:xfrm>
              <a:off x="4714097" y="2168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6" name="pt5396"/>
            <p:cNvSpPr/>
            <p:nvPr/>
          </p:nvSpPr>
          <p:spPr>
            <a:xfrm>
              <a:off x="5439870" y="150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7" name="pt5397"/>
            <p:cNvSpPr/>
            <p:nvPr/>
          </p:nvSpPr>
          <p:spPr>
            <a:xfrm>
              <a:off x="5575813" y="1425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8" name="pt5398"/>
            <p:cNvSpPr/>
            <p:nvPr/>
          </p:nvSpPr>
          <p:spPr>
            <a:xfrm>
              <a:off x="5612331" y="1401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9" name="pt5399"/>
            <p:cNvSpPr/>
            <p:nvPr/>
          </p:nvSpPr>
          <p:spPr>
            <a:xfrm>
              <a:off x="4908973" y="1939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0" name="pt5400"/>
            <p:cNvSpPr/>
            <p:nvPr/>
          </p:nvSpPr>
          <p:spPr>
            <a:xfrm>
              <a:off x="4871368" y="2075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1" name="pt5401"/>
            <p:cNvSpPr/>
            <p:nvPr/>
          </p:nvSpPr>
          <p:spPr>
            <a:xfrm>
              <a:off x="4764301" y="2303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2" name="pt5402"/>
            <p:cNvSpPr/>
            <p:nvPr/>
          </p:nvSpPr>
          <p:spPr>
            <a:xfrm>
              <a:off x="5082727" y="1818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3" name="pt5403"/>
            <p:cNvSpPr/>
            <p:nvPr/>
          </p:nvSpPr>
          <p:spPr>
            <a:xfrm>
              <a:off x="5526425" y="1461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4" name="pt5404"/>
            <p:cNvSpPr/>
            <p:nvPr/>
          </p:nvSpPr>
          <p:spPr>
            <a:xfrm>
              <a:off x="5194449" y="1724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5" name="pt5405"/>
            <p:cNvSpPr/>
            <p:nvPr/>
          </p:nvSpPr>
          <p:spPr>
            <a:xfrm>
              <a:off x="4801064" y="200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6" name="pt5406"/>
            <p:cNvSpPr/>
            <p:nvPr/>
          </p:nvSpPr>
          <p:spPr>
            <a:xfrm>
              <a:off x="5472512" y="1508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7" name="pt5407"/>
            <p:cNvSpPr/>
            <p:nvPr/>
          </p:nvSpPr>
          <p:spPr>
            <a:xfrm>
              <a:off x="4833204" y="2085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8" name="pt5408"/>
            <p:cNvSpPr/>
            <p:nvPr/>
          </p:nvSpPr>
          <p:spPr>
            <a:xfrm>
              <a:off x="4716636" y="2089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9" name="pt5409"/>
            <p:cNvSpPr/>
            <p:nvPr/>
          </p:nvSpPr>
          <p:spPr>
            <a:xfrm>
              <a:off x="4514296" y="2297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0" name="pt5410"/>
            <p:cNvSpPr/>
            <p:nvPr/>
          </p:nvSpPr>
          <p:spPr>
            <a:xfrm>
              <a:off x="5450849" y="1616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1" name="pt5411"/>
            <p:cNvSpPr/>
            <p:nvPr/>
          </p:nvSpPr>
          <p:spPr>
            <a:xfrm>
              <a:off x="5216105" y="1718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2" name="pt5412"/>
            <p:cNvSpPr/>
            <p:nvPr/>
          </p:nvSpPr>
          <p:spPr>
            <a:xfrm>
              <a:off x="4583264" y="2252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3" name="pt5413"/>
            <p:cNvSpPr/>
            <p:nvPr/>
          </p:nvSpPr>
          <p:spPr>
            <a:xfrm>
              <a:off x="4657503" y="2200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4" name="pt5414"/>
            <p:cNvSpPr/>
            <p:nvPr/>
          </p:nvSpPr>
          <p:spPr>
            <a:xfrm>
              <a:off x="4976366" y="1940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5" name="pt5415"/>
            <p:cNvSpPr/>
            <p:nvPr/>
          </p:nvSpPr>
          <p:spPr>
            <a:xfrm>
              <a:off x="4567714" y="2313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6" name="pt5416"/>
            <p:cNvSpPr/>
            <p:nvPr/>
          </p:nvSpPr>
          <p:spPr>
            <a:xfrm>
              <a:off x="5611798" y="1517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7" name="pt5417"/>
            <p:cNvSpPr/>
            <p:nvPr/>
          </p:nvSpPr>
          <p:spPr>
            <a:xfrm>
              <a:off x="4712181" y="2209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8" name="pt5418"/>
            <p:cNvSpPr/>
            <p:nvPr/>
          </p:nvSpPr>
          <p:spPr>
            <a:xfrm>
              <a:off x="4600967" y="2213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9" name="pt5419"/>
            <p:cNvSpPr/>
            <p:nvPr/>
          </p:nvSpPr>
          <p:spPr>
            <a:xfrm>
              <a:off x="5526129" y="1379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0" name="pt5420"/>
            <p:cNvSpPr/>
            <p:nvPr/>
          </p:nvSpPr>
          <p:spPr>
            <a:xfrm>
              <a:off x="5642447" y="139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1" name="pt5421"/>
            <p:cNvSpPr/>
            <p:nvPr/>
          </p:nvSpPr>
          <p:spPr>
            <a:xfrm>
              <a:off x="5057683" y="1800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2" name="pt5422"/>
            <p:cNvSpPr/>
            <p:nvPr/>
          </p:nvSpPr>
          <p:spPr>
            <a:xfrm>
              <a:off x="5322073" y="1678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3" name="pt5423"/>
            <p:cNvSpPr/>
            <p:nvPr/>
          </p:nvSpPr>
          <p:spPr>
            <a:xfrm>
              <a:off x="4713030" y="2126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4" name="pt5424"/>
            <p:cNvSpPr/>
            <p:nvPr/>
          </p:nvSpPr>
          <p:spPr>
            <a:xfrm>
              <a:off x="4767650" y="221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5" name="pt5425"/>
            <p:cNvSpPr/>
            <p:nvPr/>
          </p:nvSpPr>
          <p:spPr>
            <a:xfrm>
              <a:off x="4504628" y="2400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6" name="pt5426"/>
            <p:cNvSpPr/>
            <p:nvPr/>
          </p:nvSpPr>
          <p:spPr>
            <a:xfrm>
              <a:off x="4668077" y="2194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7" name="pt5427"/>
            <p:cNvSpPr/>
            <p:nvPr/>
          </p:nvSpPr>
          <p:spPr>
            <a:xfrm>
              <a:off x="4914829" y="1991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8" name="pt5428"/>
            <p:cNvSpPr/>
            <p:nvPr/>
          </p:nvSpPr>
          <p:spPr>
            <a:xfrm>
              <a:off x="5562346" y="1479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9" name="pt5429"/>
            <p:cNvSpPr/>
            <p:nvPr/>
          </p:nvSpPr>
          <p:spPr>
            <a:xfrm>
              <a:off x="4624867" y="2326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0" name="pt5430"/>
            <p:cNvSpPr/>
            <p:nvPr/>
          </p:nvSpPr>
          <p:spPr>
            <a:xfrm>
              <a:off x="4803230" y="2129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1" name="pt5431"/>
            <p:cNvSpPr/>
            <p:nvPr/>
          </p:nvSpPr>
          <p:spPr>
            <a:xfrm>
              <a:off x="4787069" y="2078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2" name="pt5432"/>
            <p:cNvSpPr/>
            <p:nvPr/>
          </p:nvSpPr>
          <p:spPr>
            <a:xfrm>
              <a:off x="5030035" y="1936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3" name="pt5433"/>
            <p:cNvSpPr/>
            <p:nvPr/>
          </p:nvSpPr>
          <p:spPr>
            <a:xfrm>
              <a:off x="4971500" y="1870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4" name="pt5434"/>
            <p:cNvSpPr/>
            <p:nvPr/>
          </p:nvSpPr>
          <p:spPr>
            <a:xfrm>
              <a:off x="4817128" y="2129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5" name="pt5435"/>
            <p:cNvSpPr/>
            <p:nvPr/>
          </p:nvSpPr>
          <p:spPr>
            <a:xfrm>
              <a:off x="4575769" y="2362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6" name="pt5436"/>
            <p:cNvSpPr/>
            <p:nvPr/>
          </p:nvSpPr>
          <p:spPr>
            <a:xfrm>
              <a:off x="4350770" y="2448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7" name="pt5437"/>
            <p:cNvSpPr/>
            <p:nvPr/>
          </p:nvSpPr>
          <p:spPr>
            <a:xfrm>
              <a:off x="5618207" y="1389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8" name="pt5438"/>
            <p:cNvSpPr/>
            <p:nvPr/>
          </p:nvSpPr>
          <p:spPr>
            <a:xfrm>
              <a:off x="5606160" y="1457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9" name="pt5439"/>
            <p:cNvSpPr/>
            <p:nvPr/>
          </p:nvSpPr>
          <p:spPr>
            <a:xfrm>
              <a:off x="4897435" y="2002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0" name="pt5440"/>
            <p:cNvSpPr/>
            <p:nvPr/>
          </p:nvSpPr>
          <p:spPr>
            <a:xfrm>
              <a:off x="5420662" y="1553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1" name="pt5441"/>
            <p:cNvSpPr/>
            <p:nvPr/>
          </p:nvSpPr>
          <p:spPr>
            <a:xfrm>
              <a:off x="5608667" y="1355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2" name="pt5442"/>
            <p:cNvSpPr/>
            <p:nvPr/>
          </p:nvSpPr>
          <p:spPr>
            <a:xfrm>
              <a:off x="5374675" y="1604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3" name="pt5443"/>
            <p:cNvSpPr/>
            <p:nvPr/>
          </p:nvSpPr>
          <p:spPr>
            <a:xfrm>
              <a:off x="4508665" y="2320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4" name="pt5444"/>
            <p:cNvSpPr/>
            <p:nvPr/>
          </p:nvSpPr>
          <p:spPr>
            <a:xfrm>
              <a:off x="5339031" y="1521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5" name="pt5445"/>
            <p:cNvSpPr/>
            <p:nvPr/>
          </p:nvSpPr>
          <p:spPr>
            <a:xfrm>
              <a:off x="4757892" y="2115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6" name="pt5446"/>
            <p:cNvSpPr/>
            <p:nvPr/>
          </p:nvSpPr>
          <p:spPr>
            <a:xfrm>
              <a:off x="4813026" y="2154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7" name="pt5447"/>
            <p:cNvSpPr/>
            <p:nvPr/>
          </p:nvSpPr>
          <p:spPr>
            <a:xfrm>
              <a:off x="4553649" y="2395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8" name="pt5448"/>
            <p:cNvSpPr/>
            <p:nvPr/>
          </p:nvSpPr>
          <p:spPr>
            <a:xfrm>
              <a:off x="5496971" y="1574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9" name="pt5449"/>
            <p:cNvSpPr/>
            <p:nvPr/>
          </p:nvSpPr>
          <p:spPr>
            <a:xfrm>
              <a:off x="5512778" y="1549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0" name="pt5450"/>
            <p:cNvSpPr/>
            <p:nvPr/>
          </p:nvSpPr>
          <p:spPr>
            <a:xfrm>
              <a:off x="5524625" y="1521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1" name="pt5451"/>
            <p:cNvSpPr/>
            <p:nvPr/>
          </p:nvSpPr>
          <p:spPr>
            <a:xfrm>
              <a:off x="5121874" y="1851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2" name="pt5452"/>
            <p:cNvSpPr/>
            <p:nvPr/>
          </p:nvSpPr>
          <p:spPr>
            <a:xfrm>
              <a:off x="4848446" y="2111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3" name="pt5453"/>
            <p:cNvSpPr/>
            <p:nvPr/>
          </p:nvSpPr>
          <p:spPr>
            <a:xfrm>
              <a:off x="4642686" y="2223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4" name="pt5454"/>
            <p:cNvSpPr/>
            <p:nvPr/>
          </p:nvSpPr>
          <p:spPr>
            <a:xfrm>
              <a:off x="4887027" y="1972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5" name="pt5455"/>
            <p:cNvSpPr/>
            <p:nvPr/>
          </p:nvSpPr>
          <p:spPr>
            <a:xfrm>
              <a:off x="5495782" y="1556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6" name="pt5456"/>
            <p:cNvSpPr/>
            <p:nvPr/>
          </p:nvSpPr>
          <p:spPr>
            <a:xfrm>
              <a:off x="5363728" y="1705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7" name="pt5457"/>
            <p:cNvSpPr/>
            <p:nvPr/>
          </p:nvSpPr>
          <p:spPr>
            <a:xfrm>
              <a:off x="5545228" y="1496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8" name="pt5458"/>
            <p:cNvSpPr/>
            <p:nvPr/>
          </p:nvSpPr>
          <p:spPr>
            <a:xfrm>
              <a:off x="4991871" y="1871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9" name="pt5459"/>
            <p:cNvSpPr/>
            <p:nvPr/>
          </p:nvSpPr>
          <p:spPr>
            <a:xfrm>
              <a:off x="5555776" y="1521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0" name="pt5460"/>
            <p:cNvSpPr/>
            <p:nvPr/>
          </p:nvSpPr>
          <p:spPr>
            <a:xfrm>
              <a:off x="5096927" y="1923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1" name="pt5461"/>
            <p:cNvSpPr/>
            <p:nvPr/>
          </p:nvSpPr>
          <p:spPr>
            <a:xfrm>
              <a:off x="4501755" y="2276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2" name="pt5462"/>
            <p:cNvSpPr/>
            <p:nvPr/>
          </p:nvSpPr>
          <p:spPr>
            <a:xfrm>
              <a:off x="4610307" y="2299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3" name="pt5463"/>
            <p:cNvSpPr/>
            <p:nvPr/>
          </p:nvSpPr>
          <p:spPr>
            <a:xfrm>
              <a:off x="4663738" y="220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4" name="pt5464"/>
            <p:cNvSpPr/>
            <p:nvPr/>
          </p:nvSpPr>
          <p:spPr>
            <a:xfrm>
              <a:off x="5564846" y="149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5" name="pt5465"/>
            <p:cNvSpPr/>
            <p:nvPr/>
          </p:nvSpPr>
          <p:spPr>
            <a:xfrm>
              <a:off x="5552954" y="1479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6" name="pt5466"/>
            <p:cNvSpPr/>
            <p:nvPr/>
          </p:nvSpPr>
          <p:spPr>
            <a:xfrm>
              <a:off x="5259257" y="1643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7" name="pt5467"/>
            <p:cNvSpPr/>
            <p:nvPr/>
          </p:nvSpPr>
          <p:spPr>
            <a:xfrm>
              <a:off x="5017159" y="1867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8" name="pt5468"/>
            <p:cNvSpPr/>
            <p:nvPr/>
          </p:nvSpPr>
          <p:spPr>
            <a:xfrm>
              <a:off x="5625310" y="1424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9" name="pt5469"/>
            <p:cNvSpPr/>
            <p:nvPr/>
          </p:nvSpPr>
          <p:spPr>
            <a:xfrm>
              <a:off x="4915292" y="1963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0" name="pt5470"/>
            <p:cNvSpPr/>
            <p:nvPr/>
          </p:nvSpPr>
          <p:spPr>
            <a:xfrm>
              <a:off x="5549129" y="1461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1" name="pt5471"/>
            <p:cNvSpPr/>
            <p:nvPr/>
          </p:nvSpPr>
          <p:spPr>
            <a:xfrm>
              <a:off x="5509159" y="1468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2" name="pt5472"/>
            <p:cNvSpPr/>
            <p:nvPr/>
          </p:nvSpPr>
          <p:spPr>
            <a:xfrm>
              <a:off x="4999842" y="1876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3" name="pt5473"/>
            <p:cNvSpPr/>
            <p:nvPr/>
          </p:nvSpPr>
          <p:spPr>
            <a:xfrm>
              <a:off x="4812570" y="2066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4" name="pt5474"/>
            <p:cNvSpPr/>
            <p:nvPr/>
          </p:nvSpPr>
          <p:spPr>
            <a:xfrm>
              <a:off x="4765349" y="2061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5" name="pt5475"/>
            <p:cNvSpPr/>
            <p:nvPr/>
          </p:nvSpPr>
          <p:spPr>
            <a:xfrm>
              <a:off x="4608006" y="2262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6" name="pt5476"/>
            <p:cNvSpPr/>
            <p:nvPr/>
          </p:nvSpPr>
          <p:spPr>
            <a:xfrm>
              <a:off x="5610210" y="1453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7" name="pt5477"/>
            <p:cNvSpPr/>
            <p:nvPr/>
          </p:nvSpPr>
          <p:spPr>
            <a:xfrm>
              <a:off x="5656268" y="1354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8" name="pt5478"/>
            <p:cNvSpPr/>
            <p:nvPr/>
          </p:nvSpPr>
          <p:spPr>
            <a:xfrm>
              <a:off x="4689001" y="2218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9" name="pt5479"/>
            <p:cNvSpPr/>
            <p:nvPr/>
          </p:nvSpPr>
          <p:spPr>
            <a:xfrm>
              <a:off x="4406907" y="2391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0" name="pt5480"/>
            <p:cNvSpPr/>
            <p:nvPr/>
          </p:nvSpPr>
          <p:spPr>
            <a:xfrm>
              <a:off x="4997708" y="1840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1" name="pt5481"/>
            <p:cNvSpPr/>
            <p:nvPr/>
          </p:nvSpPr>
          <p:spPr>
            <a:xfrm>
              <a:off x="4823832" y="2049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2" name="pt5482"/>
            <p:cNvSpPr/>
            <p:nvPr/>
          </p:nvSpPr>
          <p:spPr>
            <a:xfrm>
              <a:off x="5607787" y="1400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3" name="pt5483"/>
            <p:cNvSpPr/>
            <p:nvPr/>
          </p:nvSpPr>
          <p:spPr>
            <a:xfrm>
              <a:off x="5588316" y="1467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4" name="pt5484"/>
            <p:cNvSpPr/>
            <p:nvPr/>
          </p:nvSpPr>
          <p:spPr>
            <a:xfrm>
              <a:off x="5185282" y="1766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5" name="pt5485"/>
            <p:cNvSpPr/>
            <p:nvPr/>
          </p:nvSpPr>
          <p:spPr>
            <a:xfrm>
              <a:off x="4963542" y="1982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6" name="pt5486"/>
            <p:cNvSpPr/>
            <p:nvPr/>
          </p:nvSpPr>
          <p:spPr>
            <a:xfrm>
              <a:off x="4427342" y="2405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7" name="pt5487"/>
            <p:cNvSpPr/>
            <p:nvPr/>
          </p:nvSpPr>
          <p:spPr>
            <a:xfrm>
              <a:off x="5030401" y="1929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8" name="pt5488"/>
            <p:cNvSpPr/>
            <p:nvPr/>
          </p:nvSpPr>
          <p:spPr>
            <a:xfrm>
              <a:off x="4989145" y="2008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9" name="pt5489"/>
            <p:cNvSpPr/>
            <p:nvPr/>
          </p:nvSpPr>
          <p:spPr>
            <a:xfrm>
              <a:off x="4713325" y="2115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0" name="pt5490"/>
            <p:cNvSpPr/>
            <p:nvPr/>
          </p:nvSpPr>
          <p:spPr>
            <a:xfrm>
              <a:off x="4509578" y="2395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1" name="pt5491"/>
            <p:cNvSpPr/>
            <p:nvPr/>
          </p:nvSpPr>
          <p:spPr>
            <a:xfrm>
              <a:off x="4393839" y="2545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2" name="pt5492"/>
            <p:cNvSpPr/>
            <p:nvPr/>
          </p:nvSpPr>
          <p:spPr>
            <a:xfrm>
              <a:off x="4405448" y="238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3" name="pt5493"/>
            <p:cNvSpPr/>
            <p:nvPr/>
          </p:nvSpPr>
          <p:spPr>
            <a:xfrm>
              <a:off x="4580995" y="2164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4" name="pt5494"/>
            <p:cNvSpPr/>
            <p:nvPr/>
          </p:nvSpPr>
          <p:spPr>
            <a:xfrm>
              <a:off x="5412049" y="1483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5" name="pt5495"/>
            <p:cNvSpPr/>
            <p:nvPr/>
          </p:nvSpPr>
          <p:spPr>
            <a:xfrm>
              <a:off x="5360848" y="1514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6" name="pt5496"/>
            <p:cNvSpPr/>
            <p:nvPr/>
          </p:nvSpPr>
          <p:spPr>
            <a:xfrm>
              <a:off x="5511775" y="1485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7" name="pt5497"/>
            <p:cNvSpPr/>
            <p:nvPr/>
          </p:nvSpPr>
          <p:spPr>
            <a:xfrm>
              <a:off x="5422932" y="1656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8" name="pt5498"/>
            <p:cNvSpPr/>
            <p:nvPr/>
          </p:nvSpPr>
          <p:spPr>
            <a:xfrm>
              <a:off x="5632130" y="1598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9" name="pt5499"/>
            <p:cNvSpPr/>
            <p:nvPr/>
          </p:nvSpPr>
          <p:spPr>
            <a:xfrm>
              <a:off x="5245919" y="1839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0" name="pt5500"/>
            <p:cNvSpPr/>
            <p:nvPr/>
          </p:nvSpPr>
          <p:spPr>
            <a:xfrm>
              <a:off x="4463391" y="2395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1" name="pt5501"/>
            <p:cNvSpPr/>
            <p:nvPr/>
          </p:nvSpPr>
          <p:spPr>
            <a:xfrm>
              <a:off x="5362584" y="1536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2" name="pt5502"/>
            <p:cNvSpPr/>
            <p:nvPr/>
          </p:nvSpPr>
          <p:spPr>
            <a:xfrm>
              <a:off x="4887252" y="1940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3" name="pt5503"/>
            <p:cNvSpPr/>
            <p:nvPr/>
          </p:nvSpPr>
          <p:spPr>
            <a:xfrm>
              <a:off x="5298887" y="1594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4" name="pt5504"/>
            <p:cNvSpPr/>
            <p:nvPr/>
          </p:nvSpPr>
          <p:spPr>
            <a:xfrm>
              <a:off x="5534518" y="1456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5" name="pt5505"/>
            <p:cNvSpPr/>
            <p:nvPr/>
          </p:nvSpPr>
          <p:spPr>
            <a:xfrm>
              <a:off x="4845765" y="2069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6" name="pt5506"/>
            <p:cNvSpPr/>
            <p:nvPr/>
          </p:nvSpPr>
          <p:spPr>
            <a:xfrm>
              <a:off x="4521798" y="2397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7" name="pt5507"/>
            <p:cNvSpPr/>
            <p:nvPr/>
          </p:nvSpPr>
          <p:spPr>
            <a:xfrm>
              <a:off x="5583514" y="1476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8" name="pt5508"/>
            <p:cNvSpPr/>
            <p:nvPr/>
          </p:nvSpPr>
          <p:spPr>
            <a:xfrm>
              <a:off x="5080843" y="1901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9" name="pt5509"/>
            <p:cNvSpPr/>
            <p:nvPr/>
          </p:nvSpPr>
          <p:spPr>
            <a:xfrm>
              <a:off x="5247565" y="1716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0" name="pt5510"/>
            <p:cNvSpPr/>
            <p:nvPr/>
          </p:nvSpPr>
          <p:spPr>
            <a:xfrm>
              <a:off x="5263789" y="1794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1" name="pt5511"/>
            <p:cNvSpPr/>
            <p:nvPr/>
          </p:nvSpPr>
          <p:spPr>
            <a:xfrm>
              <a:off x="5142991" y="1897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2" name="pt5512"/>
            <p:cNvSpPr/>
            <p:nvPr/>
          </p:nvSpPr>
          <p:spPr>
            <a:xfrm>
              <a:off x="4439961" y="2384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3" name="pt5513"/>
            <p:cNvSpPr/>
            <p:nvPr/>
          </p:nvSpPr>
          <p:spPr>
            <a:xfrm>
              <a:off x="4414852" y="2577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4" name="pt5514"/>
            <p:cNvSpPr/>
            <p:nvPr/>
          </p:nvSpPr>
          <p:spPr>
            <a:xfrm>
              <a:off x="4469665" y="2386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5" name="pt5515"/>
            <p:cNvSpPr/>
            <p:nvPr/>
          </p:nvSpPr>
          <p:spPr>
            <a:xfrm>
              <a:off x="5635196" y="1468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6" name="pt5516"/>
            <p:cNvSpPr/>
            <p:nvPr/>
          </p:nvSpPr>
          <p:spPr>
            <a:xfrm>
              <a:off x="5316725" y="1558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7" name="pt5517"/>
            <p:cNvSpPr/>
            <p:nvPr/>
          </p:nvSpPr>
          <p:spPr>
            <a:xfrm>
              <a:off x="5123822" y="1715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8" name="pt5518"/>
            <p:cNvSpPr/>
            <p:nvPr/>
          </p:nvSpPr>
          <p:spPr>
            <a:xfrm>
              <a:off x="4816967" y="2050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9" name="pt5519"/>
            <p:cNvSpPr/>
            <p:nvPr/>
          </p:nvSpPr>
          <p:spPr>
            <a:xfrm>
              <a:off x="4810436" y="1947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0" name="pt5520"/>
            <p:cNvSpPr/>
            <p:nvPr/>
          </p:nvSpPr>
          <p:spPr>
            <a:xfrm>
              <a:off x="5145305" y="1795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1" name="pt5521"/>
            <p:cNvSpPr/>
            <p:nvPr/>
          </p:nvSpPr>
          <p:spPr>
            <a:xfrm>
              <a:off x="4998878" y="1864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2" name="pt5522"/>
            <p:cNvSpPr/>
            <p:nvPr/>
          </p:nvSpPr>
          <p:spPr>
            <a:xfrm>
              <a:off x="4520326" y="2220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3" name="pt5523"/>
            <p:cNvSpPr/>
            <p:nvPr/>
          </p:nvSpPr>
          <p:spPr>
            <a:xfrm>
              <a:off x="5204586" y="1702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4" name="pt5524"/>
            <p:cNvSpPr/>
            <p:nvPr/>
          </p:nvSpPr>
          <p:spPr>
            <a:xfrm>
              <a:off x="4553212" y="2253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5" name="pt5525"/>
            <p:cNvSpPr/>
            <p:nvPr/>
          </p:nvSpPr>
          <p:spPr>
            <a:xfrm>
              <a:off x="5187924" y="1661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6" name="pt5526"/>
            <p:cNvSpPr/>
            <p:nvPr/>
          </p:nvSpPr>
          <p:spPr>
            <a:xfrm>
              <a:off x="5506549" y="1462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7" name="pt5527"/>
            <p:cNvSpPr/>
            <p:nvPr/>
          </p:nvSpPr>
          <p:spPr>
            <a:xfrm>
              <a:off x="5234014" y="1817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8" name="pt5528"/>
            <p:cNvSpPr/>
            <p:nvPr/>
          </p:nvSpPr>
          <p:spPr>
            <a:xfrm>
              <a:off x="4491843" y="2373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9" name="pt5529"/>
            <p:cNvSpPr/>
            <p:nvPr/>
          </p:nvSpPr>
          <p:spPr>
            <a:xfrm>
              <a:off x="5317008" y="1582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0" name="pt5530"/>
            <p:cNvSpPr/>
            <p:nvPr/>
          </p:nvSpPr>
          <p:spPr>
            <a:xfrm>
              <a:off x="4876241" y="2029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1" name="pt5531"/>
            <p:cNvSpPr/>
            <p:nvPr/>
          </p:nvSpPr>
          <p:spPr>
            <a:xfrm>
              <a:off x="5654732" y="1366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2" name="pt5532"/>
            <p:cNvSpPr/>
            <p:nvPr/>
          </p:nvSpPr>
          <p:spPr>
            <a:xfrm>
              <a:off x="5408108" y="1562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3" name="pt5533"/>
            <p:cNvSpPr/>
            <p:nvPr/>
          </p:nvSpPr>
          <p:spPr>
            <a:xfrm>
              <a:off x="4797528" y="2109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4" name="pt5534"/>
            <p:cNvSpPr/>
            <p:nvPr/>
          </p:nvSpPr>
          <p:spPr>
            <a:xfrm>
              <a:off x="4789326" y="203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5" name="pt5535"/>
            <p:cNvSpPr/>
            <p:nvPr/>
          </p:nvSpPr>
          <p:spPr>
            <a:xfrm>
              <a:off x="5396782" y="1725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6" name="pt5536"/>
            <p:cNvSpPr/>
            <p:nvPr/>
          </p:nvSpPr>
          <p:spPr>
            <a:xfrm>
              <a:off x="4410918" y="2409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7" name="pt5537"/>
            <p:cNvSpPr/>
            <p:nvPr/>
          </p:nvSpPr>
          <p:spPr>
            <a:xfrm>
              <a:off x="4608578" y="2268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8" name="pt5538"/>
            <p:cNvSpPr/>
            <p:nvPr/>
          </p:nvSpPr>
          <p:spPr>
            <a:xfrm>
              <a:off x="5654384" y="1358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9" name="pt5539"/>
            <p:cNvSpPr/>
            <p:nvPr/>
          </p:nvSpPr>
          <p:spPr>
            <a:xfrm>
              <a:off x="4470276" y="239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0" name="pt5540"/>
            <p:cNvSpPr/>
            <p:nvPr/>
          </p:nvSpPr>
          <p:spPr>
            <a:xfrm>
              <a:off x="5351090" y="1659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1" name="pt5541"/>
            <p:cNvSpPr/>
            <p:nvPr/>
          </p:nvSpPr>
          <p:spPr>
            <a:xfrm>
              <a:off x="4449622" y="2403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2" name="pt5542"/>
            <p:cNvSpPr/>
            <p:nvPr/>
          </p:nvSpPr>
          <p:spPr>
            <a:xfrm>
              <a:off x="5149715" y="1787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3" name="pt5543"/>
            <p:cNvSpPr/>
            <p:nvPr/>
          </p:nvSpPr>
          <p:spPr>
            <a:xfrm>
              <a:off x="4493135" y="2395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4" name="pt5544"/>
            <p:cNvSpPr/>
            <p:nvPr/>
          </p:nvSpPr>
          <p:spPr>
            <a:xfrm>
              <a:off x="5444736" y="1582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5" name="pt5545"/>
            <p:cNvSpPr/>
            <p:nvPr/>
          </p:nvSpPr>
          <p:spPr>
            <a:xfrm>
              <a:off x="5470461" y="1544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6" name="pt5546"/>
            <p:cNvSpPr/>
            <p:nvPr/>
          </p:nvSpPr>
          <p:spPr>
            <a:xfrm>
              <a:off x="5541898" y="1507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7" name="pt5547"/>
            <p:cNvSpPr/>
            <p:nvPr/>
          </p:nvSpPr>
          <p:spPr>
            <a:xfrm>
              <a:off x="5345658" y="1567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8" name="pt5548"/>
            <p:cNvSpPr/>
            <p:nvPr/>
          </p:nvSpPr>
          <p:spPr>
            <a:xfrm>
              <a:off x="4798647" y="2108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9" name="pt5549"/>
            <p:cNvSpPr/>
            <p:nvPr/>
          </p:nvSpPr>
          <p:spPr>
            <a:xfrm>
              <a:off x="5630684" y="1368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0" name="pt5550"/>
            <p:cNvSpPr/>
            <p:nvPr/>
          </p:nvSpPr>
          <p:spPr>
            <a:xfrm>
              <a:off x="5094818" y="1928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1" name="pt5551"/>
            <p:cNvSpPr/>
            <p:nvPr/>
          </p:nvSpPr>
          <p:spPr>
            <a:xfrm>
              <a:off x="5589402" y="1424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2" name="pt5552"/>
            <p:cNvSpPr/>
            <p:nvPr/>
          </p:nvSpPr>
          <p:spPr>
            <a:xfrm>
              <a:off x="4542439" y="2407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3" name="pt5553"/>
            <p:cNvSpPr/>
            <p:nvPr/>
          </p:nvSpPr>
          <p:spPr>
            <a:xfrm>
              <a:off x="4896425" y="2044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4" name="pt5554"/>
            <p:cNvSpPr/>
            <p:nvPr/>
          </p:nvSpPr>
          <p:spPr>
            <a:xfrm>
              <a:off x="5000517" y="1854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5" name="pt5555"/>
            <p:cNvSpPr/>
            <p:nvPr/>
          </p:nvSpPr>
          <p:spPr>
            <a:xfrm>
              <a:off x="5124555" y="203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6" name="pt5556"/>
            <p:cNvSpPr/>
            <p:nvPr/>
          </p:nvSpPr>
          <p:spPr>
            <a:xfrm>
              <a:off x="5613990" y="1405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7" name="pt5557"/>
            <p:cNvSpPr/>
            <p:nvPr/>
          </p:nvSpPr>
          <p:spPr>
            <a:xfrm>
              <a:off x="4346090" y="2524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8" name="pt5558"/>
            <p:cNvSpPr/>
            <p:nvPr/>
          </p:nvSpPr>
          <p:spPr>
            <a:xfrm>
              <a:off x="4640944" y="2301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9" name="pt5559"/>
            <p:cNvSpPr/>
            <p:nvPr/>
          </p:nvSpPr>
          <p:spPr>
            <a:xfrm>
              <a:off x="5506466" y="1473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0" name="pt5560"/>
            <p:cNvSpPr/>
            <p:nvPr/>
          </p:nvSpPr>
          <p:spPr>
            <a:xfrm>
              <a:off x="4524684" y="2408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1" name="pt5561"/>
            <p:cNvSpPr/>
            <p:nvPr/>
          </p:nvSpPr>
          <p:spPr>
            <a:xfrm>
              <a:off x="5581206" y="1674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2" name="pt5562"/>
            <p:cNvSpPr/>
            <p:nvPr/>
          </p:nvSpPr>
          <p:spPr>
            <a:xfrm>
              <a:off x="5629623" y="1453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3" name="pt5563"/>
            <p:cNvSpPr/>
            <p:nvPr/>
          </p:nvSpPr>
          <p:spPr>
            <a:xfrm>
              <a:off x="5623568" y="1418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4" name="pt5564"/>
            <p:cNvSpPr/>
            <p:nvPr/>
          </p:nvSpPr>
          <p:spPr>
            <a:xfrm>
              <a:off x="4856378" y="1917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5" name="pt5565"/>
            <p:cNvSpPr/>
            <p:nvPr/>
          </p:nvSpPr>
          <p:spPr>
            <a:xfrm>
              <a:off x="4369482" y="2445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6" name="pt5566"/>
            <p:cNvSpPr/>
            <p:nvPr/>
          </p:nvSpPr>
          <p:spPr>
            <a:xfrm>
              <a:off x="4335413" y="2448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7" name="pt5567"/>
            <p:cNvSpPr/>
            <p:nvPr/>
          </p:nvSpPr>
          <p:spPr>
            <a:xfrm>
              <a:off x="5598247" y="1462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8" name="pt5568"/>
            <p:cNvSpPr/>
            <p:nvPr/>
          </p:nvSpPr>
          <p:spPr>
            <a:xfrm>
              <a:off x="4744875" y="2106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9" name="pt5569"/>
            <p:cNvSpPr/>
            <p:nvPr/>
          </p:nvSpPr>
          <p:spPr>
            <a:xfrm>
              <a:off x="4841844" y="2061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0" name="pt5570"/>
            <p:cNvSpPr/>
            <p:nvPr/>
          </p:nvSpPr>
          <p:spPr>
            <a:xfrm>
              <a:off x="5280406" y="1578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1" name="pt5571"/>
            <p:cNvSpPr/>
            <p:nvPr/>
          </p:nvSpPr>
          <p:spPr>
            <a:xfrm>
              <a:off x="4484476" y="2335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2" name="pt5572"/>
            <p:cNvSpPr/>
            <p:nvPr/>
          </p:nvSpPr>
          <p:spPr>
            <a:xfrm>
              <a:off x="5599134" y="1401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3" name="pt5573"/>
            <p:cNvSpPr/>
            <p:nvPr/>
          </p:nvSpPr>
          <p:spPr>
            <a:xfrm>
              <a:off x="4894889" y="1903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4" name="pt5574"/>
            <p:cNvSpPr/>
            <p:nvPr/>
          </p:nvSpPr>
          <p:spPr>
            <a:xfrm>
              <a:off x="4698110" y="222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5" name="pt5575"/>
            <p:cNvSpPr/>
            <p:nvPr/>
          </p:nvSpPr>
          <p:spPr>
            <a:xfrm>
              <a:off x="5394397" y="1532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6" name="pt5576"/>
            <p:cNvSpPr/>
            <p:nvPr/>
          </p:nvSpPr>
          <p:spPr>
            <a:xfrm>
              <a:off x="4700283" y="2238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7" name="pt5577"/>
            <p:cNvSpPr/>
            <p:nvPr/>
          </p:nvSpPr>
          <p:spPr>
            <a:xfrm>
              <a:off x="5019126" y="1813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8" name="pt5578"/>
            <p:cNvSpPr/>
            <p:nvPr/>
          </p:nvSpPr>
          <p:spPr>
            <a:xfrm>
              <a:off x="4826551" y="2115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9" name="pt5579"/>
            <p:cNvSpPr/>
            <p:nvPr/>
          </p:nvSpPr>
          <p:spPr>
            <a:xfrm>
              <a:off x="4365670" y="2554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0" name="pt5580"/>
            <p:cNvSpPr/>
            <p:nvPr/>
          </p:nvSpPr>
          <p:spPr>
            <a:xfrm>
              <a:off x="4945453" y="1888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1" name="pt5581"/>
            <p:cNvSpPr/>
            <p:nvPr/>
          </p:nvSpPr>
          <p:spPr>
            <a:xfrm>
              <a:off x="4488481" y="2404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2" name="pt5582"/>
            <p:cNvSpPr/>
            <p:nvPr/>
          </p:nvSpPr>
          <p:spPr>
            <a:xfrm>
              <a:off x="4404059" y="2415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3" name="pt5583"/>
            <p:cNvSpPr/>
            <p:nvPr/>
          </p:nvSpPr>
          <p:spPr>
            <a:xfrm>
              <a:off x="5621029" y="1502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4" name="pt5584"/>
            <p:cNvSpPr/>
            <p:nvPr/>
          </p:nvSpPr>
          <p:spPr>
            <a:xfrm>
              <a:off x="5550640" y="1522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5" name="pt5585"/>
            <p:cNvSpPr/>
            <p:nvPr/>
          </p:nvSpPr>
          <p:spPr>
            <a:xfrm>
              <a:off x="4736717" y="2179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6" name="pt5586"/>
            <p:cNvSpPr/>
            <p:nvPr/>
          </p:nvSpPr>
          <p:spPr>
            <a:xfrm>
              <a:off x="4529717" y="2331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7" name="pt5587"/>
            <p:cNvSpPr/>
            <p:nvPr/>
          </p:nvSpPr>
          <p:spPr>
            <a:xfrm>
              <a:off x="5010024" y="2022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8" name="pt5588"/>
            <p:cNvSpPr/>
            <p:nvPr/>
          </p:nvSpPr>
          <p:spPr>
            <a:xfrm>
              <a:off x="4417931" y="2465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9" name="pt5589"/>
            <p:cNvSpPr/>
            <p:nvPr/>
          </p:nvSpPr>
          <p:spPr>
            <a:xfrm>
              <a:off x="4901639" y="1961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0" name="pt5590"/>
            <p:cNvSpPr/>
            <p:nvPr/>
          </p:nvSpPr>
          <p:spPr>
            <a:xfrm>
              <a:off x="4989493" y="1913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1" name="pt5591"/>
            <p:cNvSpPr/>
            <p:nvPr/>
          </p:nvSpPr>
          <p:spPr>
            <a:xfrm>
              <a:off x="5636958" y="1367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2" name="pt5592"/>
            <p:cNvSpPr/>
            <p:nvPr/>
          </p:nvSpPr>
          <p:spPr>
            <a:xfrm>
              <a:off x="5529896" y="1468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3" name="pt5593"/>
            <p:cNvSpPr/>
            <p:nvPr/>
          </p:nvSpPr>
          <p:spPr>
            <a:xfrm>
              <a:off x="4641394" y="2261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4" name="pt5594"/>
            <p:cNvSpPr/>
            <p:nvPr/>
          </p:nvSpPr>
          <p:spPr>
            <a:xfrm>
              <a:off x="4813444" y="2073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5" name="pt5595"/>
            <p:cNvSpPr/>
            <p:nvPr/>
          </p:nvSpPr>
          <p:spPr>
            <a:xfrm>
              <a:off x="4737309" y="2186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6" name="pt5596"/>
            <p:cNvSpPr/>
            <p:nvPr/>
          </p:nvSpPr>
          <p:spPr>
            <a:xfrm>
              <a:off x="4960013" y="1988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7" name="pt5597"/>
            <p:cNvSpPr/>
            <p:nvPr/>
          </p:nvSpPr>
          <p:spPr>
            <a:xfrm>
              <a:off x="4894330" y="2101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8" name="pt5598"/>
            <p:cNvSpPr/>
            <p:nvPr/>
          </p:nvSpPr>
          <p:spPr>
            <a:xfrm>
              <a:off x="5654719" y="1404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9" name="pt5599"/>
            <p:cNvSpPr/>
            <p:nvPr/>
          </p:nvSpPr>
          <p:spPr>
            <a:xfrm>
              <a:off x="5147009" y="1857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0" name="pt5600"/>
            <p:cNvSpPr/>
            <p:nvPr/>
          </p:nvSpPr>
          <p:spPr>
            <a:xfrm>
              <a:off x="5322993" y="1818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1" name="pt5601"/>
            <p:cNvSpPr/>
            <p:nvPr/>
          </p:nvSpPr>
          <p:spPr>
            <a:xfrm>
              <a:off x="4972284" y="2085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2" name="pt5602"/>
            <p:cNvSpPr/>
            <p:nvPr/>
          </p:nvSpPr>
          <p:spPr>
            <a:xfrm>
              <a:off x="5519418" y="1446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3" name="pt5603"/>
            <p:cNvSpPr/>
            <p:nvPr/>
          </p:nvSpPr>
          <p:spPr>
            <a:xfrm>
              <a:off x="4634233" y="2267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4" name="pt5604"/>
            <p:cNvSpPr/>
            <p:nvPr/>
          </p:nvSpPr>
          <p:spPr>
            <a:xfrm>
              <a:off x="4680342" y="2192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5" name="pt5605"/>
            <p:cNvSpPr/>
            <p:nvPr/>
          </p:nvSpPr>
          <p:spPr>
            <a:xfrm>
              <a:off x="5110484" y="1839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6" name="pt5606"/>
            <p:cNvSpPr/>
            <p:nvPr/>
          </p:nvSpPr>
          <p:spPr>
            <a:xfrm>
              <a:off x="4758496" y="2222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7" name="pt5607"/>
            <p:cNvSpPr/>
            <p:nvPr/>
          </p:nvSpPr>
          <p:spPr>
            <a:xfrm>
              <a:off x="5261584" y="1910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8" name="pt5608"/>
            <p:cNvSpPr/>
            <p:nvPr/>
          </p:nvSpPr>
          <p:spPr>
            <a:xfrm>
              <a:off x="4756208" y="2166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9" name="pt5609"/>
            <p:cNvSpPr/>
            <p:nvPr/>
          </p:nvSpPr>
          <p:spPr>
            <a:xfrm>
              <a:off x="4890222" y="2092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0" name="pt5610"/>
            <p:cNvSpPr/>
            <p:nvPr/>
          </p:nvSpPr>
          <p:spPr>
            <a:xfrm>
              <a:off x="5633184" y="1408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1" name="pt5611"/>
            <p:cNvSpPr/>
            <p:nvPr/>
          </p:nvSpPr>
          <p:spPr>
            <a:xfrm>
              <a:off x="4567721" y="2233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2" name="pt5612"/>
            <p:cNvSpPr/>
            <p:nvPr/>
          </p:nvSpPr>
          <p:spPr>
            <a:xfrm>
              <a:off x="4749947" y="2224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3" name="pt5613"/>
            <p:cNvSpPr/>
            <p:nvPr/>
          </p:nvSpPr>
          <p:spPr>
            <a:xfrm>
              <a:off x="4509443" y="2373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4" name="pt5614"/>
            <p:cNvSpPr/>
            <p:nvPr/>
          </p:nvSpPr>
          <p:spPr>
            <a:xfrm>
              <a:off x="5114302" y="1791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5" name="pt5615"/>
            <p:cNvSpPr/>
            <p:nvPr/>
          </p:nvSpPr>
          <p:spPr>
            <a:xfrm>
              <a:off x="5324098" y="1739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6" name="pt5616"/>
            <p:cNvSpPr/>
            <p:nvPr/>
          </p:nvSpPr>
          <p:spPr>
            <a:xfrm>
              <a:off x="4738228" y="2143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7" name="pt5617"/>
            <p:cNvSpPr/>
            <p:nvPr/>
          </p:nvSpPr>
          <p:spPr>
            <a:xfrm>
              <a:off x="5391344" y="1517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8" name="pt5618"/>
            <p:cNvSpPr/>
            <p:nvPr/>
          </p:nvSpPr>
          <p:spPr>
            <a:xfrm>
              <a:off x="4717285" y="2190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9" name="pt5619"/>
            <p:cNvSpPr/>
            <p:nvPr/>
          </p:nvSpPr>
          <p:spPr>
            <a:xfrm>
              <a:off x="5024950" y="191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0" name="pt5620"/>
            <p:cNvSpPr/>
            <p:nvPr/>
          </p:nvSpPr>
          <p:spPr>
            <a:xfrm>
              <a:off x="4605094" y="2335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1" name="pt5621"/>
            <p:cNvSpPr/>
            <p:nvPr/>
          </p:nvSpPr>
          <p:spPr>
            <a:xfrm>
              <a:off x="4954298" y="2006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2" name="pt5622"/>
            <p:cNvSpPr/>
            <p:nvPr/>
          </p:nvSpPr>
          <p:spPr>
            <a:xfrm>
              <a:off x="4991652" y="2003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3" name="pt5623"/>
            <p:cNvSpPr/>
            <p:nvPr/>
          </p:nvSpPr>
          <p:spPr>
            <a:xfrm>
              <a:off x="4477816" y="250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4" name="pt5624"/>
            <p:cNvSpPr/>
            <p:nvPr/>
          </p:nvSpPr>
          <p:spPr>
            <a:xfrm>
              <a:off x="4812101" y="2081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5" name="pt5625"/>
            <p:cNvSpPr/>
            <p:nvPr/>
          </p:nvSpPr>
          <p:spPr>
            <a:xfrm>
              <a:off x="5540149" y="1476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6" name="pt5626"/>
            <p:cNvSpPr/>
            <p:nvPr/>
          </p:nvSpPr>
          <p:spPr>
            <a:xfrm>
              <a:off x="4803358" y="1992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7" name="pt5627"/>
            <p:cNvSpPr/>
            <p:nvPr/>
          </p:nvSpPr>
          <p:spPr>
            <a:xfrm>
              <a:off x="5574887" y="1469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8" name="pt5628"/>
            <p:cNvSpPr/>
            <p:nvPr/>
          </p:nvSpPr>
          <p:spPr>
            <a:xfrm>
              <a:off x="4502558" y="2322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9" name="pt5629"/>
            <p:cNvSpPr/>
            <p:nvPr/>
          </p:nvSpPr>
          <p:spPr>
            <a:xfrm>
              <a:off x="5247719" y="1670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0" name="pt5630"/>
            <p:cNvSpPr/>
            <p:nvPr/>
          </p:nvSpPr>
          <p:spPr>
            <a:xfrm>
              <a:off x="5563561" y="1500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1" name="pt5631"/>
            <p:cNvSpPr/>
            <p:nvPr/>
          </p:nvSpPr>
          <p:spPr>
            <a:xfrm>
              <a:off x="5626788" y="1528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2" name="pt5632"/>
            <p:cNvSpPr/>
            <p:nvPr/>
          </p:nvSpPr>
          <p:spPr>
            <a:xfrm>
              <a:off x="5060800" y="2047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3" name="pt5633"/>
            <p:cNvSpPr/>
            <p:nvPr/>
          </p:nvSpPr>
          <p:spPr>
            <a:xfrm>
              <a:off x="5649840" y="148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4" name="pt5634"/>
            <p:cNvSpPr/>
            <p:nvPr/>
          </p:nvSpPr>
          <p:spPr>
            <a:xfrm>
              <a:off x="5536427" y="1528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5" name="pt5635"/>
            <p:cNvSpPr/>
            <p:nvPr/>
          </p:nvSpPr>
          <p:spPr>
            <a:xfrm>
              <a:off x="4825098" y="2054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6" name="pt5636"/>
            <p:cNvSpPr/>
            <p:nvPr/>
          </p:nvSpPr>
          <p:spPr>
            <a:xfrm>
              <a:off x="5515574" y="1582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7" name="pt5637"/>
            <p:cNvSpPr/>
            <p:nvPr/>
          </p:nvSpPr>
          <p:spPr>
            <a:xfrm>
              <a:off x="4664632" y="2281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8" name="pt5638"/>
            <p:cNvSpPr/>
            <p:nvPr/>
          </p:nvSpPr>
          <p:spPr>
            <a:xfrm>
              <a:off x="5378918" y="1730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9" name="pt5639"/>
            <p:cNvSpPr/>
            <p:nvPr/>
          </p:nvSpPr>
          <p:spPr>
            <a:xfrm>
              <a:off x="5533683" y="1512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0" name="pt5640"/>
            <p:cNvSpPr/>
            <p:nvPr/>
          </p:nvSpPr>
          <p:spPr>
            <a:xfrm>
              <a:off x="5412319" y="1609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1" name="pt5641"/>
            <p:cNvSpPr/>
            <p:nvPr/>
          </p:nvSpPr>
          <p:spPr>
            <a:xfrm>
              <a:off x="5606533" y="1367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2" name="pt5642"/>
            <p:cNvSpPr/>
            <p:nvPr/>
          </p:nvSpPr>
          <p:spPr>
            <a:xfrm>
              <a:off x="4741577" y="2208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3" name="pt5643"/>
            <p:cNvSpPr/>
            <p:nvPr/>
          </p:nvSpPr>
          <p:spPr>
            <a:xfrm>
              <a:off x="4715389" y="2344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4" name="pt5644"/>
            <p:cNvSpPr/>
            <p:nvPr/>
          </p:nvSpPr>
          <p:spPr>
            <a:xfrm>
              <a:off x="5210789" y="1698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5" name="pt5645"/>
            <p:cNvSpPr/>
            <p:nvPr/>
          </p:nvSpPr>
          <p:spPr>
            <a:xfrm>
              <a:off x="5626769" y="1405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6" name="pt5646"/>
            <p:cNvSpPr/>
            <p:nvPr/>
          </p:nvSpPr>
          <p:spPr>
            <a:xfrm>
              <a:off x="5476678" y="1533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7" name="pt5647"/>
            <p:cNvSpPr/>
            <p:nvPr/>
          </p:nvSpPr>
          <p:spPr>
            <a:xfrm>
              <a:off x="5107135" y="1918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8" name="pt5648"/>
            <p:cNvSpPr/>
            <p:nvPr/>
          </p:nvSpPr>
          <p:spPr>
            <a:xfrm>
              <a:off x="4761190" y="2203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9" name="pt5649"/>
            <p:cNvSpPr/>
            <p:nvPr/>
          </p:nvSpPr>
          <p:spPr>
            <a:xfrm>
              <a:off x="4764873" y="2207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0" name="pt5650"/>
            <p:cNvSpPr/>
            <p:nvPr/>
          </p:nvSpPr>
          <p:spPr>
            <a:xfrm>
              <a:off x="4619680" y="2207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1" name="pt5651"/>
            <p:cNvSpPr/>
            <p:nvPr/>
          </p:nvSpPr>
          <p:spPr>
            <a:xfrm>
              <a:off x="4663436" y="2036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2" name="pt5652"/>
            <p:cNvSpPr/>
            <p:nvPr/>
          </p:nvSpPr>
          <p:spPr>
            <a:xfrm>
              <a:off x="5417114" y="1547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3" name="pt5653"/>
            <p:cNvSpPr/>
            <p:nvPr/>
          </p:nvSpPr>
          <p:spPr>
            <a:xfrm>
              <a:off x="5062234" y="1927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4" name="pt5654"/>
            <p:cNvSpPr/>
            <p:nvPr/>
          </p:nvSpPr>
          <p:spPr>
            <a:xfrm>
              <a:off x="5444781" y="1539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5" name="pt5655"/>
            <p:cNvSpPr/>
            <p:nvPr/>
          </p:nvSpPr>
          <p:spPr>
            <a:xfrm>
              <a:off x="5460331" y="165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6" name="pt5656"/>
            <p:cNvSpPr/>
            <p:nvPr/>
          </p:nvSpPr>
          <p:spPr>
            <a:xfrm>
              <a:off x="5161652" y="1856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7" name="pt5657"/>
            <p:cNvSpPr/>
            <p:nvPr/>
          </p:nvSpPr>
          <p:spPr>
            <a:xfrm>
              <a:off x="4786337" y="2040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8" name="pt5658"/>
            <p:cNvSpPr/>
            <p:nvPr/>
          </p:nvSpPr>
          <p:spPr>
            <a:xfrm>
              <a:off x="5280850" y="1618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9" name="pt5659"/>
            <p:cNvSpPr/>
            <p:nvPr/>
          </p:nvSpPr>
          <p:spPr>
            <a:xfrm>
              <a:off x="4335876" y="2442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0" name="pt5660"/>
            <p:cNvSpPr/>
            <p:nvPr/>
          </p:nvSpPr>
          <p:spPr>
            <a:xfrm>
              <a:off x="4933105" y="1972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1" name="pt5661"/>
            <p:cNvSpPr/>
            <p:nvPr/>
          </p:nvSpPr>
          <p:spPr>
            <a:xfrm>
              <a:off x="5166480" y="1752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2" name="pt5662"/>
            <p:cNvSpPr/>
            <p:nvPr/>
          </p:nvSpPr>
          <p:spPr>
            <a:xfrm>
              <a:off x="4500501" y="2423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3" name="pt5663"/>
            <p:cNvSpPr/>
            <p:nvPr/>
          </p:nvSpPr>
          <p:spPr>
            <a:xfrm>
              <a:off x="4626783" y="2298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4" name="pt5664"/>
            <p:cNvSpPr/>
            <p:nvPr/>
          </p:nvSpPr>
          <p:spPr>
            <a:xfrm>
              <a:off x="5320061" y="1750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5" name="pt5665"/>
            <p:cNvSpPr/>
            <p:nvPr/>
          </p:nvSpPr>
          <p:spPr>
            <a:xfrm>
              <a:off x="5054745" y="202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6" name="pt5666"/>
            <p:cNvSpPr/>
            <p:nvPr/>
          </p:nvSpPr>
          <p:spPr>
            <a:xfrm>
              <a:off x="4871561" y="1994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7" name="pt5667"/>
            <p:cNvSpPr/>
            <p:nvPr/>
          </p:nvSpPr>
          <p:spPr>
            <a:xfrm>
              <a:off x="4808880" y="2064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8" name="pt5668"/>
            <p:cNvSpPr/>
            <p:nvPr/>
          </p:nvSpPr>
          <p:spPr>
            <a:xfrm>
              <a:off x="4883447" y="215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9" name="pt5669"/>
            <p:cNvSpPr/>
            <p:nvPr/>
          </p:nvSpPr>
          <p:spPr>
            <a:xfrm>
              <a:off x="4755591" y="2096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0" name="pt5670"/>
            <p:cNvSpPr/>
            <p:nvPr/>
          </p:nvSpPr>
          <p:spPr>
            <a:xfrm>
              <a:off x="4791042" y="2068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1" name="pt5671"/>
            <p:cNvSpPr/>
            <p:nvPr/>
          </p:nvSpPr>
          <p:spPr>
            <a:xfrm>
              <a:off x="4709616" y="2189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2" name="pt5672"/>
            <p:cNvSpPr/>
            <p:nvPr/>
          </p:nvSpPr>
          <p:spPr>
            <a:xfrm>
              <a:off x="4997721" y="1837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3" name="pt5673"/>
            <p:cNvSpPr/>
            <p:nvPr/>
          </p:nvSpPr>
          <p:spPr>
            <a:xfrm>
              <a:off x="4644120" y="2224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4" name="pt5674"/>
            <p:cNvSpPr/>
            <p:nvPr/>
          </p:nvSpPr>
          <p:spPr>
            <a:xfrm>
              <a:off x="4713994" y="2184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5" name="pt5675"/>
            <p:cNvSpPr/>
            <p:nvPr/>
          </p:nvSpPr>
          <p:spPr>
            <a:xfrm>
              <a:off x="5631648" y="1427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6" name="pt5676"/>
            <p:cNvSpPr/>
            <p:nvPr/>
          </p:nvSpPr>
          <p:spPr>
            <a:xfrm>
              <a:off x="4504294" y="2450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7" name="pt5677"/>
            <p:cNvSpPr/>
            <p:nvPr/>
          </p:nvSpPr>
          <p:spPr>
            <a:xfrm>
              <a:off x="4510703" y="2414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8" name="pt5678"/>
            <p:cNvSpPr/>
            <p:nvPr/>
          </p:nvSpPr>
          <p:spPr>
            <a:xfrm>
              <a:off x="4784061" y="2111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9" name="pt5679"/>
            <p:cNvSpPr/>
            <p:nvPr/>
          </p:nvSpPr>
          <p:spPr>
            <a:xfrm>
              <a:off x="5491334" y="1466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0" name="pt5680"/>
            <p:cNvSpPr/>
            <p:nvPr/>
          </p:nvSpPr>
          <p:spPr>
            <a:xfrm>
              <a:off x="4950673" y="1946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1" name="pt5681"/>
            <p:cNvSpPr/>
            <p:nvPr/>
          </p:nvSpPr>
          <p:spPr>
            <a:xfrm>
              <a:off x="5301966" y="1650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2" name="pt5682"/>
            <p:cNvSpPr/>
            <p:nvPr/>
          </p:nvSpPr>
          <p:spPr>
            <a:xfrm>
              <a:off x="4770465" y="2053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3" name="pt5683"/>
            <p:cNvSpPr/>
            <p:nvPr/>
          </p:nvSpPr>
          <p:spPr>
            <a:xfrm>
              <a:off x="5653652" y="1396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4" name="pt5684"/>
            <p:cNvSpPr/>
            <p:nvPr/>
          </p:nvSpPr>
          <p:spPr>
            <a:xfrm>
              <a:off x="5572804" y="1440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5" name="pt5685"/>
            <p:cNvSpPr/>
            <p:nvPr/>
          </p:nvSpPr>
          <p:spPr>
            <a:xfrm>
              <a:off x="4470058" y="2410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6" name="pt5686"/>
            <p:cNvSpPr/>
            <p:nvPr/>
          </p:nvSpPr>
          <p:spPr>
            <a:xfrm>
              <a:off x="4446820" y="2388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7" name="pt5687"/>
            <p:cNvSpPr/>
            <p:nvPr/>
          </p:nvSpPr>
          <p:spPr>
            <a:xfrm>
              <a:off x="4526490" y="2269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8" name="pt5688"/>
            <p:cNvSpPr/>
            <p:nvPr/>
          </p:nvSpPr>
          <p:spPr>
            <a:xfrm>
              <a:off x="4638810" y="2168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9" name="pt5689"/>
            <p:cNvSpPr/>
            <p:nvPr/>
          </p:nvSpPr>
          <p:spPr>
            <a:xfrm>
              <a:off x="4827065" y="2074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0" name="pt5690"/>
            <p:cNvSpPr/>
            <p:nvPr/>
          </p:nvSpPr>
          <p:spPr>
            <a:xfrm>
              <a:off x="5294612" y="1780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1" name="pt5691"/>
            <p:cNvSpPr/>
            <p:nvPr/>
          </p:nvSpPr>
          <p:spPr>
            <a:xfrm>
              <a:off x="4929415" y="1968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2" name="pt5692"/>
            <p:cNvSpPr/>
            <p:nvPr/>
          </p:nvSpPr>
          <p:spPr>
            <a:xfrm>
              <a:off x="5627450" y="1382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3" name="pt5693"/>
            <p:cNvSpPr/>
            <p:nvPr/>
          </p:nvSpPr>
          <p:spPr>
            <a:xfrm>
              <a:off x="4512702" y="2369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4" name="pt5694"/>
            <p:cNvSpPr/>
            <p:nvPr/>
          </p:nvSpPr>
          <p:spPr>
            <a:xfrm>
              <a:off x="5653555" y="1375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5" name="pt5695"/>
            <p:cNvSpPr/>
            <p:nvPr/>
          </p:nvSpPr>
          <p:spPr>
            <a:xfrm>
              <a:off x="4660910" y="2224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6" name="pt5696"/>
            <p:cNvSpPr/>
            <p:nvPr/>
          </p:nvSpPr>
          <p:spPr>
            <a:xfrm>
              <a:off x="5303779" y="1643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7" name="pt5697"/>
            <p:cNvSpPr/>
            <p:nvPr/>
          </p:nvSpPr>
          <p:spPr>
            <a:xfrm>
              <a:off x="5130893" y="1805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8" name="pt5698"/>
            <p:cNvSpPr/>
            <p:nvPr/>
          </p:nvSpPr>
          <p:spPr>
            <a:xfrm>
              <a:off x="5122363" y="1797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9" name="pt5699"/>
            <p:cNvSpPr/>
            <p:nvPr/>
          </p:nvSpPr>
          <p:spPr>
            <a:xfrm>
              <a:off x="5251344" y="1836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0" name="pt5700"/>
            <p:cNvSpPr/>
            <p:nvPr/>
          </p:nvSpPr>
          <p:spPr>
            <a:xfrm>
              <a:off x="4578822" y="2221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1" name="pt5701"/>
            <p:cNvSpPr/>
            <p:nvPr/>
          </p:nvSpPr>
          <p:spPr>
            <a:xfrm>
              <a:off x="4710291" y="2140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2" name="pt5702"/>
            <p:cNvSpPr/>
            <p:nvPr/>
          </p:nvSpPr>
          <p:spPr>
            <a:xfrm>
              <a:off x="5455587" y="1498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3" name="pt5703"/>
            <p:cNvSpPr/>
            <p:nvPr/>
          </p:nvSpPr>
          <p:spPr>
            <a:xfrm>
              <a:off x="5623356" y="1434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4" name="pt5704"/>
            <p:cNvSpPr/>
            <p:nvPr/>
          </p:nvSpPr>
          <p:spPr>
            <a:xfrm>
              <a:off x="4960270" y="194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5" name="pt5705"/>
            <p:cNvSpPr/>
            <p:nvPr/>
          </p:nvSpPr>
          <p:spPr>
            <a:xfrm>
              <a:off x="4480233" y="2349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6" name="pt5706"/>
            <p:cNvSpPr/>
            <p:nvPr/>
          </p:nvSpPr>
          <p:spPr>
            <a:xfrm>
              <a:off x="5040237" y="1970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7" name="pt5707"/>
            <p:cNvSpPr/>
            <p:nvPr/>
          </p:nvSpPr>
          <p:spPr>
            <a:xfrm>
              <a:off x="4459940" y="240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8" name="pt5708"/>
            <p:cNvSpPr/>
            <p:nvPr/>
          </p:nvSpPr>
          <p:spPr>
            <a:xfrm>
              <a:off x="4590579" y="2266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9" name="pt5709"/>
            <p:cNvSpPr/>
            <p:nvPr/>
          </p:nvSpPr>
          <p:spPr>
            <a:xfrm>
              <a:off x="4542625" y="2341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0" name="pt5710"/>
            <p:cNvSpPr/>
            <p:nvPr/>
          </p:nvSpPr>
          <p:spPr>
            <a:xfrm>
              <a:off x="4564751" y="2314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1" name="pt5711"/>
            <p:cNvSpPr/>
            <p:nvPr/>
          </p:nvSpPr>
          <p:spPr>
            <a:xfrm>
              <a:off x="4646601" y="2196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2" name="pt5712"/>
            <p:cNvSpPr/>
            <p:nvPr/>
          </p:nvSpPr>
          <p:spPr>
            <a:xfrm>
              <a:off x="5510972" y="144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3" name="pt5713"/>
            <p:cNvSpPr/>
            <p:nvPr/>
          </p:nvSpPr>
          <p:spPr>
            <a:xfrm>
              <a:off x="4599765" y="2276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4" name="pt5714"/>
            <p:cNvSpPr/>
            <p:nvPr/>
          </p:nvSpPr>
          <p:spPr>
            <a:xfrm>
              <a:off x="4336981" y="2496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5" name="pt5715"/>
            <p:cNvSpPr/>
            <p:nvPr/>
          </p:nvSpPr>
          <p:spPr>
            <a:xfrm>
              <a:off x="4661193" y="2376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6" name="pt5716"/>
            <p:cNvSpPr/>
            <p:nvPr/>
          </p:nvSpPr>
          <p:spPr>
            <a:xfrm>
              <a:off x="4497017" y="2364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7" name="pt5717"/>
            <p:cNvSpPr/>
            <p:nvPr/>
          </p:nvSpPr>
          <p:spPr>
            <a:xfrm>
              <a:off x="5307707" y="1610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8" name="pt5718"/>
            <p:cNvSpPr/>
            <p:nvPr/>
          </p:nvSpPr>
          <p:spPr>
            <a:xfrm>
              <a:off x="5590578" y="1414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9" name="pt5719"/>
            <p:cNvSpPr/>
            <p:nvPr/>
          </p:nvSpPr>
          <p:spPr>
            <a:xfrm>
              <a:off x="4910195" y="1934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0" name="pt5720"/>
            <p:cNvSpPr/>
            <p:nvPr/>
          </p:nvSpPr>
          <p:spPr>
            <a:xfrm>
              <a:off x="4710086" y="208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1" name="pt5721"/>
            <p:cNvSpPr/>
            <p:nvPr/>
          </p:nvSpPr>
          <p:spPr>
            <a:xfrm>
              <a:off x="4841246" y="2053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2" name="pt5722"/>
            <p:cNvSpPr/>
            <p:nvPr/>
          </p:nvSpPr>
          <p:spPr>
            <a:xfrm>
              <a:off x="5378346" y="1601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3" name="pt5723"/>
            <p:cNvSpPr/>
            <p:nvPr/>
          </p:nvSpPr>
          <p:spPr>
            <a:xfrm>
              <a:off x="5603743" y="1487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4" name="pt5724"/>
            <p:cNvSpPr/>
            <p:nvPr/>
          </p:nvSpPr>
          <p:spPr>
            <a:xfrm>
              <a:off x="4918590" y="2306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5" name="pt5725"/>
            <p:cNvSpPr/>
            <p:nvPr/>
          </p:nvSpPr>
          <p:spPr>
            <a:xfrm>
              <a:off x="5465210" y="1624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6" name="pt5726"/>
            <p:cNvSpPr/>
            <p:nvPr/>
          </p:nvSpPr>
          <p:spPr>
            <a:xfrm>
              <a:off x="4361229" y="2437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7" name="pt5727"/>
            <p:cNvSpPr/>
            <p:nvPr/>
          </p:nvSpPr>
          <p:spPr>
            <a:xfrm>
              <a:off x="5631314" y="1458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8" name="pt5728"/>
            <p:cNvSpPr/>
            <p:nvPr/>
          </p:nvSpPr>
          <p:spPr>
            <a:xfrm>
              <a:off x="5483389" y="1479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9" name="pt5729"/>
            <p:cNvSpPr/>
            <p:nvPr/>
          </p:nvSpPr>
          <p:spPr>
            <a:xfrm>
              <a:off x="5016298" y="2037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0" name="pt5730"/>
            <p:cNvSpPr/>
            <p:nvPr/>
          </p:nvSpPr>
          <p:spPr>
            <a:xfrm>
              <a:off x="4319703" y="2621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1" name="pt5731"/>
            <p:cNvSpPr/>
            <p:nvPr/>
          </p:nvSpPr>
          <p:spPr>
            <a:xfrm>
              <a:off x="5244678" y="1737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2" name="pt5732"/>
            <p:cNvSpPr/>
            <p:nvPr/>
          </p:nvSpPr>
          <p:spPr>
            <a:xfrm>
              <a:off x="5343685" y="1688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3" name="pt5733"/>
            <p:cNvSpPr/>
            <p:nvPr/>
          </p:nvSpPr>
          <p:spPr>
            <a:xfrm>
              <a:off x="4422817" y="2489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4" name="pt5734"/>
            <p:cNvSpPr/>
            <p:nvPr/>
          </p:nvSpPr>
          <p:spPr>
            <a:xfrm>
              <a:off x="4446698" y="2391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5" name="pt5735"/>
            <p:cNvSpPr/>
            <p:nvPr/>
          </p:nvSpPr>
          <p:spPr>
            <a:xfrm>
              <a:off x="4638045" y="2233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6" name="pt5736"/>
            <p:cNvSpPr/>
            <p:nvPr/>
          </p:nvSpPr>
          <p:spPr>
            <a:xfrm>
              <a:off x="5432220" y="1708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7" name="pt5737"/>
            <p:cNvSpPr/>
            <p:nvPr/>
          </p:nvSpPr>
          <p:spPr>
            <a:xfrm>
              <a:off x="4685556" y="2255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8" name="pt5738"/>
            <p:cNvSpPr/>
            <p:nvPr/>
          </p:nvSpPr>
          <p:spPr>
            <a:xfrm>
              <a:off x="5433718" y="1555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9" name="pt5739"/>
            <p:cNvSpPr/>
            <p:nvPr/>
          </p:nvSpPr>
          <p:spPr>
            <a:xfrm>
              <a:off x="4375113" y="2450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0" name="pt5740"/>
            <p:cNvSpPr/>
            <p:nvPr/>
          </p:nvSpPr>
          <p:spPr>
            <a:xfrm>
              <a:off x="5440255" y="1572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1" name="pt5741"/>
            <p:cNvSpPr/>
            <p:nvPr/>
          </p:nvSpPr>
          <p:spPr>
            <a:xfrm>
              <a:off x="4636072" y="2375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2" name="pt5742"/>
            <p:cNvSpPr/>
            <p:nvPr/>
          </p:nvSpPr>
          <p:spPr>
            <a:xfrm>
              <a:off x="5252122" y="1746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3" name="pt5743"/>
            <p:cNvSpPr/>
            <p:nvPr/>
          </p:nvSpPr>
          <p:spPr>
            <a:xfrm>
              <a:off x="4645142" y="2251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4" name="pt5744"/>
            <p:cNvSpPr/>
            <p:nvPr/>
          </p:nvSpPr>
          <p:spPr>
            <a:xfrm>
              <a:off x="4547176" y="2394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5" name="pt5745"/>
            <p:cNvSpPr/>
            <p:nvPr/>
          </p:nvSpPr>
          <p:spPr>
            <a:xfrm>
              <a:off x="4530296" y="2354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6" name="pt5746"/>
            <p:cNvSpPr/>
            <p:nvPr/>
          </p:nvSpPr>
          <p:spPr>
            <a:xfrm>
              <a:off x="4449507" y="239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7" name="pt5747"/>
            <p:cNvSpPr/>
            <p:nvPr/>
          </p:nvSpPr>
          <p:spPr>
            <a:xfrm>
              <a:off x="4499132" y="2393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8" name="pt5748"/>
            <p:cNvSpPr/>
            <p:nvPr/>
          </p:nvSpPr>
          <p:spPr>
            <a:xfrm>
              <a:off x="4993472" y="1896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9" name="pt5749"/>
            <p:cNvSpPr/>
            <p:nvPr/>
          </p:nvSpPr>
          <p:spPr>
            <a:xfrm>
              <a:off x="4626416" y="2252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0" name="pt5750"/>
            <p:cNvSpPr/>
            <p:nvPr/>
          </p:nvSpPr>
          <p:spPr>
            <a:xfrm>
              <a:off x="5069620" y="1850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1" name="pt5751"/>
            <p:cNvSpPr/>
            <p:nvPr/>
          </p:nvSpPr>
          <p:spPr>
            <a:xfrm>
              <a:off x="4501446" y="2278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2" name="pt5752"/>
            <p:cNvSpPr/>
            <p:nvPr/>
          </p:nvSpPr>
          <p:spPr>
            <a:xfrm>
              <a:off x="5367135" y="1715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3" name="pt5753"/>
            <p:cNvSpPr/>
            <p:nvPr/>
          </p:nvSpPr>
          <p:spPr>
            <a:xfrm>
              <a:off x="5342824" y="1609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4" name="pt5754"/>
            <p:cNvSpPr/>
            <p:nvPr/>
          </p:nvSpPr>
          <p:spPr>
            <a:xfrm>
              <a:off x="5627868" y="1424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5" name="pt5755"/>
            <p:cNvSpPr/>
            <p:nvPr/>
          </p:nvSpPr>
          <p:spPr>
            <a:xfrm>
              <a:off x="5039594" y="1827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6" name="pt5756"/>
            <p:cNvSpPr/>
            <p:nvPr/>
          </p:nvSpPr>
          <p:spPr>
            <a:xfrm>
              <a:off x="5019107" y="1989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7" name="pt5757"/>
            <p:cNvSpPr/>
            <p:nvPr/>
          </p:nvSpPr>
          <p:spPr>
            <a:xfrm>
              <a:off x="5648830" y="1386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8" name="pt5758"/>
            <p:cNvSpPr/>
            <p:nvPr/>
          </p:nvSpPr>
          <p:spPr>
            <a:xfrm>
              <a:off x="4847996" y="199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9" name="pt5759"/>
            <p:cNvSpPr/>
            <p:nvPr/>
          </p:nvSpPr>
          <p:spPr>
            <a:xfrm>
              <a:off x="4549420" y="2445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0" name="pt5760"/>
            <p:cNvSpPr/>
            <p:nvPr/>
          </p:nvSpPr>
          <p:spPr>
            <a:xfrm>
              <a:off x="4542818" y="2342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1" name="pt5761"/>
            <p:cNvSpPr/>
            <p:nvPr/>
          </p:nvSpPr>
          <p:spPr>
            <a:xfrm>
              <a:off x="5012531" y="1840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2" name="pt5762"/>
            <p:cNvSpPr/>
            <p:nvPr/>
          </p:nvSpPr>
          <p:spPr>
            <a:xfrm>
              <a:off x="5655927" y="1361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3" name="pt5763"/>
            <p:cNvSpPr/>
            <p:nvPr/>
          </p:nvSpPr>
          <p:spPr>
            <a:xfrm>
              <a:off x="4822585" y="2059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4" name="pt5764"/>
            <p:cNvSpPr/>
            <p:nvPr/>
          </p:nvSpPr>
          <p:spPr>
            <a:xfrm>
              <a:off x="4906498" y="1933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5" name="pt5765"/>
            <p:cNvSpPr/>
            <p:nvPr/>
          </p:nvSpPr>
          <p:spPr>
            <a:xfrm>
              <a:off x="5437491" y="1497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6" name="pt5766"/>
            <p:cNvSpPr/>
            <p:nvPr/>
          </p:nvSpPr>
          <p:spPr>
            <a:xfrm>
              <a:off x="5455715" y="1487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7" name="pt5767"/>
            <p:cNvSpPr/>
            <p:nvPr/>
          </p:nvSpPr>
          <p:spPr>
            <a:xfrm>
              <a:off x="4509012" y="2322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8" name="pt5768"/>
            <p:cNvSpPr/>
            <p:nvPr/>
          </p:nvSpPr>
          <p:spPr>
            <a:xfrm>
              <a:off x="4674975" y="2205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9" name="pt5769"/>
            <p:cNvSpPr/>
            <p:nvPr/>
          </p:nvSpPr>
          <p:spPr>
            <a:xfrm>
              <a:off x="4854713" y="1950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0" name="pt5770"/>
            <p:cNvSpPr/>
            <p:nvPr/>
          </p:nvSpPr>
          <p:spPr>
            <a:xfrm>
              <a:off x="5309551" y="1561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1" name="pt5771"/>
            <p:cNvSpPr/>
            <p:nvPr/>
          </p:nvSpPr>
          <p:spPr>
            <a:xfrm>
              <a:off x="5322466" y="1652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2" name="pt5772"/>
            <p:cNvSpPr/>
            <p:nvPr/>
          </p:nvSpPr>
          <p:spPr>
            <a:xfrm>
              <a:off x="4731948" y="2085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3" name="pt5773"/>
            <p:cNvSpPr/>
            <p:nvPr/>
          </p:nvSpPr>
          <p:spPr>
            <a:xfrm>
              <a:off x="5173788" y="1695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4" name="pt5774"/>
            <p:cNvSpPr/>
            <p:nvPr/>
          </p:nvSpPr>
          <p:spPr>
            <a:xfrm>
              <a:off x="5065454" y="177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5" name="pt5775"/>
            <p:cNvSpPr/>
            <p:nvPr/>
          </p:nvSpPr>
          <p:spPr>
            <a:xfrm>
              <a:off x="4722241" y="2100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6" name="pt5776"/>
            <p:cNvSpPr/>
            <p:nvPr/>
          </p:nvSpPr>
          <p:spPr>
            <a:xfrm>
              <a:off x="4846659" y="1996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7" name="pt5777"/>
            <p:cNvSpPr/>
            <p:nvPr/>
          </p:nvSpPr>
          <p:spPr>
            <a:xfrm>
              <a:off x="5561645" y="1455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8" name="pt5778"/>
            <p:cNvSpPr/>
            <p:nvPr/>
          </p:nvSpPr>
          <p:spPr>
            <a:xfrm>
              <a:off x="4915877" y="1938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9" name="pt5779"/>
            <p:cNvSpPr/>
            <p:nvPr/>
          </p:nvSpPr>
          <p:spPr>
            <a:xfrm>
              <a:off x="4876922" y="1948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0" name="pt5780"/>
            <p:cNvSpPr/>
            <p:nvPr/>
          </p:nvSpPr>
          <p:spPr>
            <a:xfrm>
              <a:off x="4748520" y="2057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1" name="pt5781"/>
            <p:cNvSpPr/>
            <p:nvPr/>
          </p:nvSpPr>
          <p:spPr>
            <a:xfrm>
              <a:off x="4752492" y="2083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2" name="pt5782"/>
            <p:cNvSpPr/>
            <p:nvPr/>
          </p:nvSpPr>
          <p:spPr>
            <a:xfrm>
              <a:off x="4847642" y="1989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3" name="pt5783"/>
            <p:cNvSpPr/>
            <p:nvPr/>
          </p:nvSpPr>
          <p:spPr>
            <a:xfrm>
              <a:off x="5153430" y="1655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4" name="pt5784"/>
            <p:cNvSpPr/>
            <p:nvPr/>
          </p:nvSpPr>
          <p:spPr>
            <a:xfrm>
              <a:off x="4942284" y="1870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5" name="pt5785"/>
            <p:cNvSpPr/>
            <p:nvPr/>
          </p:nvSpPr>
          <p:spPr>
            <a:xfrm>
              <a:off x="5637935" y="1356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6" name="pt5786"/>
            <p:cNvSpPr/>
            <p:nvPr/>
          </p:nvSpPr>
          <p:spPr>
            <a:xfrm>
              <a:off x="5521533" y="145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7" name="pt5787"/>
            <p:cNvSpPr/>
            <p:nvPr/>
          </p:nvSpPr>
          <p:spPr>
            <a:xfrm>
              <a:off x="5442589" y="1422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8" name="pt5788"/>
            <p:cNvSpPr/>
            <p:nvPr/>
          </p:nvSpPr>
          <p:spPr>
            <a:xfrm>
              <a:off x="4314573" y="2467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9" name="pt5789"/>
            <p:cNvSpPr/>
            <p:nvPr/>
          </p:nvSpPr>
          <p:spPr>
            <a:xfrm>
              <a:off x="5225066" y="1772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0" name="pt5790"/>
            <p:cNvSpPr/>
            <p:nvPr/>
          </p:nvSpPr>
          <p:spPr>
            <a:xfrm>
              <a:off x="5088261" y="1810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1" name="pt5791"/>
            <p:cNvSpPr/>
            <p:nvPr/>
          </p:nvSpPr>
          <p:spPr>
            <a:xfrm>
              <a:off x="5220579" y="1736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2" name="pt5792"/>
            <p:cNvSpPr/>
            <p:nvPr/>
          </p:nvSpPr>
          <p:spPr>
            <a:xfrm>
              <a:off x="4366660" y="2445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3" name="pt5793"/>
            <p:cNvSpPr/>
            <p:nvPr/>
          </p:nvSpPr>
          <p:spPr>
            <a:xfrm>
              <a:off x="5457695" y="1555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4" name="pt5794"/>
            <p:cNvSpPr/>
            <p:nvPr/>
          </p:nvSpPr>
          <p:spPr>
            <a:xfrm>
              <a:off x="4992064" y="1964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5" name="pt5795"/>
            <p:cNvSpPr/>
            <p:nvPr/>
          </p:nvSpPr>
          <p:spPr>
            <a:xfrm>
              <a:off x="4854565" y="2067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6" name="pt5796"/>
            <p:cNvSpPr/>
            <p:nvPr/>
          </p:nvSpPr>
          <p:spPr>
            <a:xfrm>
              <a:off x="5018439" y="193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7" name="pt5797"/>
            <p:cNvSpPr/>
            <p:nvPr/>
          </p:nvSpPr>
          <p:spPr>
            <a:xfrm>
              <a:off x="4312497" y="2470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8" name="pt5798"/>
            <p:cNvSpPr/>
            <p:nvPr/>
          </p:nvSpPr>
          <p:spPr>
            <a:xfrm>
              <a:off x="5310953" y="1697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9" name="pt5799"/>
            <p:cNvSpPr/>
            <p:nvPr/>
          </p:nvSpPr>
          <p:spPr>
            <a:xfrm>
              <a:off x="4495243" y="2357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0" name="pt5800"/>
            <p:cNvSpPr/>
            <p:nvPr/>
          </p:nvSpPr>
          <p:spPr>
            <a:xfrm>
              <a:off x="5606842" y="1451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1" name="pt5801"/>
            <p:cNvSpPr/>
            <p:nvPr/>
          </p:nvSpPr>
          <p:spPr>
            <a:xfrm>
              <a:off x="5591678" y="1385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2" name="pt5802"/>
            <p:cNvSpPr/>
            <p:nvPr/>
          </p:nvSpPr>
          <p:spPr>
            <a:xfrm>
              <a:off x="4421808" y="2374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3" name="pt5803"/>
            <p:cNvSpPr/>
            <p:nvPr/>
          </p:nvSpPr>
          <p:spPr>
            <a:xfrm>
              <a:off x="4344040" y="2462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4" name="pt5804"/>
            <p:cNvSpPr/>
            <p:nvPr/>
          </p:nvSpPr>
          <p:spPr>
            <a:xfrm>
              <a:off x="5632034" y="1398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5" name="pt5805"/>
            <p:cNvSpPr/>
            <p:nvPr/>
          </p:nvSpPr>
          <p:spPr>
            <a:xfrm>
              <a:off x="4644833" y="2236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6" name="pt5806"/>
            <p:cNvSpPr/>
            <p:nvPr/>
          </p:nvSpPr>
          <p:spPr>
            <a:xfrm>
              <a:off x="5652675" y="1380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7" name="pt5807"/>
            <p:cNvSpPr/>
            <p:nvPr/>
          </p:nvSpPr>
          <p:spPr>
            <a:xfrm>
              <a:off x="5420611" y="1462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8" name="pt5808"/>
            <p:cNvSpPr/>
            <p:nvPr/>
          </p:nvSpPr>
          <p:spPr>
            <a:xfrm>
              <a:off x="5576899" y="1413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9" name="pt5809"/>
            <p:cNvSpPr/>
            <p:nvPr/>
          </p:nvSpPr>
          <p:spPr>
            <a:xfrm>
              <a:off x="4606643" y="2318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0" name="pt5810"/>
            <p:cNvSpPr/>
            <p:nvPr/>
          </p:nvSpPr>
          <p:spPr>
            <a:xfrm>
              <a:off x="5369623" y="1560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1" name="pt5811"/>
            <p:cNvSpPr/>
            <p:nvPr/>
          </p:nvSpPr>
          <p:spPr>
            <a:xfrm>
              <a:off x="4853415" y="1884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2" name="pt5812"/>
            <p:cNvSpPr/>
            <p:nvPr/>
          </p:nvSpPr>
          <p:spPr>
            <a:xfrm>
              <a:off x="5565309" y="1414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3" name="pt5813"/>
            <p:cNvSpPr/>
            <p:nvPr/>
          </p:nvSpPr>
          <p:spPr>
            <a:xfrm>
              <a:off x="5598806" y="1402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4" name="pt5814"/>
            <p:cNvSpPr/>
            <p:nvPr/>
          </p:nvSpPr>
          <p:spPr>
            <a:xfrm>
              <a:off x="5418239" y="1529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5" name="pt5815"/>
            <p:cNvSpPr/>
            <p:nvPr/>
          </p:nvSpPr>
          <p:spPr>
            <a:xfrm>
              <a:off x="5575626" y="1406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6" name="pt5816"/>
            <p:cNvSpPr/>
            <p:nvPr/>
          </p:nvSpPr>
          <p:spPr>
            <a:xfrm>
              <a:off x="4534622" y="2284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7" name="pt5817"/>
            <p:cNvSpPr/>
            <p:nvPr/>
          </p:nvSpPr>
          <p:spPr>
            <a:xfrm>
              <a:off x="4421043" y="2434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8" name="pt5818"/>
            <p:cNvSpPr/>
            <p:nvPr/>
          </p:nvSpPr>
          <p:spPr>
            <a:xfrm>
              <a:off x="4236753" y="2476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9" name="pt5819"/>
            <p:cNvSpPr/>
            <p:nvPr/>
          </p:nvSpPr>
          <p:spPr>
            <a:xfrm>
              <a:off x="5612119" y="1381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0" name="pt5820"/>
            <p:cNvSpPr/>
            <p:nvPr/>
          </p:nvSpPr>
          <p:spPr>
            <a:xfrm>
              <a:off x="5577272" y="1451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1" name="pt5821"/>
            <p:cNvSpPr/>
            <p:nvPr/>
          </p:nvSpPr>
          <p:spPr>
            <a:xfrm>
              <a:off x="5627103" y="1446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2" name="pt5822"/>
            <p:cNvSpPr/>
            <p:nvPr/>
          </p:nvSpPr>
          <p:spPr>
            <a:xfrm>
              <a:off x="5558759" y="1454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3" name="pt5823"/>
            <p:cNvSpPr/>
            <p:nvPr/>
          </p:nvSpPr>
          <p:spPr>
            <a:xfrm>
              <a:off x="5466965" y="1570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4" name="pt5824"/>
            <p:cNvSpPr/>
            <p:nvPr/>
          </p:nvSpPr>
          <p:spPr>
            <a:xfrm>
              <a:off x="5513408" y="157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5" name="pt5825"/>
            <p:cNvSpPr/>
            <p:nvPr/>
          </p:nvSpPr>
          <p:spPr>
            <a:xfrm>
              <a:off x="4940953" y="1983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6" name="pt5826"/>
            <p:cNvSpPr/>
            <p:nvPr/>
          </p:nvSpPr>
          <p:spPr>
            <a:xfrm>
              <a:off x="4296021" y="2496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7" name="pt5827"/>
            <p:cNvSpPr/>
            <p:nvPr/>
          </p:nvSpPr>
          <p:spPr>
            <a:xfrm>
              <a:off x="5540368" y="1456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8" name="pt5828"/>
            <p:cNvSpPr/>
            <p:nvPr/>
          </p:nvSpPr>
          <p:spPr>
            <a:xfrm>
              <a:off x="5435653" y="1544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9" name="pt5829"/>
            <p:cNvSpPr/>
            <p:nvPr/>
          </p:nvSpPr>
          <p:spPr>
            <a:xfrm>
              <a:off x="5389640" y="1610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0" name="pt5830"/>
            <p:cNvSpPr/>
            <p:nvPr/>
          </p:nvSpPr>
          <p:spPr>
            <a:xfrm>
              <a:off x="5585359" y="1407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1" name="pt5831"/>
            <p:cNvSpPr/>
            <p:nvPr/>
          </p:nvSpPr>
          <p:spPr>
            <a:xfrm>
              <a:off x="5609451" y="1499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2" name="pt5832"/>
            <p:cNvSpPr/>
            <p:nvPr/>
          </p:nvSpPr>
          <p:spPr>
            <a:xfrm>
              <a:off x="5542817" y="1489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3" name="pt5833"/>
            <p:cNvSpPr/>
            <p:nvPr/>
          </p:nvSpPr>
          <p:spPr>
            <a:xfrm>
              <a:off x="4939539" y="148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4" name="pt5834"/>
            <p:cNvSpPr/>
            <p:nvPr/>
          </p:nvSpPr>
          <p:spPr>
            <a:xfrm>
              <a:off x="5552678" y="1459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5" name="pt5835"/>
            <p:cNvSpPr/>
            <p:nvPr/>
          </p:nvSpPr>
          <p:spPr>
            <a:xfrm>
              <a:off x="4555752" y="2463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6" name="pt5836"/>
            <p:cNvSpPr/>
            <p:nvPr/>
          </p:nvSpPr>
          <p:spPr>
            <a:xfrm>
              <a:off x="5404251" y="1583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7" name="pt5837"/>
            <p:cNvSpPr/>
            <p:nvPr/>
          </p:nvSpPr>
          <p:spPr>
            <a:xfrm>
              <a:off x="5438443" y="1616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8" name="pt5838"/>
            <p:cNvSpPr/>
            <p:nvPr/>
          </p:nvSpPr>
          <p:spPr>
            <a:xfrm>
              <a:off x="5342149" y="160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9" name="pt5839"/>
            <p:cNvSpPr/>
            <p:nvPr/>
          </p:nvSpPr>
          <p:spPr>
            <a:xfrm>
              <a:off x="5515922" y="1536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0" name="pt5840"/>
            <p:cNvSpPr/>
            <p:nvPr/>
          </p:nvSpPr>
          <p:spPr>
            <a:xfrm>
              <a:off x="4894195" y="2028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1" name="pt5841"/>
            <p:cNvSpPr/>
            <p:nvPr/>
          </p:nvSpPr>
          <p:spPr>
            <a:xfrm>
              <a:off x="4527159" y="2198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2" name="pt5842"/>
            <p:cNvSpPr/>
            <p:nvPr/>
          </p:nvSpPr>
          <p:spPr>
            <a:xfrm>
              <a:off x="5524927" y="1541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3" name="pt5843"/>
            <p:cNvSpPr/>
            <p:nvPr/>
          </p:nvSpPr>
          <p:spPr>
            <a:xfrm>
              <a:off x="5552678" y="1459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4" name="pt5844"/>
            <p:cNvSpPr/>
            <p:nvPr/>
          </p:nvSpPr>
          <p:spPr>
            <a:xfrm>
              <a:off x="4555752" y="2463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5" name="pt5845"/>
            <p:cNvSpPr/>
            <p:nvPr/>
          </p:nvSpPr>
          <p:spPr>
            <a:xfrm>
              <a:off x="5404251" y="1583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6" name="pt5846"/>
            <p:cNvSpPr/>
            <p:nvPr/>
          </p:nvSpPr>
          <p:spPr>
            <a:xfrm>
              <a:off x="5438443" y="1616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7" name="pt5847"/>
            <p:cNvSpPr/>
            <p:nvPr/>
          </p:nvSpPr>
          <p:spPr>
            <a:xfrm>
              <a:off x="5342149" y="160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8" name="pt5848"/>
            <p:cNvSpPr/>
            <p:nvPr/>
          </p:nvSpPr>
          <p:spPr>
            <a:xfrm>
              <a:off x="5515922" y="1536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9" name="pt5849"/>
            <p:cNvSpPr/>
            <p:nvPr/>
          </p:nvSpPr>
          <p:spPr>
            <a:xfrm>
              <a:off x="4894195" y="2028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0" name="pt5850"/>
            <p:cNvSpPr/>
            <p:nvPr/>
          </p:nvSpPr>
          <p:spPr>
            <a:xfrm>
              <a:off x="4527159" y="2198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1" name="pt5851"/>
            <p:cNvSpPr/>
            <p:nvPr/>
          </p:nvSpPr>
          <p:spPr>
            <a:xfrm>
              <a:off x="5524927" y="1541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2" name="pt5852"/>
            <p:cNvSpPr/>
            <p:nvPr/>
          </p:nvSpPr>
          <p:spPr>
            <a:xfrm>
              <a:off x="5487657" y="1436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3" name="pt5853"/>
            <p:cNvSpPr/>
            <p:nvPr/>
          </p:nvSpPr>
          <p:spPr>
            <a:xfrm>
              <a:off x="5093995" y="179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4" name="pt5854"/>
            <p:cNvSpPr/>
            <p:nvPr/>
          </p:nvSpPr>
          <p:spPr>
            <a:xfrm>
              <a:off x="5515099" y="1426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5" name="pt5855"/>
            <p:cNvSpPr/>
            <p:nvPr/>
          </p:nvSpPr>
          <p:spPr>
            <a:xfrm>
              <a:off x="5467659" y="1462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6" name="pt5856"/>
            <p:cNvSpPr/>
            <p:nvPr/>
          </p:nvSpPr>
          <p:spPr>
            <a:xfrm>
              <a:off x="5652559" y="1429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7" name="pt5857"/>
            <p:cNvSpPr/>
            <p:nvPr/>
          </p:nvSpPr>
          <p:spPr>
            <a:xfrm>
              <a:off x="5526181" y="1396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8" name="pt5858"/>
            <p:cNvSpPr/>
            <p:nvPr/>
          </p:nvSpPr>
          <p:spPr>
            <a:xfrm>
              <a:off x="5594615" y="1420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9" name="pt5859"/>
            <p:cNvSpPr/>
            <p:nvPr/>
          </p:nvSpPr>
          <p:spPr>
            <a:xfrm>
              <a:off x="5515099" y="1460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0" name="pt5860"/>
            <p:cNvSpPr/>
            <p:nvPr/>
          </p:nvSpPr>
          <p:spPr>
            <a:xfrm>
              <a:off x="4521811" y="2425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1" name="pt5861"/>
            <p:cNvSpPr/>
            <p:nvPr/>
          </p:nvSpPr>
          <p:spPr>
            <a:xfrm>
              <a:off x="4369431" y="2515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2" name="pt5862"/>
            <p:cNvSpPr/>
            <p:nvPr/>
          </p:nvSpPr>
          <p:spPr>
            <a:xfrm>
              <a:off x="4663668" y="2279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3" name="pt5863"/>
            <p:cNvSpPr/>
            <p:nvPr/>
          </p:nvSpPr>
          <p:spPr>
            <a:xfrm>
              <a:off x="4462839" y="2364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4" name="pt5864"/>
            <p:cNvSpPr/>
            <p:nvPr/>
          </p:nvSpPr>
          <p:spPr>
            <a:xfrm>
              <a:off x="5620007" y="1411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5" name="pt5865"/>
            <p:cNvSpPr/>
            <p:nvPr/>
          </p:nvSpPr>
          <p:spPr>
            <a:xfrm>
              <a:off x="5597199" y="1451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6" name="pt5866"/>
            <p:cNvSpPr/>
            <p:nvPr/>
          </p:nvSpPr>
          <p:spPr>
            <a:xfrm>
              <a:off x="4712875" y="2171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7" name="pt5867"/>
            <p:cNvSpPr/>
            <p:nvPr/>
          </p:nvSpPr>
          <p:spPr>
            <a:xfrm>
              <a:off x="4946360" y="2038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8" name="pt5868"/>
            <p:cNvSpPr/>
            <p:nvPr/>
          </p:nvSpPr>
          <p:spPr>
            <a:xfrm>
              <a:off x="4296118" y="2501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9" name="pt5869"/>
            <p:cNvSpPr/>
            <p:nvPr/>
          </p:nvSpPr>
          <p:spPr>
            <a:xfrm>
              <a:off x="5486570" y="1545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0" name="pt5870"/>
            <p:cNvSpPr/>
            <p:nvPr/>
          </p:nvSpPr>
          <p:spPr>
            <a:xfrm>
              <a:off x="4694703" y="213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1" name="pt5871"/>
            <p:cNvSpPr/>
            <p:nvPr/>
          </p:nvSpPr>
          <p:spPr>
            <a:xfrm>
              <a:off x="4912265" y="1936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2" name="pt5872"/>
            <p:cNvSpPr/>
            <p:nvPr/>
          </p:nvSpPr>
          <p:spPr>
            <a:xfrm>
              <a:off x="4551824" y="2265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3" name="pt5873"/>
            <p:cNvSpPr/>
            <p:nvPr/>
          </p:nvSpPr>
          <p:spPr>
            <a:xfrm>
              <a:off x="5402901" y="1510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4" name="pt5874"/>
            <p:cNvSpPr/>
            <p:nvPr/>
          </p:nvSpPr>
          <p:spPr>
            <a:xfrm>
              <a:off x="5320974" y="1681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5" name="pt5875"/>
            <p:cNvSpPr/>
            <p:nvPr/>
          </p:nvSpPr>
          <p:spPr>
            <a:xfrm>
              <a:off x="5455735" y="1530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6" name="pt5876"/>
            <p:cNvSpPr/>
            <p:nvPr/>
          </p:nvSpPr>
          <p:spPr>
            <a:xfrm>
              <a:off x="5506941" y="1441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7" name="pt5877"/>
            <p:cNvSpPr/>
            <p:nvPr/>
          </p:nvSpPr>
          <p:spPr>
            <a:xfrm>
              <a:off x="5519663" y="1368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8" name="pt5878"/>
            <p:cNvSpPr/>
            <p:nvPr/>
          </p:nvSpPr>
          <p:spPr>
            <a:xfrm>
              <a:off x="5089303" y="1787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9" name="pt5879"/>
            <p:cNvSpPr/>
            <p:nvPr/>
          </p:nvSpPr>
          <p:spPr>
            <a:xfrm>
              <a:off x="4574053" y="231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0" name="pt5880"/>
            <p:cNvSpPr/>
            <p:nvPr/>
          </p:nvSpPr>
          <p:spPr>
            <a:xfrm>
              <a:off x="5488229" y="1428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1" name="pt5881"/>
            <p:cNvSpPr/>
            <p:nvPr/>
          </p:nvSpPr>
          <p:spPr>
            <a:xfrm>
              <a:off x="4525411" y="2403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2" name="pt5882"/>
            <p:cNvSpPr/>
            <p:nvPr/>
          </p:nvSpPr>
          <p:spPr>
            <a:xfrm>
              <a:off x="5142708" y="1784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3" name="pt5883"/>
            <p:cNvSpPr/>
            <p:nvPr/>
          </p:nvSpPr>
          <p:spPr>
            <a:xfrm>
              <a:off x="5455207" y="1451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4" name="pt5884"/>
            <p:cNvSpPr/>
            <p:nvPr/>
          </p:nvSpPr>
          <p:spPr>
            <a:xfrm>
              <a:off x="4473014" y="2390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5" name="pt5885"/>
            <p:cNvSpPr/>
            <p:nvPr/>
          </p:nvSpPr>
          <p:spPr>
            <a:xfrm>
              <a:off x="5548275" y="139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6" name="pt5886"/>
            <p:cNvSpPr/>
            <p:nvPr/>
          </p:nvSpPr>
          <p:spPr>
            <a:xfrm>
              <a:off x="4833603" y="2165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7" name="pt5887"/>
            <p:cNvSpPr/>
            <p:nvPr/>
          </p:nvSpPr>
          <p:spPr>
            <a:xfrm>
              <a:off x="4705123" y="2187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8" name="pt5888"/>
            <p:cNvSpPr/>
            <p:nvPr/>
          </p:nvSpPr>
          <p:spPr>
            <a:xfrm>
              <a:off x="4887947" y="1961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9" name="pt5889"/>
            <p:cNvSpPr/>
            <p:nvPr/>
          </p:nvSpPr>
          <p:spPr>
            <a:xfrm>
              <a:off x="4465648" y="2381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0" name="pt5890"/>
            <p:cNvSpPr/>
            <p:nvPr/>
          </p:nvSpPr>
          <p:spPr>
            <a:xfrm>
              <a:off x="5438539" y="1434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1" name="pt5891"/>
            <p:cNvSpPr/>
            <p:nvPr/>
          </p:nvSpPr>
          <p:spPr>
            <a:xfrm>
              <a:off x="4586414" y="2261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2" name="pt5892"/>
            <p:cNvSpPr/>
            <p:nvPr/>
          </p:nvSpPr>
          <p:spPr>
            <a:xfrm>
              <a:off x="5368311" y="1581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3" name="pt5893"/>
            <p:cNvSpPr/>
            <p:nvPr/>
          </p:nvSpPr>
          <p:spPr>
            <a:xfrm>
              <a:off x="5435466" y="1563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4" name="pt5894"/>
            <p:cNvSpPr/>
            <p:nvPr/>
          </p:nvSpPr>
          <p:spPr>
            <a:xfrm>
              <a:off x="5411477" y="1577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5" name="pt5895"/>
            <p:cNvSpPr/>
            <p:nvPr/>
          </p:nvSpPr>
          <p:spPr>
            <a:xfrm>
              <a:off x="5483626" y="152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6" name="pt5896"/>
            <p:cNvSpPr/>
            <p:nvPr/>
          </p:nvSpPr>
          <p:spPr>
            <a:xfrm>
              <a:off x="5522665" y="148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7" name="pt5897"/>
            <p:cNvSpPr/>
            <p:nvPr/>
          </p:nvSpPr>
          <p:spPr>
            <a:xfrm>
              <a:off x="5654924" y="1452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8" name="pt5898"/>
            <p:cNvSpPr/>
            <p:nvPr/>
          </p:nvSpPr>
          <p:spPr>
            <a:xfrm>
              <a:off x="5490235" y="1495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9" name="pt5899"/>
            <p:cNvSpPr/>
            <p:nvPr/>
          </p:nvSpPr>
          <p:spPr>
            <a:xfrm>
              <a:off x="5532217" y="1498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0" name="pt5900"/>
            <p:cNvSpPr/>
            <p:nvPr/>
          </p:nvSpPr>
          <p:spPr>
            <a:xfrm>
              <a:off x="5470571" y="1555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1" name="pt5901"/>
            <p:cNvSpPr/>
            <p:nvPr/>
          </p:nvSpPr>
          <p:spPr>
            <a:xfrm>
              <a:off x="5626943" y="1437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2" name="pt5902"/>
            <p:cNvSpPr/>
            <p:nvPr/>
          </p:nvSpPr>
          <p:spPr>
            <a:xfrm>
              <a:off x="4490178" y="2315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3" name="pt5903"/>
            <p:cNvSpPr/>
            <p:nvPr/>
          </p:nvSpPr>
          <p:spPr>
            <a:xfrm>
              <a:off x="4482554" y="2354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4" name="pt5904"/>
            <p:cNvSpPr/>
            <p:nvPr/>
          </p:nvSpPr>
          <p:spPr>
            <a:xfrm>
              <a:off x="5548197" y="1468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5" name="pt5905"/>
            <p:cNvSpPr/>
            <p:nvPr/>
          </p:nvSpPr>
          <p:spPr>
            <a:xfrm>
              <a:off x="4628589" y="2295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6" name="pt5906"/>
            <p:cNvSpPr/>
            <p:nvPr/>
          </p:nvSpPr>
          <p:spPr>
            <a:xfrm>
              <a:off x="4550101" y="2265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7" name="pt5907"/>
            <p:cNvSpPr/>
            <p:nvPr/>
          </p:nvSpPr>
          <p:spPr>
            <a:xfrm>
              <a:off x="4669177" y="2150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8" name="pt5908"/>
            <p:cNvSpPr/>
            <p:nvPr/>
          </p:nvSpPr>
          <p:spPr>
            <a:xfrm>
              <a:off x="4864625" y="1998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9" name="pt5909"/>
            <p:cNvSpPr/>
            <p:nvPr/>
          </p:nvSpPr>
          <p:spPr>
            <a:xfrm>
              <a:off x="5239176" y="1702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0" name="pt5910"/>
            <p:cNvSpPr/>
            <p:nvPr/>
          </p:nvSpPr>
          <p:spPr>
            <a:xfrm>
              <a:off x="5472358" y="1507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1" name="pt5911"/>
            <p:cNvSpPr/>
            <p:nvPr/>
          </p:nvSpPr>
          <p:spPr>
            <a:xfrm>
              <a:off x="5657213" y="1370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2" name="pt5912"/>
            <p:cNvSpPr/>
            <p:nvPr/>
          </p:nvSpPr>
          <p:spPr>
            <a:xfrm>
              <a:off x="5263886" y="162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3" name="pt5913"/>
            <p:cNvSpPr/>
            <p:nvPr/>
          </p:nvSpPr>
          <p:spPr>
            <a:xfrm>
              <a:off x="5014286" y="1811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4" name="pt5914"/>
            <p:cNvSpPr/>
            <p:nvPr/>
          </p:nvSpPr>
          <p:spPr>
            <a:xfrm>
              <a:off x="5562076" y="1414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5" name="pt5915"/>
            <p:cNvSpPr/>
            <p:nvPr/>
          </p:nvSpPr>
          <p:spPr>
            <a:xfrm>
              <a:off x="4761344" y="2031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6" name="pt5916"/>
            <p:cNvSpPr/>
            <p:nvPr/>
          </p:nvSpPr>
          <p:spPr>
            <a:xfrm>
              <a:off x="4933510" y="1927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7" name="pt5917"/>
            <p:cNvSpPr/>
            <p:nvPr/>
          </p:nvSpPr>
          <p:spPr>
            <a:xfrm>
              <a:off x="4780564" y="2017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8" name="pt5918"/>
            <p:cNvSpPr/>
            <p:nvPr/>
          </p:nvSpPr>
          <p:spPr>
            <a:xfrm>
              <a:off x="5150268" y="1899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9" name="pt5919"/>
            <p:cNvSpPr/>
            <p:nvPr/>
          </p:nvSpPr>
          <p:spPr>
            <a:xfrm>
              <a:off x="5283228" y="1729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0" name="pt5920"/>
            <p:cNvSpPr/>
            <p:nvPr/>
          </p:nvSpPr>
          <p:spPr>
            <a:xfrm>
              <a:off x="4627786" y="2236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1" name="pt5921"/>
            <p:cNvSpPr/>
            <p:nvPr/>
          </p:nvSpPr>
          <p:spPr>
            <a:xfrm>
              <a:off x="4566866" y="2268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2" name="pt5922"/>
            <p:cNvSpPr/>
            <p:nvPr/>
          </p:nvSpPr>
          <p:spPr>
            <a:xfrm>
              <a:off x="4546829" y="2394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3" name="pt5923"/>
            <p:cNvSpPr/>
            <p:nvPr/>
          </p:nvSpPr>
          <p:spPr>
            <a:xfrm>
              <a:off x="4561087" y="2395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4" name="pt5924"/>
            <p:cNvSpPr/>
            <p:nvPr/>
          </p:nvSpPr>
          <p:spPr>
            <a:xfrm>
              <a:off x="4641227" y="2292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5" name="pt5925"/>
            <p:cNvSpPr/>
            <p:nvPr/>
          </p:nvSpPr>
          <p:spPr>
            <a:xfrm>
              <a:off x="5131690" y="1836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6" name="pt5926"/>
            <p:cNvSpPr/>
            <p:nvPr/>
          </p:nvSpPr>
          <p:spPr>
            <a:xfrm>
              <a:off x="5420367" y="1551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7" name="pt5927"/>
            <p:cNvSpPr/>
            <p:nvPr/>
          </p:nvSpPr>
          <p:spPr>
            <a:xfrm>
              <a:off x="5559614" y="140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8" name="pt5928"/>
            <p:cNvSpPr/>
            <p:nvPr/>
          </p:nvSpPr>
          <p:spPr>
            <a:xfrm>
              <a:off x="4575087" y="230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9" name="pt5929"/>
            <p:cNvSpPr/>
            <p:nvPr/>
          </p:nvSpPr>
          <p:spPr>
            <a:xfrm>
              <a:off x="4404008" y="2399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0" name="pt5930"/>
            <p:cNvSpPr/>
            <p:nvPr/>
          </p:nvSpPr>
          <p:spPr>
            <a:xfrm>
              <a:off x="5110632" y="1825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1" name="pt5931"/>
            <p:cNvSpPr/>
            <p:nvPr/>
          </p:nvSpPr>
          <p:spPr>
            <a:xfrm>
              <a:off x="5609574" y="1376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2" name="pt5932"/>
            <p:cNvSpPr/>
            <p:nvPr/>
          </p:nvSpPr>
          <p:spPr>
            <a:xfrm>
              <a:off x="4618696" y="2291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3" name="pt5933"/>
            <p:cNvSpPr/>
            <p:nvPr/>
          </p:nvSpPr>
          <p:spPr>
            <a:xfrm>
              <a:off x="4433706" y="2372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4" name="pt5934"/>
            <p:cNvSpPr/>
            <p:nvPr/>
          </p:nvSpPr>
          <p:spPr>
            <a:xfrm>
              <a:off x="4439556" y="2450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5" name="pt5935"/>
            <p:cNvSpPr/>
            <p:nvPr/>
          </p:nvSpPr>
          <p:spPr>
            <a:xfrm>
              <a:off x="4841439" y="2086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6" name="pt5936"/>
            <p:cNvSpPr/>
            <p:nvPr/>
          </p:nvSpPr>
          <p:spPr>
            <a:xfrm>
              <a:off x="5599443" y="1422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7" name="pt5937"/>
            <p:cNvSpPr/>
            <p:nvPr/>
          </p:nvSpPr>
          <p:spPr>
            <a:xfrm>
              <a:off x="5590341" y="1432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8" name="pt5938"/>
            <p:cNvSpPr/>
            <p:nvPr/>
          </p:nvSpPr>
          <p:spPr>
            <a:xfrm>
              <a:off x="4405692" y="2443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9" name="pt5939"/>
            <p:cNvSpPr/>
            <p:nvPr/>
          </p:nvSpPr>
          <p:spPr>
            <a:xfrm>
              <a:off x="4779053" y="2152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0" name="pt5940"/>
            <p:cNvSpPr/>
            <p:nvPr/>
          </p:nvSpPr>
          <p:spPr>
            <a:xfrm>
              <a:off x="4918223" y="1991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1" name="pt5941"/>
            <p:cNvSpPr/>
            <p:nvPr/>
          </p:nvSpPr>
          <p:spPr>
            <a:xfrm>
              <a:off x="5086976" y="1944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2" name="pt5942"/>
            <p:cNvSpPr/>
            <p:nvPr/>
          </p:nvSpPr>
          <p:spPr>
            <a:xfrm>
              <a:off x="4489786" y="2249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3" name="pt5943"/>
            <p:cNvSpPr/>
            <p:nvPr/>
          </p:nvSpPr>
          <p:spPr>
            <a:xfrm>
              <a:off x="4865827" y="2091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4" name="pt5944"/>
            <p:cNvSpPr/>
            <p:nvPr/>
          </p:nvSpPr>
          <p:spPr>
            <a:xfrm>
              <a:off x="5444228" y="1582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5" name="pt5945"/>
            <p:cNvSpPr/>
            <p:nvPr/>
          </p:nvSpPr>
          <p:spPr>
            <a:xfrm>
              <a:off x="5185995" y="1852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6" name="pt5946"/>
            <p:cNvSpPr/>
            <p:nvPr/>
          </p:nvSpPr>
          <p:spPr>
            <a:xfrm>
              <a:off x="5427232" y="1692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7" name="pt5947"/>
            <p:cNvSpPr/>
            <p:nvPr/>
          </p:nvSpPr>
          <p:spPr>
            <a:xfrm>
              <a:off x="4577132" y="2314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8" name="pt5948"/>
            <p:cNvSpPr/>
            <p:nvPr/>
          </p:nvSpPr>
          <p:spPr>
            <a:xfrm>
              <a:off x="4479597" y="2393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9" name="pt5949"/>
            <p:cNvSpPr/>
            <p:nvPr/>
          </p:nvSpPr>
          <p:spPr>
            <a:xfrm>
              <a:off x="5075720" y="174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0" name="pt5950"/>
            <p:cNvSpPr/>
            <p:nvPr/>
          </p:nvSpPr>
          <p:spPr>
            <a:xfrm>
              <a:off x="4738331" y="2240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1" name="pt5951"/>
            <p:cNvSpPr/>
            <p:nvPr/>
          </p:nvSpPr>
          <p:spPr>
            <a:xfrm>
              <a:off x="5643630" y="1411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2" name="pt5952"/>
            <p:cNvSpPr/>
            <p:nvPr/>
          </p:nvSpPr>
          <p:spPr>
            <a:xfrm>
              <a:off x="5590463" y="1415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3" name="pt5953"/>
            <p:cNvSpPr/>
            <p:nvPr/>
          </p:nvSpPr>
          <p:spPr>
            <a:xfrm>
              <a:off x="5466855" y="1513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4" name="pt5954"/>
            <p:cNvSpPr/>
            <p:nvPr/>
          </p:nvSpPr>
          <p:spPr>
            <a:xfrm>
              <a:off x="4541796" y="2325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5" name="pt5955"/>
            <p:cNvSpPr/>
            <p:nvPr/>
          </p:nvSpPr>
          <p:spPr>
            <a:xfrm>
              <a:off x="5656191" y="1362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6" name="pt5956"/>
            <p:cNvSpPr/>
            <p:nvPr/>
          </p:nvSpPr>
          <p:spPr>
            <a:xfrm>
              <a:off x="5636469" y="1394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7" name="pt5957"/>
            <p:cNvSpPr/>
            <p:nvPr/>
          </p:nvSpPr>
          <p:spPr>
            <a:xfrm>
              <a:off x="4792193" y="2068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8" name="pt5958"/>
            <p:cNvSpPr/>
            <p:nvPr/>
          </p:nvSpPr>
          <p:spPr>
            <a:xfrm>
              <a:off x="5628286" y="1395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9" name="pt5959"/>
            <p:cNvSpPr/>
            <p:nvPr/>
          </p:nvSpPr>
          <p:spPr>
            <a:xfrm>
              <a:off x="5441638" y="1531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0" name="pt5960"/>
            <p:cNvSpPr/>
            <p:nvPr/>
          </p:nvSpPr>
          <p:spPr>
            <a:xfrm>
              <a:off x="5564448" y="1485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1" name="pt5961"/>
            <p:cNvSpPr/>
            <p:nvPr/>
          </p:nvSpPr>
          <p:spPr>
            <a:xfrm>
              <a:off x="5613880" y="1396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2" name="pt5962"/>
            <p:cNvSpPr/>
            <p:nvPr/>
          </p:nvSpPr>
          <p:spPr>
            <a:xfrm>
              <a:off x="5583951" y="1378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3" name="pt5963"/>
            <p:cNvSpPr/>
            <p:nvPr/>
          </p:nvSpPr>
          <p:spPr>
            <a:xfrm>
              <a:off x="5438301" y="1514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4" name="pt5964"/>
            <p:cNvSpPr/>
            <p:nvPr/>
          </p:nvSpPr>
          <p:spPr>
            <a:xfrm>
              <a:off x="5085163" y="1924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5" name="pt5965"/>
            <p:cNvSpPr/>
            <p:nvPr/>
          </p:nvSpPr>
          <p:spPr>
            <a:xfrm>
              <a:off x="5612428" y="1363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6" name="pt5966"/>
            <p:cNvSpPr/>
            <p:nvPr/>
          </p:nvSpPr>
          <p:spPr>
            <a:xfrm>
              <a:off x="5510220" y="1437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7" name="pt5967"/>
            <p:cNvSpPr/>
            <p:nvPr/>
          </p:nvSpPr>
          <p:spPr>
            <a:xfrm>
              <a:off x="4642519" y="2234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8" name="pt5968"/>
            <p:cNvSpPr/>
            <p:nvPr/>
          </p:nvSpPr>
          <p:spPr>
            <a:xfrm>
              <a:off x="5533612" y="1528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9" name="pt5969"/>
            <p:cNvSpPr/>
            <p:nvPr/>
          </p:nvSpPr>
          <p:spPr>
            <a:xfrm>
              <a:off x="4615919" y="223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0" name="pt5970"/>
            <p:cNvSpPr/>
            <p:nvPr/>
          </p:nvSpPr>
          <p:spPr>
            <a:xfrm>
              <a:off x="4426057" y="2400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1" name="pt5971"/>
            <p:cNvSpPr/>
            <p:nvPr/>
          </p:nvSpPr>
          <p:spPr>
            <a:xfrm>
              <a:off x="4877938" y="199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2" name="pt5972"/>
            <p:cNvSpPr/>
            <p:nvPr/>
          </p:nvSpPr>
          <p:spPr>
            <a:xfrm>
              <a:off x="5387094" y="1579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3" name="pt5973"/>
            <p:cNvSpPr/>
            <p:nvPr/>
          </p:nvSpPr>
          <p:spPr>
            <a:xfrm>
              <a:off x="5384671" y="1561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4" name="pt5974"/>
            <p:cNvSpPr/>
            <p:nvPr/>
          </p:nvSpPr>
          <p:spPr>
            <a:xfrm>
              <a:off x="5116333" y="1769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5" name="pt5975"/>
            <p:cNvSpPr/>
            <p:nvPr/>
          </p:nvSpPr>
          <p:spPr>
            <a:xfrm>
              <a:off x="5626943" y="1357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6" name="pt5976"/>
            <p:cNvSpPr/>
            <p:nvPr/>
          </p:nvSpPr>
          <p:spPr>
            <a:xfrm>
              <a:off x="4754421" y="2164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7" name="pt5977"/>
            <p:cNvSpPr/>
            <p:nvPr/>
          </p:nvSpPr>
          <p:spPr>
            <a:xfrm>
              <a:off x="5625631" y="1361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8" name="pt5978"/>
            <p:cNvSpPr/>
            <p:nvPr/>
          </p:nvSpPr>
          <p:spPr>
            <a:xfrm>
              <a:off x="4363478" y="2463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9" name="pt5979"/>
            <p:cNvSpPr/>
            <p:nvPr/>
          </p:nvSpPr>
          <p:spPr>
            <a:xfrm>
              <a:off x="4620657" y="2347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0" name="pt5980"/>
            <p:cNvSpPr/>
            <p:nvPr/>
          </p:nvSpPr>
          <p:spPr>
            <a:xfrm>
              <a:off x="4906183" y="1997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1" name="pt5981"/>
            <p:cNvSpPr/>
            <p:nvPr/>
          </p:nvSpPr>
          <p:spPr>
            <a:xfrm>
              <a:off x="5005209" y="1912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2" name="pt5982"/>
            <p:cNvSpPr/>
            <p:nvPr/>
          </p:nvSpPr>
          <p:spPr>
            <a:xfrm>
              <a:off x="5314938" y="162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3" name="pt5983"/>
            <p:cNvSpPr/>
            <p:nvPr/>
          </p:nvSpPr>
          <p:spPr>
            <a:xfrm>
              <a:off x="4874962" y="201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4" name="pt5984"/>
            <p:cNvSpPr/>
            <p:nvPr/>
          </p:nvSpPr>
          <p:spPr>
            <a:xfrm>
              <a:off x="5606842" y="1462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5" name="pt5985"/>
            <p:cNvSpPr/>
            <p:nvPr/>
          </p:nvSpPr>
          <p:spPr>
            <a:xfrm>
              <a:off x="5578763" y="1584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6" name="pt5986"/>
            <p:cNvSpPr/>
            <p:nvPr/>
          </p:nvSpPr>
          <p:spPr>
            <a:xfrm>
              <a:off x="5305579" y="1672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7" name="pt5987"/>
            <p:cNvSpPr/>
            <p:nvPr/>
          </p:nvSpPr>
          <p:spPr>
            <a:xfrm>
              <a:off x="5458659" y="153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8" name="pt5988"/>
            <p:cNvSpPr/>
            <p:nvPr/>
          </p:nvSpPr>
          <p:spPr>
            <a:xfrm>
              <a:off x="5516841" y="1432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9" name="pt5989"/>
            <p:cNvSpPr/>
            <p:nvPr/>
          </p:nvSpPr>
          <p:spPr>
            <a:xfrm>
              <a:off x="4483267" y="2249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0" name="pt5990"/>
            <p:cNvSpPr/>
            <p:nvPr/>
          </p:nvSpPr>
          <p:spPr>
            <a:xfrm>
              <a:off x="4620638" y="2233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1" name="pt5991"/>
            <p:cNvSpPr/>
            <p:nvPr/>
          </p:nvSpPr>
          <p:spPr>
            <a:xfrm>
              <a:off x="4937437" y="1837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2" name="pt5992"/>
            <p:cNvSpPr/>
            <p:nvPr/>
          </p:nvSpPr>
          <p:spPr>
            <a:xfrm>
              <a:off x="5460838" y="1485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3" name="pt5993"/>
            <p:cNvSpPr/>
            <p:nvPr/>
          </p:nvSpPr>
          <p:spPr>
            <a:xfrm>
              <a:off x="4812345" y="200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4" name="pt5994"/>
            <p:cNvSpPr/>
            <p:nvPr/>
          </p:nvSpPr>
          <p:spPr>
            <a:xfrm>
              <a:off x="4877533" y="2063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5" name="pt5995"/>
            <p:cNvSpPr/>
            <p:nvPr/>
          </p:nvSpPr>
          <p:spPr>
            <a:xfrm>
              <a:off x="4506544" y="2282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6" name="pt5996"/>
            <p:cNvSpPr/>
            <p:nvPr/>
          </p:nvSpPr>
          <p:spPr>
            <a:xfrm>
              <a:off x="5437183" y="146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7" name="pt5997"/>
            <p:cNvSpPr/>
            <p:nvPr/>
          </p:nvSpPr>
          <p:spPr>
            <a:xfrm>
              <a:off x="5620701" y="1422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8" name="pt5998"/>
            <p:cNvSpPr/>
            <p:nvPr/>
          </p:nvSpPr>
          <p:spPr>
            <a:xfrm>
              <a:off x="5503933" y="1483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9" name="pt5999"/>
            <p:cNvSpPr/>
            <p:nvPr/>
          </p:nvSpPr>
          <p:spPr>
            <a:xfrm>
              <a:off x="5478567" y="1464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0" name="pt6000"/>
            <p:cNvSpPr/>
            <p:nvPr/>
          </p:nvSpPr>
          <p:spPr>
            <a:xfrm>
              <a:off x="4671774" y="2235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1" name="pt6001"/>
            <p:cNvSpPr/>
            <p:nvPr/>
          </p:nvSpPr>
          <p:spPr>
            <a:xfrm>
              <a:off x="4604406" y="228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2" name="pt6002"/>
            <p:cNvSpPr/>
            <p:nvPr/>
          </p:nvSpPr>
          <p:spPr>
            <a:xfrm>
              <a:off x="5532828" y="145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3" name="pt6003"/>
            <p:cNvSpPr/>
            <p:nvPr/>
          </p:nvSpPr>
          <p:spPr>
            <a:xfrm>
              <a:off x="5294985" y="1705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4" name="pt6004"/>
            <p:cNvSpPr/>
            <p:nvPr/>
          </p:nvSpPr>
          <p:spPr>
            <a:xfrm>
              <a:off x="4773679" y="209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5" name="pt6005"/>
            <p:cNvSpPr/>
            <p:nvPr/>
          </p:nvSpPr>
          <p:spPr>
            <a:xfrm>
              <a:off x="4348179" y="2471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6" name="pt6006"/>
            <p:cNvSpPr/>
            <p:nvPr/>
          </p:nvSpPr>
          <p:spPr>
            <a:xfrm>
              <a:off x="5319457" y="1632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7" name="pt6007"/>
            <p:cNvSpPr/>
            <p:nvPr/>
          </p:nvSpPr>
          <p:spPr>
            <a:xfrm>
              <a:off x="5264972" y="1833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8" name="pt6008"/>
            <p:cNvSpPr/>
            <p:nvPr/>
          </p:nvSpPr>
          <p:spPr>
            <a:xfrm>
              <a:off x="4698611" y="2086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9" name="pt6009"/>
            <p:cNvSpPr/>
            <p:nvPr/>
          </p:nvSpPr>
          <p:spPr>
            <a:xfrm>
              <a:off x="4353753" y="2460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0" name="pt6010"/>
            <p:cNvSpPr/>
            <p:nvPr/>
          </p:nvSpPr>
          <p:spPr>
            <a:xfrm>
              <a:off x="5438192" y="1547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1" name="pt6011"/>
            <p:cNvSpPr/>
            <p:nvPr/>
          </p:nvSpPr>
          <p:spPr>
            <a:xfrm>
              <a:off x="4975273" y="1891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2" name="pt6012"/>
            <p:cNvSpPr/>
            <p:nvPr/>
          </p:nvSpPr>
          <p:spPr>
            <a:xfrm>
              <a:off x="4625311" y="2196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3" name="pt6013"/>
            <p:cNvSpPr/>
            <p:nvPr/>
          </p:nvSpPr>
          <p:spPr>
            <a:xfrm>
              <a:off x="5508767" y="1477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4" name="pt6014"/>
            <p:cNvSpPr/>
            <p:nvPr/>
          </p:nvSpPr>
          <p:spPr>
            <a:xfrm>
              <a:off x="5641933" y="1458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5" name="pt6015"/>
            <p:cNvSpPr/>
            <p:nvPr/>
          </p:nvSpPr>
          <p:spPr>
            <a:xfrm>
              <a:off x="5295397" y="1826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6" name="pt6016"/>
            <p:cNvSpPr/>
            <p:nvPr/>
          </p:nvSpPr>
          <p:spPr>
            <a:xfrm>
              <a:off x="5520968" y="1563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7" name="pt6017"/>
            <p:cNvSpPr/>
            <p:nvPr/>
          </p:nvSpPr>
          <p:spPr>
            <a:xfrm>
              <a:off x="5616966" y="1383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8" name="pt6018"/>
            <p:cNvSpPr/>
            <p:nvPr/>
          </p:nvSpPr>
          <p:spPr>
            <a:xfrm>
              <a:off x="5114701" y="1818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9" name="pt6019"/>
            <p:cNvSpPr/>
            <p:nvPr/>
          </p:nvSpPr>
          <p:spPr>
            <a:xfrm>
              <a:off x="5586342" y="1420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0" name="pt6020"/>
            <p:cNvSpPr/>
            <p:nvPr/>
          </p:nvSpPr>
          <p:spPr>
            <a:xfrm>
              <a:off x="4767251" y="2100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1" name="pt6021"/>
            <p:cNvSpPr/>
            <p:nvPr/>
          </p:nvSpPr>
          <p:spPr>
            <a:xfrm>
              <a:off x="5412891" y="1526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2" name="pt6022"/>
            <p:cNvSpPr/>
            <p:nvPr/>
          </p:nvSpPr>
          <p:spPr>
            <a:xfrm>
              <a:off x="5649107" y="141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3" name="pt6023"/>
            <p:cNvSpPr/>
            <p:nvPr/>
          </p:nvSpPr>
          <p:spPr>
            <a:xfrm>
              <a:off x="5436482" y="1524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4" name="pt6024"/>
            <p:cNvSpPr/>
            <p:nvPr/>
          </p:nvSpPr>
          <p:spPr>
            <a:xfrm>
              <a:off x="4441234" y="2406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5" name="pt6025"/>
            <p:cNvSpPr/>
            <p:nvPr/>
          </p:nvSpPr>
          <p:spPr>
            <a:xfrm>
              <a:off x="5610146" y="1448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6" name="pt6026"/>
            <p:cNvSpPr/>
            <p:nvPr/>
          </p:nvSpPr>
          <p:spPr>
            <a:xfrm>
              <a:off x="5507423" y="1506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7" name="pt6027"/>
            <p:cNvSpPr/>
            <p:nvPr/>
          </p:nvSpPr>
          <p:spPr>
            <a:xfrm>
              <a:off x="5494863" y="1499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8" name="pt6028"/>
            <p:cNvSpPr/>
            <p:nvPr/>
          </p:nvSpPr>
          <p:spPr>
            <a:xfrm>
              <a:off x="5575999" y="1526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9" name="pt6029"/>
            <p:cNvSpPr/>
            <p:nvPr/>
          </p:nvSpPr>
          <p:spPr>
            <a:xfrm>
              <a:off x="4478909" y="2458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0" name="pt6030"/>
            <p:cNvSpPr/>
            <p:nvPr/>
          </p:nvSpPr>
          <p:spPr>
            <a:xfrm>
              <a:off x="5381502" y="1585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1" name="pt6031"/>
            <p:cNvSpPr/>
            <p:nvPr/>
          </p:nvSpPr>
          <p:spPr>
            <a:xfrm>
              <a:off x="5169109" y="1716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2" name="pt6032"/>
            <p:cNvSpPr/>
            <p:nvPr/>
          </p:nvSpPr>
          <p:spPr>
            <a:xfrm>
              <a:off x="5593722" y="1414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3" name="pt6033"/>
            <p:cNvSpPr/>
            <p:nvPr/>
          </p:nvSpPr>
          <p:spPr>
            <a:xfrm>
              <a:off x="5587718" y="1417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4" name="pt6034"/>
            <p:cNvSpPr/>
            <p:nvPr/>
          </p:nvSpPr>
          <p:spPr>
            <a:xfrm>
              <a:off x="5317702" y="1699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5" name="pt6035"/>
            <p:cNvSpPr/>
            <p:nvPr/>
          </p:nvSpPr>
          <p:spPr>
            <a:xfrm>
              <a:off x="5539590" y="1535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6" name="pt6036"/>
            <p:cNvSpPr/>
            <p:nvPr/>
          </p:nvSpPr>
          <p:spPr>
            <a:xfrm>
              <a:off x="5075881" y="2047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7" name="pt6037"/>
            <p:cNvSpPr/>
            <p:nvPr/>
          </p:nvSpPr>
          <p:spPr>
            <a:xfrm>
              <a:off x="5544283" y="1566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8" name="pt6038"/>
            <p:cNvSpPr/>
            <p:nvPr/>
          </p:nvSpPr>
          <p:spPr>
            <a:xfrm>
              <a:off x="5528051" y="151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9" name="pt6039"/>
            <p:cNvSpPr/>
            <p:nvPr/>
          </p:nvSpPr>
          <p:spPr>
            <a:xfrm>
              <a:off x="4913209" y="2009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0" name="pt6040"/>
            <p:cNvSpPr/>
            <p:nvPr/>
          </p:nvSpPr>
          <p:spPr>
            <a:xfrm>
              <a:off x="5633956" y="1410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1" name="pt6041"/>
            <p:cNvSpPr/>
            <p:nvPr/>
          </p:nvSpPr>
          <p:spPr>
            <a:xfrm>
              <a:off x="5631674" y="1373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2" name="pt6042"/>
            <p:cNvSpPr/>
            <p:nvPr/>
          </p:nvSpPr>
          <p:spPr>
            <a:xfrm>
              <a:off x="5076614" y="1411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3" name="pt6043"/>
            <p:cNvSpPr/>
            <p:nvPr/>
          </p:nvSpPr>
          <p:spPr>
            <a:xfrm>
              <a:off x="5534113" y="1440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4" name="pt6044"/>
            <p:cNvSpPr/>
            <p:nvPr/>
          </p:nvSpPr>
          <p:spPr>
            <a:xfrm>
              <a:off x="5492427" y="1493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5" name="pt6045"/>
            <p:cNvSpPr/>
            <p:nvPr/>
          </p:nvSpPr>
          <p:spPr>
            <a:xfrm>
              <a:off x="4660544" y="2252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6" name="pt6046"/>
            <p:cNvSpPr/>
            <p:nvPr/>
          </p:nvSpPr>
          <p:spPr>
            <a:xfrm>
              <a:off x="5490286" y="1502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7" name="pt6047"/>
            <p:cNvSpPr/>
            <p:nvPr/>
          </p:nvSpPr>
          <p:spPr>
            <a:xfrm>
              <a:off x="5467395" y="157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8" name="pt6048"/>
            <p:cNvSpPr/>
            <p:nvPr/>
          </p:nvSpPr>
          <p:spPr>
            <a:xfrm>
              <a:off x="4662793" y="2284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9" name="pt6049"/>
            <p:cNvSpPr/>
            <p:nvPr/>
          </p:nvSpPr>
          <p:spPr>
            <a:xfrm>
              <a:off x="4750397" y="2164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0" name="pt6050"/>
            <p:cNvSpPr/>
            <p:nvPr/>
          </p:nvSpPr>
          <p:spPr>
            <a:xfrm>
              <a:off x="5157512" y="1784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1" name="pt6051"/>
            <p:cNvSpPr/>
            <p:nvPr/>
          </p:nvSpPr>
          <p:spPr>
            <a:xfrm>
              <a:off x="4446550" y="2381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2" name="pt6052"/>
            <p:cNvSpPr/>
            <p:nvPr/>
          </p:nvSpPr>
          <p:spPr>
            <a:xfrm>
              <a:off x="4692376" y="2158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3" name="pt6053"/>
            <p:cNvSpPr/>
            <p:nvPr/>
          </p:nvSpPr>
          <p:spPr>
            <a:xfrm>
              <a:off x="4739887" y="2219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4" name="pt6054"/>
            <p:cNvSpPr/>
            <p:nvPr/>
          </p:nvSpPr>
          <p:spPr>
            <a:xfrm>
              <a:off x="5607652" y="1458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5" name="pt6055"/>
            <p:cNvSpPr/>
            <p:nvPr/>
          </p:nvSpPr>
          <p:spPr>
            <a:xfrm>
              <a:off x="4642075" y="2285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6" name="pt6056"/>
            <p:cNvSpPr/>
            <p:nvPr/>
          </p:nvSpPr>
          <p:spPr>
            <a:xfrm>
              <a:off x="4446743" y="2370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7" name="pt6057"/>
            <p:cNvSpPr/>
            <p:nvPr/>
          </p:nvSpPr>
          <p:spPr>
            <a:xfrm>
              <a:off x="5506061" y="1511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8" name="pt6058"/>
            <p:cNvSpPr/>
            <p:nvPr/>
          </p:nvSpPr>
          <p:spPr>
            <a:xfrm>
              <a:off x="5171024" y="1801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9" name="pt6059"/>
            <p:cNvSpPr/>
            <p:nvPr/>
          </p:nvSpPr>
          <p:spPr>
            <a:xfrm>
              <a:off x="5105058" y="1826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0" name="pt6060"/>
            <p:cNvSpPr/>
            <p:nvPr/>
          </p:nvSpPr>
          <p:spPr>
            <a:xfrm>
              <a:off x="4583226" y="2417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1" name="pt6061"/>
            <p:cNvSpPr/>
            <p:nvPr/>
          </p:nvSpPr>
          <p:spPr>
            <a:xfrm>
              <a:off x="4855497" y="1986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2" name="pt6062"/>
            <p:cNvSpPr/>
            <p:nvPr/>
          </p:nvSpPr>
          <p:spPr>
            <a:xfrm>
              <a:off x="4648067" y="2282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3" name="pt6063"/>
            <p:cNvSpPr/>
            <p:nvPr/>
          </p:nvSpPr>
          <p:spPr>
            <a:xfrm>
              <a:off x="5438861" y="1562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4" name="pt6064"/>
            <p:cNvSpPr/>
            <p:nvPr/>
          </p:nvSpPr>
          <p:spPr>
            <a:xfrm>
              <a:off x="4464934" y="2296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5" name="pt6065"/>
            <p:cNvSpPr/>
            <p:nvPr/>
          </p:nvSpPr>
          <p:spPr>
            <a:xfrm>
              <a:off x="4407396" y="2405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6" name="pt6066"/>
            <p:cNvSpPr/>
            <p:nvPr/>
          </p:nvSpPr>
          <p:spPr>
            <a:xfrm>
              <a:off x="5263950" y="1691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7" name="pt6067"/>
            <p:cNvSpPr/>
            <p:nvPr/>
          </p:nvSpPr>
          <p:spPr>
            <a:xfrm>
              <a:off x="5585057" y="145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8" name="pt6068"/>
            <p:cNvSpPr/>
            <p:nvPr/>
          </p:nvSpPr>
          <p:spPr>
            <a:xfrm>
              <a:off x="5540966" y="1478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9" name="pt6069"/>
            <p:cNvSpPr/>
            <p:nvPr/>
          </p:nvSpPr>
          <p:spPr>
            <a:xfrm>
              <a:off x="5481904" y="1495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0" name="pt6070"/>
            <p:cNvSpPr/>
            <p:nvPr/>
          </p:nvSpPr>
          <p:spPr>
            <a:xfrm>
              <a:off x="4707630" y="227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1" name="pt6071"/>
            <p:cNvSpPr/>
            <p:nvPr/>
          </p:nvSpPr>
          <p:spPr>
            <a:xfrm>
              <a:off x="4877629" y="2041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2" name="pt6072"/>
            <p:cNvSpPr/>
            <p:nvPr/>
          </p:nvSpPr>
          <p:spPr>
            <a:xfrm>
              <a:off x="5625355" y="1409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3" name="pt6073"/>
            <p:cNvSpPr/>
            <p:nvPr/>
          </p:nvSpPr>
          <p:spPr>
            <a:xfrm>
              <a:off x="4899768" y="1992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4" name="pt6074"/>
            <p:cNvSpPr/>
            <p:nvPr/>
          </p:nvSpPr>
          <p:spPr>
            <a:xfrm>
              <a:off x="4594951" y="2251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5" name="pt6075"/>
            <p:cNvSpPr/>
            <p:nvPr/>
          </p:nvSpPr>
          <p:spPr>
            <a:xfrm>
              <a:off x="4612120" y="2264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6" name="pt6076"/>
            <p:cNvSpPr/>
            <p:nvPr/>
          </p:nvSpPr>
          <p:spPr>
            <a:xfrm>
              <a:off x="4389660" y="2496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7" name="pt6077"/>
            <p:cNvSpPr/>
            <p:nvPr/>
          </p:nvSpPr>
          <p:spPr>
            <a:xfrm>
              <a:off x="4777813" y="2089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8" name="pt6078"/>
            <p:cNvSpPr/>
            <p:nvPr/>
          </p:nvSpPr>
          <p:spPr>
            <a:xfrm>
              <a:off x="4439659" y="2436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9" name="pt6079"/>
            <p:cNvSpPr/>
            <p:nvPr/>
          </p:nvSpPr>
          <p:spPr>
            <a:xfrm>
              <a:off x="5409612" y="1584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0" name="pt6080"/>
            <p:cNvSpPr/>
            <p:nvPr/>
          </p:nvSpPr>
          <p:spPr>
            <a:xfrm>
              <a:off x="4437807" y="2407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1" name="pt6081"/>
            <p:cNvSpPr/>
            <p:nvPr/>
          </p:nvSpPr>
          <p:spPr>
            <a:xfrm>
              <a:off x="5492362" y="1518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2" name="pt6082"/>
            <p:cNvSpPr/>
            <p:nvPr/>
          </p:nvSpPr>
          <p:spPr>
            <a:xfrm>
              <a:off x="4710703" y="209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3" name="pt6083"/>
            <p:cNvSpPr/>
            <p:nvPr/>
          </p:nvSpPr>
          <p:spPr>
            <a:xfrm>
              <a:off x="5424243" y="1517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4" name="pt6084"/>
            <p:cNvSpPr/>
            <p:nvPr/>
          </p:nvSpPr>
          <p:spPr>
            <a:xfrm>
              <a:off x="4355675" y="2499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5" name="pt6085"/>
            <p:cNvSpPr/>
            <p:nvPr/>
          </p:nvSpPr>
          <p:spPr>
            <a:xfrm>
              <a:off x="4358310" y="2444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6" name="pt6086"/>
            <p:cNvSpPr/>
            <p:nvPr/>
          </p:nvSpPr>
          <p:spPr>
            <a:xfrm>
              <a:off x="4505496" y="236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7" name="pt6087"/>
            <p:cNvSpPr/>
            <p:nvPr/>
          </p:nvSpPr>
          <p:spPr>
            <a:xfrm>
              <a:off x="4610622" y="2329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8" name="pt6088"/>
            <p:cNvSpPr/>
            <p:nvPr/>
          </p:nvSpPr>
          <p:spPr>
            <a:xfrm>
              <a:off x="4666194" y="2194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9" name="pt6089"/>
            <p:cNvSpPr/>
            <p:nvPr/>
          </p:nvSpPr>
          <p:spPr>
            <a:xfrm>
              <a:off x="4991948" y="1901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0" name="pt6090"/>
            <p:cNvSpPr/>
            <p:nvPr/>
          </p:nvSpPr>
          <p:spPr>
            <a:xfrm>
              <a:off x="4853235" y="2055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1" name="pt6091"/>
            <p:cNvSpPr/>
            <p:nvPr/>
          </p:nvSpPr>
          <p:spPr>
            <a:xfrm>
              <a:off x="5520344" y="1513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2" name="pt6092"/>
            <p:cNvSpPr/>
            <p:nvPr/>
          </p:nvSpPr>
          <p:spPr>
            <a:xfrm>
              <a:off x="5394500" y="1565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3" name="pt6093"/>
            <p:cNvSpPr/>
            <p:nvPr/>
          </p:nvSpPr>
          <p:spPr>
            <a:xfrm>
              <a:off x="5572843" y="1431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4" name="pt6094"/>
            <p:cNvSpPr/>
            <p:nvPr/>
          </p:nvSpPr>
          <p:spPr>
            <a:xfrm>
              <a:off x="4861386" y="2003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5" name="pt6095"/>
            <p:cNvSpPr/>
            <p:nvPr/>
          </p:nvSpPr>
          <p:spPr>
            <a:xfrm>
              <a:off x="5581405" y="1503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6" name="pt6096"/>
            <p:cNvSpPr/>
            <p:nvPr/>
          </p:nvSpPr>
          <p:spPr>
            <a:xfrm>
              <a:off x="5645559" y="1360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7" name="pt6097"/>
            <p:cNvSpPr/>
            <p:nvPr/>
          </p:nvSpPr>
          <p:spPr>
            <a:xfrm>
              <a:off x="4503593" y="2327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8" name="pt6098"/>
            <p:cNvSpPr/>
            <p:nvPr/>
          </p:nvSpPr>
          <p:spPr>
            <a:xfrm>
              <a:off x="4792064" y="2106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9" name="pt6099"/>
            <p:cNvSpPr/>
            <p:nvPr/>
          </p:nvSpPr>
          <p:spPr>
            <a:xfrm>
              <a:off x="4502854" y="2435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0" name="pt6100"/>
            <p:cNvSpPr/>
            <p:nvPr/>
          </p:nvSpPr>
          <p:spPr>
            <a:xfrm>
              <a:off x="5626711" y="144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1" name="pt6101"/>
            <p:cNvSpPr/>
            <p:nvPr/>
          </p:nvSpPr>
          <p:spPr>
            <a:xfrm>
              <a:off x="4498470" y="2327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2" name="pt6102"/>
            <p:cNvSpPr/>
            <p:nvPr/>
          </p:nvSpPr>
          <p:spPr>
            <a:xfrm>
              <a:off x="5101401" y="1791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3" name="pt6103"/>
            <p:cNvSpPr/>
            <p:nvPr/>
          </p:nvSpPr>
          <p:spPr>
            <a:xfrm>
              <a:off x="4880136" y="2019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4" name="pt6104"/>
            <p:cNvSpPr/>
            <p:nvPr/>
          </p:nvSpPr>
          <p:spPr>
            <a:xfrm>
              <a:off x="5267935" y="1702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5" name="pt6105"/>
            <p:cNvSpPr/>
            <p:nvPr/>
          </p:nvSpPr>
          <p:spPr>
            <a:xfrm>
              <a:off x="4899145" y="1906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6" name="pt6106"/>
            <p:cNvSpPr/>
            <p:nvPr/>
          </p:nvSpPr>
          <p:spPr>
            <a:xfrm>
              <a:off x="4971108" y="1961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7" name="pt6107"/>
            <p:cNvSpPr/>
            <p:nvPr/>
          </p:nvSpPr>
          <p:spPr>
            <a:xfrm>
              <a:off x="5605112" y="1463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8" name="pt6108"/>
            <p:cNvSpPr/>
            <p:nvPr/>
          </p:nvSpPr>
          <p:spPr>
            <a:xfrm>
              <a:off x="5603184" y="1434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9" name="pt6109"/>
            <p:cNvSpPr/>
            <p:nvPr/>
          </p:nvSpPr>
          <p:spPr>
            <a:xfrm>
              <a:off x="4413612" y="2452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0" name="pt6110"/>
            <p:cNvSpPr/>
            <p:nvPr/>
          </p:nvSpPr>
          <p:spPr>
            <a:xfrm>
              <a:off x="5229797" y="1759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1" name="pt6111"/>
            <p:cNvSpPr/>
            <p:nvPr/>
          </p:nvSpPr>
          <p:spPr>
            <a:xfrm>
              <a:off x="5526573" y="1602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2" name="pt6112"/>
            <p:cNvSpPr/>
            <p:nvPr/>
          </p:nvSpPr>
          <p:spPr>
            <a:xfrm>
              <a:off x="5243785" y="1718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3" name="pt6113"/>
            <p:cNvSpPr/>
            <p:nvPr/>
          </p:nvSpPr>
          <p:spPr>
            <a:xfrm>
              <a:off x="4499859" y="2409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4" name="pt6114"/>
            <p:cNvSpPr/>
            <p:nvPr/>
          </p:nvSpPr>
          <p:spPr>
            <a:xfrm>
              <a:off x="4752171" y="2091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5" name="pt6115"/>
            <p:cNvSpPr/>
            <p:nvPr/>
          </p:nvSpPr>
          <p:spPr>
            <a:xfrm>
              <a:off x="5581804" y="1696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6" name="pt6116"/>
            <p:cNvSpPr/>
            <p:nvPr/>
          </p:nvSpPr>
          <p:spPr>
            <a:xfrm>
              <a:off x="5008822" y="1901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7" name="pt6117"/>
            <p:cNvSpPr/>
            <p:nvPr/>
          </p:nvSpPr>
          <p:spPr>
            <a:xfrm>
              <a:off x="5222855" y="1670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8" name="pt6118"/>
            <p:cNvSpPr/>
            <p:nvPr/>
          </p:nvSpPr>
          <p:spPr>
            <a:xfrm>
              <a:off x="5178378" y="1709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9" name="pt6119"/>
            <p:cNvSpPr/>
            <p:nvPr/>
          </p:nvSpPr>
          <p:spPr>
            <a:xfrm>
              <a:off x="5567328" y="1454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0" name="pt6120"/>
            <p:cNvSpPr/>
            <p:nvPr/>
          </p:nvSpPr>
          <p:spPr>
            <a:xfrm>
              <a:off x="5228743" y="1843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1" name="pt6121"/>
            <p:cNvSpPr/>
            <p:nvPr/>
          </p:nvSpPr>
          <p:spPr>
            <a:xfrm>
              <a:off x="5384035" y="1646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2" name="pt6122"/>
            <p:cNvSpPr/>
            <p:nvPr/>
          </p:nvSpPr>
          <p:spPr>
            <a:xfrm>
              <a:off x="5489270" y="1540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3" name="pt6123"/>
            <p:cNvSpPr/>
            <p:nvPr/>
          </p:nvSpPr>
          <p:spPr>
            <a:xfrm>
              <a:off x="5119637" y="1823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4" name="pt6124"/>
            <p:cNvSpPr/>
            <p:nvPr/>
          </p:nvSpPr>
          <p:spPr>
            <a:xfrm>
              <a:off x="5169764" y="1761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5" name="pt6125"/>
            <p:cNvSpPr/>
            <p:nvPr/>
          </p:nvSpPr>
          <p:spPr>
            <a:xfrm>
              <a:off x="5197380" y="1824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6" name="pt6126"/>
            <p:cNvSpPr/>
            <p:nvPr/>
          </p:nvSpPr>
          <p:spPr>
            <a:xfrm>
              <a:off x="5466444" y="1512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7" name="pt6127"/>
            <p:cNvSpPr/>
            <p:nvPr/>
          </p:nvSpPr>
          <p:spPr>
            <a:xfrm>
              <a:off x="4458320" y="2403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8" name="pt6128"/>
            <p:cNvSpPr/>
            <p:nvPr/>
          </p:nvSpPr>
          <p:spPr>
            <a:xfrm>
              <a:off x="4826789" y="2067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9" name="pt6129"/>
            <p:cNvSpPr/>
            <p:nvPr/>
          </p:nvSpPr>
          <p:spPr>
            <a:xfrm>
              <a:off x="5226943" y="176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0" name="pt6130"/>
            <p:cNvSpPr/>
            <p:nvPr/>
          </p:nvSpPr>
          <p:spPr>
            <a:xfrm>
              <a:off x="5453478" y="1521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1" name="pt6131"/>
            <p:cNvSpPr/>
            <p:nvPr/>
          </p:nvSpPr>
          <p:spPr>
            <a:xfrm>
              <a:off x="5470095" y="1474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2" name="pt6132"/>
            <p:cNvSpPr/>
            <p:nvPr/>
          </p:nvSpPr>
          <p:spPr>
            <a:xfrm>
              <a:off x="4484110" y="233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3" name="pt6133"/>
            <p:cNvSpPr/>
            <p:nvPr/>
          </p:nvSpPr>
          <p:spPr>
            <a:xfrm>
              <a:off x="4665172" y="2215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4" name="pt6134"/>
            <p:cNvSpPr/>
            <p:nvPr/>
          </p:nvSpPr>
          <p:spPr>
            <a:xfrm>
              <a:off x="4913242" y="2015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5" name="pt6135"/>
            <p:cNvSpPr/>
            <p:nvPr/>
          </p:nvSpPr>
          <p:spPr>
            <a:xfrm>
              <a:off x="5531728" y="1565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6" name="pt6136"/>
            <p:cNvSpPr/>
            <p:nvPr/>
          </p:nvSpPr>
          <p:spPr>
            <a:xfrm>
              <a:off x="5151213" y="1742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7" name="pt6137"/>
            <p:cNvSpPr/>
            <p:nvPr/>
          </p:nvSpPr>
          <p:spPr>
            <a:xfrm>
              <a:off x="4523829" y="2310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8" name="pt6138"/>
            <p:cNvSpPr/>
            <p:nvPr/>
          </p:nvSpPr>
          <p:spPr>
            <a:xfrm>
              <a:off x="4866432" y="2007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9" name="pt6139"/>
            <p:cNvSpPr/>
            <p:nvPr/>
          </p:nvSpPr>
          <p:spPr>
            <a:xfrm>
              <a:off x="5071291" y="1923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0" name="pt6140"/>
            <p:cNvSpPr/>
            <p:nvPr/>
          </p:nvSpPr>
          <p:spPr>
            <a:xfrm>
              <a:off x="4582191" y="238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1" name="pt6141"/>
            <p:cNvSpPr/>
            <p:nvPr/>
          </p:nvSpPr>
          <p:spPr>
            <a:xfrm>
              <a:off x="4742066" y="2229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2" name="pt6142"/>
            <p:cNvSpPr/>
            <p:nvPr/>
          </p:nvSpPr>
          <p:spPr>
            <a:xfrm>
              <a:off x="4918346" y="2024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3" name="pt6143"/>
            <p:cNvSpPr/>
            <p:nvPr/>
          </p:nvSpPr>
          <p:spPr>
            <a:xfrm>
              <a:off x="4499145" y="2347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4" name="pt6144"/>
            <p:cNvSpPr/>
            <p:nvPr/>
          </p:nvSpPr>
          <p:spPr>
            <a:xfrm>
              <a:off x="4453730" y="2424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5" name="pt6145"/>
            <p:cNvSpPr/>
            <p:nvPr/>
          </p:nvSpPr>
          <p:spPr>
            <a:xfrm>
              <a:off x="4582364" y="2294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6" name="pt6146"/>
            <p:cNvSpPr/>
            <p:nvPr/>
          </p:nvSpPr>
          <p:spPr>
            <a:xfrm>
              <a:off x="4664266" y="2234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7" name="pt6147"/>
            <p:cNvSpPr/>
            <p:nvPr/>
          </p:nvSpPr>
          <p:spPr>
            <a:xfrm>
              <a:off x="4342748" y="2547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8" name="pt6148"/>
            <p:cNvSpPr/>
            <p:nvPr/>
          </p:nvSpPr>
          <p:spPr>
            <a:xfrm>
              <a:off x="4559506" y="2456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9" name="pt6149"/>
            <p:cNvSpPr/>
            <p:nvPr/>
          </p:nvSpPr>
          <p:spPr>
            <a:xfrm>
              <a:off x="5290627" y="1732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0" name="pt6150"/>
            <p:cNvSpPr/>
            <p:nvPr/>
          </p:nvSpPr>
          <p:spPr>
            <a:xfrm>
              <a:off x="4794912" y="206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1" name="pt6151"/>
            <p:cNvSpPr/>
            <p:nvPr/>
          </p:nvSpPr>
          <p:spPr>
            <a:xfrm>
              <a:off x="4864850" y="2075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2" name="pt6152"/>
            <p:cNvSpPr/>
            <p:nvPr/>
          </p:nvSpPr>
          <p:spPr>
            <a:xfrm>
              <a:off x="4923739" y="2072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3" name="pt6153"/>
            <p:cNvSpPr/>
            <p:nvPr/>
          </p:nvSpPr>
          <p:spPr>
            <a:xfrm>
              <a:off x="5089830" y="1888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4" name="pt6154"/>
            <p:cNvSpPr/>
            <p:nvPr/>
          </p:nvSpPr>
          <p:spPr>
            <a:xfrm>
              <a:off x="4577652" y="2320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5" name="pt6155"/>
            <p:cNvSpPr/>
            <p:nvPr/>
          </p:nvSpPr>
          <p:spPr>
            <a:xfrm>
              <a:off x="5296039" y="1730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6" name="pt6156"/>
            <p:cNvSpPr/>
            <p:nvPr/>
          </p:nvSpPr>
          <p:spPr>
            <a:xfrm>
              <a:off x="4515955" y="2421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7" name="pt6157"/>
            <p:cNvSpPr/>
            <p:nvPr/>
          </p:nvSpPr>
          <p:spPr>
            <a:xfrm>
              <a:off x="4629547" y="2226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8" name="pt6158"/>
            <p:cNvSpPr/>
            <p:nvPr/>
          </p:nvSpPr>
          <p:spPr>
            <a:xfrm>
              <a:off x="4498374" y="2382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9" name="pt6159"/>
            <p:cNvSpPr/>
            <p:nvPr/>
          </p:nvSpPr>
          <p:spPr>
            <a:xfrm>
              <a:off x="4380957" y="2505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0" name="pt6160"/>
            <p:cNvSpPr/>
            <p:nvPr/>
          </p:nvSpPr>
          <p:spPr>
            <a:xfrm>
              <a:off x="4598049" y="2385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1" name="pt6161"/>
            <p:cNvSpPr/>
            <p:nvPr/>
          </p:nvSpPr>
          <p:spPr>
            <a:xfrm>
              <a:off x="4739906" y="2187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2" name="pt6162"/>
            <p:cNvSpPr/>
            <p:nvPr/>
          </p:nvSpPr>
          <p:spPr>
            <a:xfrm>
              <a:off x="4624944" y="2270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3" name="pt6163"/>
            <p:cNvSpPr/>
            <p:nvPr/>
          </p:nvSpPr>
          <p:spPr>
            <a:xfrm>
              <a:off x="4812692" y="2096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4" name="pt6164"/>
            <p:cNvSpPr/>
            <p:nvPr/>
          </p:nvSpPr>
          <p:spPr>
            <a:xfrm>
              <a:off x="4396770" y="2443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5" name="pt6165"/>
            <p:cNvSpPr/>
            <p:nvPr/>
          </p:nvSpPr>
          <p:spPr>
            <a:xfrm>
              <a:off x="4672924" y="2188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6" name="pt6166"/>
            <p:cNvSpPr/>
            <p:nvPr/>
          </p:nvSpPr>
          <p:spPr>
            <a:xfrm>
              <a:off x="5424146" y="1622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7" name="pt6167"/>
            <p:cNvSpPr/>
            <p:nvPr/>
          </p:nvSpPr>
          <p:spPr>
            <a:xfrm>
              <a:off x="5637793" y="1431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8" name="pt6168"/>
            <p:cNvSpPr/>
            <p:nvPr/>
          </p:nvSpPr>
          <p:spPr>
            <a:xfrm>
              <a:off x="5290402" y="1639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9" name="pt6169"/>
            <p:cNvSpPr/>
            <p:nvPr/>
          </p:nvSpPr>
          <p:spPr>
            <a:xfrm>
              <a:off x="4545788" y="2273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0" name="pt6170"/>
            <p:cNvSpPr/>
            <p:nvPr/>
          </p:nvSpPr>
          <p:spPr>
            <a:xfrm>
              <a:off x="4778751" y="2127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1" name="pt6171"/>
            <p:cNvSpPr/>
            <p:nvPr/>
          </p:nvSpPr>
          <p:spPr>
            <a:xfrm>
              <a:off x="5459861" y="1631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2" name="pt6172"/>
            <p:cNvSpPr/>
            <p:nvPr/>
          </p:nvSpPr>
          <p:spPr>
            <a:xfrm>
              <a:off x="5471741" y="1535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3" name="pt6173"/>
            <p:cNvSpPr/>
            <p:nvPr/>
          </p:nvSpPr>
          <p:spPr>
            <a:xfrm>
              <a:off x="4504217" y="2350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4" name="pt6174"/>
            <p:cNvSpPr/>
            <p:nvPr/>
          </p:nvSpPr>
          <p:spPr>
            <a:xfrm>
              <a:off x="4858988" y="2039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5" name="pt6175"/>
            <p:cNvSpPr/>
            <p:nvPr/>
          </p:nvSpPr>
          <p:spPr>
            <a:xfrm>
              <a:off x="4397246" y="2386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6" name="pt6176"/>
            <p:cNvSpPr/>
            <p:nvPr/>
          </p:nvSpPr>
          <p:spPr>
            <a:xfrm>
              <a:off x="5513537" y="1504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7" name="pt6177"/>
            <p:cNvSpPr/>
            <p:nvPr/>
          </p:nvSpPr>
          <p:spPr>
            <a:xfrm>
              <a:off x="4973441" y="1977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8" name="pt6178"/>
            <p:cNvSpPr/>
            <p:nvPr/>
          </p:nvSpPr>
          <p:spPr>
            <a:xfrm>
              <a:off x="5582820" y="1432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9" name="pt6179"/>
            <p:cNvSpPr/>
            <p:nvPr/>
          </p:nvSpPr>
          <p:spPr>
            <a:xfrm>
              <a:off x="4978790" y="1973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0" name="pt6180"/>
            <p:cNvSpPr/>
            <p:nvPr/>
          </p:nvSpPr>
          <p:spPr>
            <a:xfrm>
              <a:off x="4479288" y="237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1" name="pt6181"/>
            <p:cNvSpPr/>
            <p:nvPr/>
          </p:nvSpPr>
          <p:spPr>
            <a:xfrm>
              <a:off x="5000305" y="1928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2" name="pt6182"/>
            <p:cNvSpPr/>
            <p:nvPr/>
          </p:nvSpPr>
          <p:spPr>
            <a:xfrm>
              <a:off x="4624179" y="2271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3" name="pt6183"/>
            <p:cNvSpPr/>
            <p:nvPr/>
          </p:nvSpPr>
          <p:spPr>
            <a:xfrm>
              <a:off x="4594738" y="2265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4" name="pt6184"/>
            <p:cNvSpPr/>
            <p:nvPr/>
          </p:nvSpPr>
          <p:spPr>
            <a:xfrm>
              <a:off x="4994603" y="1879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5" name="pt6185"/>
            <p:cNvSpPr/>
            <p:nvPr/>
          </p:nvSpPr>
          <p:spPr>
            <a:xfrm>
              <a:off x="4544399" y="2176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6" name="pt6186"/>
            <p:cNvSpPr/>
            <p:nvPr/>
          </p:nvSpPr>
          <p:spPr>
            <a:xfrm>
              <a:off x="5398260" y="1574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7" name="pt6187"/>
            <p:cNvSpPr/>
            <p:nvPr/>
          </p:nvSpPr>
          <p:spPr>
            <a:xfrm>
              <a:off x="5079680" y="1942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8" name="pt6188"/>
            <p:cNvSpPr/>
            <p:nvPr/>
          </p:nvSpPr>
          <p:spPr>
            <a:xfrm>
              <a:off x="4484842" y="2407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9" name="pt6189"/>
            <p:cNvSpPr/>
            <p:nvPr/>
          </p:nvSpPr>
          <p:spPr>
            <a:xfrm>
              <a:off x="4430087" y="2368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0" name="pt6190"/>
            <p:cNvSpPr/>
            <p:nvPr/>
          </p:nvSpPr>
          <p:spPr>
            <a:xfrm>
              <a:off x="4628692" y="2325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1" name="pt6191"/>
            <p:cNvSpPr/>
            <p:nvPr/>
          </p:nvSpPr>
          <p:spPr>
            <a:xfrm>
              <a:off x="5496971" y="1520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2" name="pt6192"/>
            <p:cNvSpPr/>
            <p:nvPr/>
          </p:nvSpPr>
          <p:spPr>
            <a:xfrm>
              <a:off x="4538273" y="2284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3" name="pt6193"/>
            <p:cNvSpPr/>
            <p:nvPr/>
          </p:nvSpPr>
          <p:spPr>
            <a:xfrm>
              <a:off x="5339963" y="164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4" name="pt6194"/>
            <p:cNvSpPr/>
            <p:nvPr/>
          </p:nvSpPr>
          <p:spPr>
            <a:xfrm>
              <a:off x="5593870" y="1531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5" name="pt6195"/>
            <p:cNvSpPr/>
            <p:nvPr/>
          </p:nvSpPr>
          <p:spPr>
            <a:xfrm>
              <a:off x="4637338" y="237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6" name="pt6196"/>
            <p:cNvSpPr/>
            <p:nvPr/>
          </p:nvSpPr>
          <p:spPr>
            <a:xfrm>
              <a:off x="5100604" y="1865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7" name="pt6197"/>
            <p:cNvSpPr/>
            <p:nvPr/>
          </p:nvSpPr>
          <p:spPr>
            <a:xfrm>
              <a:off x="5340407" y="1689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8" name="pt6198"/>
            <p:cNvSpPr/>
            <p:nvPr/>
          </p:nvSpPr>
          <p:spPr>
            <a:xfrm>
              <a:off x="4949586" y="1964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9" name="pt6199"/>
            <p:cNvSpPr/>
            <p:nvPr/>
          </p:nvSpPr>
          <p:spPr>
            <a:xfrm>
              <a:off x="4975273" y="1855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0" name="pt6200"/>
            <p:cNvSpPr/>
            <p:nvPr/>
          </p:nvSpPr>
          <p:spPr>
            <a:xfrm>
              <a:off x="5601892" y="1453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1" name="pt6201"/>
            <p:cNvSpPr/>
            <p:nvPr/>
          </p:nvSpPr>
          <p:spPr>
            <a:xfrm>
              <a:off x="5579207" y="1489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2" name="pt6202"/>
            <p:cNvSpPr/>
            <p:nvPr/>
          </p:nvSpPr>
          <p:spPr>
            <a:xfrm>
              <a:off x="4378218" y="2528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3" name="pt6203"/>
            <p:cNvSpPr/>
            <p:nvPr/>
          </p:nvSpPr>
          <p:spPr>
            <a:xfrm>
              <a:off x="4574920" y="2289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4" name="pt6204"/>
            <p:cNvSpPr/>
            <p:nvPr/>
          </p:nvSpPr>
          <p:spPr>
            <a:xfrm>
              <a:off x="4398486" y="2473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5" name="pt6205"/>
            <p:cNvSpPr/>
            <p:nvPr/>
          </p:nvSpPr>
          <p:spPr>
            <a:xfrm>
              <a:off x="4612499" y="2219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6" name="pt6206"/>
            <p:cNvSpPr/>
            <p:nvPr/>
          </p:nvSpPr>
          <p:spPr>
            <a:xfrm>
              <a:off x="4488455" y="2445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7" name="pt6207"/>
            <p:cNvSpPr/>
            <p:nvPr/>
          </p:nvSpPr>
          <p:spPr>
            <a:xfrm>
              <a:off x="5383392" y="1602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8" name="pt6208"/>
            <p:cNvSpPr/>
            <p:nvPr/>
          </p:nvSpPr>
          <p:spPr>
            <a:xfrm>
              <a:off x="4814794" y="197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9" name="pt6209"/>
            <p:cNvSpPr/>
            <p:nvPr/>
          </p:nvSpPr>
          <p:spPr>
            <a:xfrm>
              <a:off x="5529170" y="1442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0" name="pt6210"/>
            <p:cNvSpPr/>
            <p:nvPr/>
          </p:nvSpPr>
          <p:spPr>
            <a:xfrm>
              <a:off x="4952486" y="1965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1" name="pt6211"/>
            <p:cNvSpPr/>
            <p:nvPr/>
          </p:nvSpPr>
          <p:spPr>
            <a:xfrm>
              <a:off x="4872474" y="1937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2" name="pt6212"/>
            <p:cNvSpPr/>
            <p:nvPr/>
          </p:nvSpPr>
          <p:spPr>
            <a:xfrm>
              <a:off x="5454860" y="1543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3" name="pt6213"/>
            <p:cNvSpPr/>
            <p:nvPr/>
          </p:nvSpPr>
          <p:spPr>
            <a:xfrm>
              <a:off x="4526433" y="2313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4" name="pt6214"/>
            <p:cNvSpPr/>
            <p:nvPr/>
          </p:nvSpPr>
          <p:spPr>
            <a:xfrm>
              <a:off x="4727866" y="2103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5" name="pt6215"/>
            <p:cNvSpPr/>
            <p:nvPr/>
          </p:nvSpPr>
          <p:spPr>
            <a:xfrm>
              <a:off x="4544721" y="2297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6" name="pt6216"/>
            <p:cNvSpPr/>
            <p:nvPr/>
          </p:nvSpPr>
          <p:spPr>
            <a:xfrm>
              <a:off x="5222687" y="1639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7" name="pt6217"/>
            <p:cNvSpPr/>
            <p:nvPr/>
          </p:nvSpPr>
          <p:spPr>
            <a:xfrm>
              <a:off x="4713557" y="2167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8" name="pt6218"/>
            <p:cNvSpPr/>
            <p:nvPr/>
          </p:nvSpPr>
          <p:spPr>
            <a:xfrm>
              <a:off x="5352588" y="1605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9" name="pt6219"/>
            <p:cNvSpPr/>
            <p:nvPr/>
          </p:nvSpPr>
          <p:spPr>
            <a:xfrm>
              <a:off x="4907694" y="1955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0" name="pt6220"/>
            <p:cNvSpPr/>
            <p:nvPr/>
          </p:nvSpPr>
          <p:spPr>
            <a:xfrm>
              <a:off x="5504949" y="1453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1" name="pt6221"/>
            <p:cNvSpPr/>
            <p:nvPr/>
          </p:nvSpPr>
          <p:spPr>
            <a:xfrm>
              <a:off x="4359872" y="2378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2" name="pt6222"/>
            <p:cNvSpPr/>
            <p:nvPr/>
          </p:nvSpPr>
          <p:spPr>
            <a:xfrm>
              <a:off x="4556105" y="228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3" name="pt6223"/>
            <p:cNvSpPr/>
            <p:nvPr/>
          </p:nvSpPr>
          <p:spPr>
            <a:xfrm>
              <a:off x="4514315" y="2290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4" name="pt6224"/>
            <p:cNvSpPr/>
            <p:nvPr/>
          </p:nvSpPr>
          <p:spPr>
            <a:xfrm>
              <a:off x="5556638" y="1454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5" name="pt6225"/>
            <p:cNvSpPr/>
            <p:nvPr/>
          </p:nvSpPr>
          <p:spPr>
            <a:xfrm>
              <a:off x="4495937" y="2331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6" name="pt6226"/>
            <p:cNvSpPr/>
            <p:nvPr/>
          </p:nvSpPr>
          <p:spPr>
            <a:xfrm>
              <a:off x="4922357" y="1876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7" name="pt6227"/>
            <p:cNvSpPr/>
            <p:nvPr/>
          </p:nvSpPr>
          <p:spPr>
            <a:xfrm>
              <a:off x="4545769" y="2359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8" name="pt6228"/>
            <p:cNvSpPr/>
            <p:nvPr/>
          </p:nvSpPr>
          <p:spPr>
            <a:xfrm>
              <a:off x="4893520" y="2095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9" name="pt6229"/>
            <p:cNvSpPr/>
            <p:nvPr/>
          </p:nvSpPr>
          <p:spPr>
            <a:xfrm>
              <a:off x="5598723" y="1433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0" name="pt6230"/>
            <p:cNvSpPr/>
            <p:nvPr/>
          </p:nvSpPr>
          <p:spPr>
            <a:xfrm>
              <a:off x="4452521" y="245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1" name="pt6231"/>
            <p:cNvSpPr/>
            <p:nvPr/>
          </p:nvSpPr>
          <p:spPr>
            <a:xfrm>
              <a:off x="4678555" y="2197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2" name="pt6232"/>
            <p:cNvSpPr/>
            <p:nvPr/>
          </p:nvSpPr>
          <p:spPr>
            <a:xfrm>
              <a:off x="4392958" y="2461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3" name="pt6233"/>
            <p:cNvSpPr/>
            <p:nvPr/>
          </p:nvSpPr>
          <p:spPr>
            <a:xfrm>
              <a:off x="4768023" y="2124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4" name="pt6234"/>
            <p:cNvSpPr/>
            <p:nvPr/>
          </p:nvSpPr>
          <p:spPr>
            <a:xfrm>
              <a:off x="4620110" y="2202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5" name="pt6235"/>
            <p:cNvSpPr/>
            <p:nvPr/>
          </p:nvSpPr>
          <p:spPr>
            <a:xfrm>
              <a:off x="4699055" y="2295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6" name="pt6236"/>
            <p:cNvSpPr/>
            <p:nvPr/>
          </p:nvSpPr>
          <p:spPr>
            <a:xfrm>
              <a:off x="5640506" y="1399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7" name="pt6237"/>
            <p:cNvSpPr/>
            <p:nvPr/>
          </p:nvSpPr>
          <p:spPr>
            <a:xfrm>
              <a:off x="5130585" y="1803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8" name="pt6238"/>
            <p:cNvSpPr/>
            <p:nvPr/>
          </p:nvSpPr>
          <p:spPr>
            <a:xfrm>
              <a:off x="4982852" y="211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9" name="pt6239"/>
            <p:cNvSpPr/>
            <p:nvPr/>
          </p:nvSpPr>
          <p:spPr>
            <a:xfrm>
              <a:off x="4936872" y="1955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0" name="pt6240"/>
            <p:cNvSpPr/>
            <p:nvPr/>
          </p:nvSpPr>
          <p:spPr>
            <a:xfrm>
              <a:off x="4645412" y="2263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1" name="pt6241"/>
            <p:cNvSpPr/>
            <p:nvPr/>
          </p:nvSpPr>
          <p:spPr>
            <a:xfrm>
              <a:off x="4791807" y="2195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2" name="pt6242"/>
            <p:cNvSpPr/>
            <p:nvPr/>
          </p:nvSpPr>
          <p:spPr>
            <a:xfrm>
              <a:off x="5595702" y="148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3" name="pt6243"/>
            <p:cNvSpPr/>
            <p:nvPr/>
          </p:nvSpPr>
          <p:spPr>
            <a:xfrm>
              <a:off x="5342926" y="1776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4" name="pt6244"/>
            <p:cNvSpPr/>
            <p:nvPr/>
          </p:nvSpPr>
          <p:spPr>
            <a:xfrm>
              <a:off x="5577510" y="1493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5" name="pt6245"/>
            <p:cNvSpPr/>
            <p:nvPr/>
          </p:nvSpPr>
          <p:spPr>
            <a:xfrm>
              <a:off x="5465441" y="1672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6" name="pt6246"/>
            <p:cNvSpPr/>
            <p:nvPr/>
          </p:nvSpPr>
          <p:spPr>
            <a:xfrm>
              <a:off x="5493809" y="1503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7" name="pt6247"/>
            <p:cNvSpPr/>
            <p:nvPr/>
          </p:nvSpPr>
          <p:spPr>
            <a:xfrm>
              <a:off x="4872230" y="2005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8" name="pt6248"/>
            <p:cNvSpPr/>
            <p:nvPr/>
          </p:nvSpPr>
          <p:spPr>
            <a:xfrm>
              <a:off x="4929466" y="1939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9" name="pt6249"/>
            <p:cNvSpPr/>
            <p:nvPr/>
          </p:nvSpPr>
          <p:spPr>
            <a:xfrm>
              <a:off x="4727236" y="228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0" name="pt6250"/>
            <p:cNvSpPr/>
            <p:nvPr/>
          </p:nvSpPr>
          <p:spPr>
            <a:xfrm>
              <a:off x="4754761" y="2099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1" name="pt6251"/>
            <p:cNvSpPr/>
            <p:nvPr/>
          </p:nvSpPr>
          <p:spPr>
            <a:xfrm>
              <a:off x="4727249" y="2254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2" name="pt6252"/>
            <p:cNvSpPr/>
            <p:nvPr/>
          </p:nvSpPr>
          <p:spPr>
            <a:xfrm>
              <a:off x="5074981" y="1815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3" name="pt6253"/>
            <p:cNvSpPr/>
            <p:nvPr/>
          </p:nvSpPr>
          <p:spPr>
            <a:xfrm>
              <a:off x="4798152" y="2087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4" name="pt6254"/>
            <p:cNvSpPr/>
            <p:nvPr/>
          </p:nvSpPr>
          <p:spPr>
            <a:xfrm>
              <a:off x="4548314" y="233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5" name="pt6255"/>
            <p:cNvSpPr/>
            <p:nvPr/>
          </p:nvSpPr>
          <p:spPr>
            <a:xfrm>
              <a:off x="5075739" y="1871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6" name="pt6256"/>
            <p:cNvSpPr/>
            <p:nvPr/>
          </p:nvSpPr>
          <p:spPr>
            <a:xfrm>
              <a:off x="5026056" y="1951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7" name="pt6257"/>
            <p:cNvSpPr/>
            <p:nvPr/>
          </p:nvSpPr>
          <p:spPr>
            <a:xfrm>
              <a:off x="5530391" y="1554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8" name="pt6258"/>
            <p:cNvSpPr/>
            <p:nvPr/>
          </p:nvSpPr>
          <p:spPr>
            <a:xfrm>
              <a:off x="5420386" y="1513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9" name="pt6259"/>
            <p:cNvSpPr/>
            <p:nvPr/>
          </p:nvSpPr>
          <p:spPr>
            <a:xfrm>
              <a:off x="5483408" y="149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0" name="pt6260"/>
            <p:cNvSpPr/>
            <p:nvPr/>
          </p:nvSpPr>
          <p:spPr>
            <a:xfrm>
              <a:off x="4345833" y="2520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1" name="pt6261"/>
            <p:cNvSpPr/>
            <p:nvPr/>
          </p:nvSpPr>
          <p:spPr>
            <a:xfrm>
              <a:off x="4714097" y="2168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2" name="pt6262"/>
            <p:cNvSpPr/>
            <p:nvPr/>
          </p:nvSpPr>
          <p:spPr>
            <a:xfrm>
              <a:off x="5439870" y="150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3" name="pt6263"/>
            <p:cNvSpPr/>
            <p:nvPr/>
          </p:nvSpPr>
          <p:spPr>
            <a:xfrm>
              <a:off x="5575813" y="1425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4" name="pt6264"/>
            <p:cNvSpPr/>
            <p:nvPr/>
          </p:nvSpPr>
          <p:spPr>
            <a:xfrm>
              <a:off x="5612331" y="1401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5" name="pt6265"/>
            <p:cNvSpPr/>
            <p:nvPr/>
          </p:nvSpPr>
          <p:spPr>
            <a:xfrm>
              <a:off x="4908973" y="1939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6" name="pt6266"/>
            <p:cNvSpPr/>
            <p:nvPr/>
          </p:nvSpPr>
          <p:spPr>
            <a:xfrm>
              <a:off x="4871368" y="2075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7" name="pt6267"/>
            <p:cNvSpPr/>
            <p:nvPr/>
          </p:nvSpPr>
          <p:spPr>
            <a:xfrm>
              <a:off x="4764301" y="2303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8" name="pt6268"/>
            <p:cNvSpPr/>
            <p:nvPr/>
          </p:nvSpPr>
          <p:spPr>
            <a:xfrm>
              <a:off x="5082727" y="1818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9" name="pt6269"/>
            <p:cNvSpPr/>
            <p:nvPr/>
          </p:nvSpPr>
          <p:spPr>
            <a:xfrm>
              <a:off x="5526425" y="1461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0" name="pt6270"/>
            <p:cNvSpPr/>
            <p:nvPr/>
          </p:nvSpPr>
          <p:spPr>
            <a:xfrm>
              <a:off x="5194449" y="1724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1" name="pt6271"/>
            <p:cNvSpPr/>
            <p:nvPr/>
          </p:nvSpPr>
          <p:spPr>
            <a:xfrm>
              <a:off x="4801064" y="200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2" name="pt6272"/>
            <p:cNvSpPr/>
            <p:nvPr/>
          </p:nvSpPr>
          <p:spPr>
            <a:xfrm>
              <a:off x="5472512" y="1508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3" name="pt6273"/>
            <p:cNvSpPr/>
            <p:nvPr/>
          </p:nvSpPr>
          <p:spPr>
            <a:xfrm>
              <a:off x="4833204" y="2085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4" name="pt6274"/>
            <p:cNvSpPr/>
            <p:nvPr/>
          </p:nvSpPr>
          <p:spPr>
            <a:xfrm>
              <a:off x="4716636" y="2089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5" name="pt6275"/>
            <p:cNvSpPr/>
            <p:nvPr/>
          </p:nvSpPr>
          <p:spPr>
            <a:xfrm>
              <a:off x="4514296" y="2297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6" name="pt6276"/>
            <p:cNvSpPr/>
            <p:nvPr/>
          </p:nvSpPr>
          <p:spPr>
            <a:xfrm>
              <a:off x="5450849" y="1616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7" name="pt6277"/>
            <p:cNvSpPr/>
            <p:nvPr/>
          </p:nvSpPr>
          <p:spPr>
            <a:xfrm>
              <a:off x="5216105" y="1718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8" name="pt6278"/>
            <p:cNvSpPr/>
            <p:nvPr/>
          </p:nvSpPr>
          <p:spPr>
            <a:xfrm>
              <a:off x="4583264" y="2252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9" name="pt6279"/>
            <p:cNvSpPr/>
            <p:nvPr/>
          </p:nvSpPr>
          <p:spPr>
            <a:xfrm>
              <a:off x="4657503" y="2200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0" name="pt6280"/>
            <p:cNvSpPr/>
            <p:nvPr/>
          </p:nvSpPr>
          <p:spPr>
            <a:xfrm>
              <a:off x="4976366" y="1940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1" name="pt6281"/>
            <p:cNvSpPr/>
            <p:nvPr/>
          </p:nvSpPr>
          <p:spPr>
            <a:xfrm>
              <a:off x="4567714" y="2313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2" name="pt6282"/>
            <p:cNvSpPr/>
            <p:nvPr/>
          </p:nvSpPr>
          <p:spPr>
            <a:xfrm>
              <a:off x="5611798" y="1517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3" name="pt6283"/>
            <p:cNvSpPr/>
            <p:nvPr/>
          </p:nvSpPr>
          <p:spPr>
            <a:xfrm>
              <a:off x="4712181" y="2209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4" name="pt6284"/>
            <p:cNvSpPr/>
            <p:nvPr/>
          </p:nvSpPr>
          <p:spPr>
            <a:xfrm>
              <a:off x="4600967" y="2213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5" name="pt6285"/>
            <p:cNvSpPr/>
            <p:nvPr/>
          </p:nvSpPr>
          <p:spPr>
            <a:xfrm>
              <a:off x="5526129" y="1379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6" name="pt6286"/>
            <p:cNvSpPr/>
            <p:nvPr/>
          </p:nvSpPr>
          <p:spPr>
            <a:xfrm>
              <a:off x="5642447" y="139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7" name="pt6287"/>
            <p:cNvSpPr/>
            <p:nvPr/>
          </p:nvSpPr>
          <p:spPr>
            <a:xfrm>
              <a:off x="5057683" y="1800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8" name="pt6288"/>
            <p:cNvSpPr/>
            <p:nvPr/>
          </p:nvSpPr>
          <p:spPr>
            <a:xfrm>
              <a:off x="5322073" y="1678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9" name="pt6289"/>
            <p:cNvSpPr/>
            <p:nvPr/>
          </p:nvSpPr>
          <p:spPr>
            <a:xfrm>
              <a:off x="4713030" y="2126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0" name="pt6290"/>
            <p:cNvSpPr/>
            <p:nvPr/>
          </p:nvSpPr>
          <p:spPr>
            <a:xfrm>
              <a:off x="4767650" y="221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1" name="pt6291"/>
            <p:cNvSpPr/>
            <p:nvPr/>
          </p:nvSpPr>
          <p:spPr>
            <a:xfrm>
              <a:off x="4504628" y="2400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2" name="pt6292"/>
            <p:cNvSpPr/>
            <p:nvPr/>
          </p:nvSpPr>
          <p:spPr>
            <a:xfrm>
              <a:off x="4668077" y="2194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3" name="pt6293"/>
            <p:cNvSpPr/>
            <p:nvPr/>
          </p:nvSpPr>
          <p:spPr>
            <a:xfrm>
              <a:off x="4914829" y="1991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4" name="pt6294"/>
            <p:cNvSpPr/>
            <p:nvPr/>
          </p:nvSpPr>
          <p:spPr>
            <a:xfrm>
              <a:off x="5562346" y="1479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5" name="pt6295"/>
            <p:cNvSpPr/>
            <p:nvPr/>
          </p:nvSpPr>
          <p:spPr>
            <a:xfrm>
              <a:off x="4624867" y="2326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6" name="pt6296"/>
            <p:cNvSpPr/>
            <p:nvPr/>
          </p:nvSpPr>
          <p:spPr>
            <a:xfrm>
              <a:off x="4803230" y="2129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7" name="pt6297"/>
            <p:cNvSpPr/>
            <p:nvPr/>
          </p:nvSpPr>
          <p:spPr>
            <a:xfrm>
              <a:off x="4787069" y="2078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8" name="pt6298"/>
            <p:cNvSpPr/>
            <p:nvPr/>
          </p:nvSpPr>
          <p:spPr>
            <a:xfrm>
              <a:off x="5030035" y="1936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9" name="pt6299"/>
            <p:cNvSpPr/>
            <p:nvPr/>
          </p:nvSpPr>
          <p:spPr>
            <a:xfrm>
              <a:off x="4971500" y="1870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0" name="pt6300"/>
            <p:cNvSpPr/>
            <p:nvPr/>
          </p:nvSpPr>
          <p:spPr>
            <a:xfrm>
              <a:off x="4817128" y="2129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1" name="pt6301"/>
            <p:cNvSpPr/>
            <p:nvPr/>
          </p:nvSpPr>
          <p:spPr>
            <a:xfrm>
              <a:off x="4575769" y="2362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2" name="pt6302"/>
            <p:cNvSpPr/>
            <p:nvPr/>
          </p:nvSpPr>
          <p:spPr>
            <a:xfrm>
              <a:off x="4350770" y="2448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3" name="pt6303"/>
            <p:cNvSpPr/>
            <p:nvPr/>
          </p:nvSpPr>
          <p:spPr>
            <a:xfrm>
              <a:off x="5618207" y="1389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4" name="pt6304"/>
            <p:cNvSpPr/>
            <p:nvPr/>
          </p:nvSpPr>
          <p:spPr>
            <a:xfrm>
              <a:off x="5606160" y="1457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5" name="pt6305"/>
            <p:cNvSpPr/>
            <p:nvPr/>
          </p:nvSpPr>
          <p:spPr>
            <a:xfrm>
              <a:off x="4897435" y="2002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6" name="pt6306"/>
            <p:cNvSpPr/>
            <p:nvPr/>
          </p:nvSpPr>
          <p:spPr>
            <a:xfrm>
              <a:off x="5420662" y="1553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7" name="pt6307"/>
            <p:cNvSpPr/>
            <p:nvPr/>
          </p:nvSpPr>
          <p:spPr>
            <a:xfrm>
              <a:off x="5608667" y="1355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8" name="pt6308"/>
            <p:cNvSpPr/>
            <p:nvPr/>
          </p:nvSpPr>
          <p:spPr>
            <a:xfrm>
              <a:off x="5374675" y="1604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9" name="pt6309"/>
            <p:cNvSpPr/>
            <p:nvPr/>
          </p:nvSpPr>
          <p:spPr>
            <a:xfrm>
              <a:off x="4508665" y="2320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0" name="pt6310"/>
            <p:cNvSpPr/>
            <p:nvPr/>
          </p:nvSpPr>
          <p:spPr>
            <a:xfrm>
              <a:off x="5339031" y="1521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1" name="pt6311"/>
            <p:cNvSpPr/>
            <p:nvPr/>
          </p:nvSpPr>
          <p:spPr>
            <a:xfrm>
              <a:off x="4757892" y="2115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2" name="pt6312"/>
            <p:cNvSpPr/>
            <p:nvPr/>
          </p:nvSpPr>
          <p:spPr>
            <a:xfrm>
              <a:off x="4813026" y="2154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3" name="pt6313"/>
            <p:cNvSpPr/>
            <p:nvPr/>
          </p:nvSpPr>
          <p:spPr>
            <a:xfrm>
              <a:off x="4553649" y="2395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4" name="pt6314"/>
            <p:cNvSpPr/>
            <p:nvPr/>
          </p:nvSpPr>
          <p:spPr>
            <a:xfrm>
              <a:off x="5496971" y="1574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5" name="pt6315"/>
            <p:cNvSpPr/>
            <p:nvPr/>
          </p:nvSpPr>
          <p:spPr>
            <a:xfrm>
              <a:off x="5512778" y="1549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6" name="pt6316"/>
            <p:cNvSpPr/>
            <p:nvPr/>
          </p:nvSpPr>
          <p:spPr>
            <a:xfrm>
              <a:off x="5524625" y="1521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7" name="pt6317"/>
            <p:cNvSpPr/>
            <p:nvPr/>
          </p:nvSpPr>
          <p:spPr>
            <a:xfrm>
              <a:off x="5121874" y="1851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8" name="pt6318"/>
            <p:cNvSpPr/>
            <p:nvPr/>
          </p:nvSpPr>
          <p:spPr>
            <a:xfrm>
              <a:off x="4848446" y="2111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9" name="pt6319"/>
            <p:cNvSpPr/>
            <p:nvPr/>
          </p:nvSpPr>
          <p:spPr>
            <a:xfrm>
              <a:off x="4642686" y="2223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0" name="pt6320"/>
            <p:cNvSpPr/>
            <p:nvPr/>
          </p:nvSpPr>
          <p:spPr>
            <a:xfrm>
              <a:off x="4887027" y="1972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1" name="pt6321"/>
            <p:cNvSpPr/>
            <p:nvPr/>
          </p:nvSpPr>
          <p:spPr>
            <a:xfrm>
              <a:off x="5495782" y="1556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2" name="pt6322"/>
            <p:cNvSpPr/>
            <p:nvPr/>
          </p:nvSpPr>
          <p:spPr>
            <a:xfrm>
              <a:off x="5363728" y="1705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3" name="pt6323"/>
            <p:cNvSpPr/>
            <p:nvPr/>
          </p:nvSpPr>
          <p:spPr>
            <a:xfrm>
              <a:off x="5545228" y="1496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4" name="pt6324"/>
            <p:cNvSpPr/>
            <p:nvPr/>
          </p:nvSpPr>
          <p:spPr>
            <a:xfrm>
              <a:off x="4991871" y="1871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5" name="pt6325"/>
            <p:cNvSpPr/>
            <p:nvPr/>
          </p:nvSpPr>
          <p:spPr>
            <a:xfrm>
              <a:off x="5555776" y="1521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6" name="pt6326"/>
            <p:cNvSpPr/>
            <p:nvPr/>
          </p:nvSpPr>
          <p:spPr>
            <a:xfrm>
              <a:off x="5096927" y="1923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7" name="pt6327"/>
            <p:cNvSpPr/>
            <p:nvPr/>
          </p:nvSpPr>
          <p:spPr>
            <a:xfrm>
              <a:off x="4501755" y="2276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8" name="pt6328"/>
            <p:cNvSpPr/>
            <p:nvPr/>
          </p:nvSpPr>
          <p:spPr>
            <a:xfrm>
              <a:off x="4610307" y="2299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9" name="pt6329"/>
            <p:cNvSpPr/>
            <p:nvPr/>
          </p:nvSpPr>
          <p:spPr>
            <a:xfrm>
              <a:off x="4663738" y="220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0" name="pt6330"/>
            <p:cNvSpPr/>
            <p:nvPr/>
          </p:nvSpPr>
          <p:spPr>
            <a:xfrm>
              <a:off x="5564846" y="149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1" name="pt6331"/>
            <p:cNvSpPr/>
            <p:nvPr/>
          </p:nvSpPr>
          <p:spPr>
            <a:xfrm>
              <a:off x="5552954" y="1479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2" name="pt6332"/>
            <p:cNvSpPr/>
            <p:nvPr/>
          </p:nvSpPr>
          <p:spPr>
            <a:xfrm>
              <a:off x="5259257" y="1643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3" name="pt6333"/>
            <p:cNvSpPr/>
            <p:nvPr/>
          </p:nvSpPr>
          <p:spPr>
            <a:xfrm>
              <a:off x="5017159" y="1867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4" name="pt6334"/>
            <p:cNvSpPr/>
            <p:nvPr/>
          </p:nvSpPr>
          <p:spPr>
            <a:xfrm>
              <a:off x="5625310" y="1424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5" name="pt6335"/>
            <p:cNvSpPr/>
            <p:nvPr/>
          </p:nvSpPr>
          <p:spPr>
            <a:xfrm>
              <a:off x="4915292" y="1963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6" name="pt6336"/>
            <p:cNvSpPr/>
            <p:nvPr/>
          </p:nvSpPr>
          <p:spPr>
            <a:xfrm>
              <a:off x="5549129" y="1461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7" name="pt6337"/>
            <p:cNvSpPr/>
            <p:nvPr/>
          </p:nvSpPr>
          <p:spPr>
            <a:xfrm>
              <a:off x="5509159" y="1468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8" name="pt6338"/>
            <p:cNvSpPr/>
            <p:nvPr/>
          </p:nvSpPr>
          <p:spPr>
            <a:xfrm>
              <a:off x="4999842" y="1876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9" name="pt6339"/>
            <p:cNvSpPr/>
            <p:nvPr/>
          </p:nvSpPr>
          <p:spPr>
            <a:xfrm>
              <a:off x="4812570" y="2066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0" name="pt6340"/>
            <p:cNvSpPr/>
            <p:nvPr/>
          </p:nvSpPr>
          <p:spPr>
            <a:xfrm>
              <a:off x="4765349" y="2061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1" name="pt6341"/>
            <p:cNvSpPr/>
            <p:nvPr/>
          </p:nvSpPr>
          <p:spPr>
            <a:xfrm>
              <a:off x="4608006" y="2262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2" name="pt6342"/>
            <p:cNvSpPr/>
            <p:nvPr/>
          </p:nvSpPr>
          <p:spPr>
            <a:xfrm>
              <a:off x="5610210" y="1453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3" name="pt6343"/>
            <p:cNvSpPr/>
            <p:nvPr/>
          </p:nvSpPr>
          <p:spPr>
            <a:xfrm>
              <a:off x="5656268" y="1354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4" name="pt6344"/>
            <p:cNvSpPr/>
            <p:nvPr/>
          </p:nvSpPr>
          <p:spPr>
            <a:xfrm>
              <a:off x="4689001" y="2218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5" name="pt6345"/>
            <p:cNvSpPr/>
            <p:nvPr/>
          </p:nvSpPr>
          <p:spPr>
            <a:xfrm>
              <a:off x="4406907" y="2391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6" name="pt6346"/>
            <p:cNvSpPr/>
            <p:nvPr/>
          </p:nvSpPr>
          <p:spPr>
            <a:xfrm>
              <a:off x="4997708" y="1840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7" name="pt6347"/>
            <p:cNvSpPr/>
            <p:nvPr/>
          </p:nvSpPr>
          <p:spPr>
            <a:xfrm>
              <a:off x="4823832" y="2049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8" name="pt6348"/>
            <p:cNvSpPr/>
            <p:nvPr/>
          </p:nvSpPr>
          <p:spPr>
            <a:xfrm>
              <a:off x="5607787" y="1400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9" name="pt6349"/>
            <p:cNvSpPr/>
            <p:nvPr/>
          </p:nvSpPr>
          <p:spPr>
            <a:xfrm>
              <a:off x="5588316" y="1467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0" name="pt6350"/>
            <p:cNvSpPr/>
            <p:nvPr/>
          </p:nvSpPr>
          <p:spPr>
            <a:xfrm>
              <a:off x="5185282" y="1766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1" name="pt6351"/>
            <p:cNvSpPr/>
            <p:nvPr/>
          </p:nvSpPr>
          <p:spPr>
            <a:xfrm>
              <a:off x="4963542" y="1982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2" name="pt6352"/>
            <p:cNvSpPr/>
            <p:nvPr/>
          </p:nvSpPr>
          <p:spPr>
            <a:xfrm>
              <a:off x="4427342" y="2405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3" name="pt6353"/>
            <p:cNvSpPr/>
            <p:nvPr/>
          </p:nvSpPr>
          <p:spPr>
            <a:xfrm>
              <a:off x="5030401" y="1929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4" name="pt6354"/>
            <p:cNvSpPr/>
            <p:nvPr/>
          </p:nvSpPr>
          <p:spPr>
            <a:xfrm>
              <a:off x="4989145" y="2008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5" name="pt6355"/>
            <p:cNvSpPr/>
            <p:nvPr/>
          </p:nvSpPr>
          <p:spPr>
            <a:xfrm>
              <a:off x="4713325" y="2115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6" name="pt6356"/>
            <p:cNvSpPr/>
            <p:nvPr/>
          </p:nvSpPr>
          <p:spPr>
            <a:xfrm>
              <a:off x="4509578" y="2395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7" name="pt6357"/>
            <p:cNvSpPr/>
            <p:nvPr/>
          </p:nvSpPr>
          <p:spPr>
            <a:xfrm>
              <a:off x="4393839" y="2545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8" name="pt6358"/>
            <p:cNvSpPr/>
            <p:nvPr/>
          </p:nvSpPr>
          <p:spPr>
            <a:xfrm>
              <a:off x="4405448" y="238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9" name="pt6359"/>
            <p:cNvSpPr/>
            <p:nvPr/>
          </p:nvSpPr>
          <p:spPr>
            <a:xfrm>
              <a:off x="4580995" y="2164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0" name="pt6360"/>
            <p:cNvSpPr/>
            <p:nvPr/>
          </p:nvSpPr>
          <p:spPr>
            <a:xfrm>
              <a:off x="5412049" y="1483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1" name="pt6361"/>
            <p:cNvSpPr/>
            <p:nvPr/>
          </p:nvSpPr>
          <p:spPr>
            <a:xfrm>
              <a:off x="5360848" y="1514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2" name="pt6362"/>
            <p:cNvSpPr/>
            <p:nvPr/>
          </p:nvSpPr>
          <p:spPr>
            <a:xfrm>
              <a:off x="5511775" y="1485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3" name="pt6363"/>
            <p:cNvSpPr/>
            <p:nvPr/>
          </p:nvSpPr>
          <p:spPr>
            <a:xfrm>
              <a:off x="5422932" y="1656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4" name="pt6364"/>
            <p:cNvSpPr/>
            <p:nvPr/>
          </p:nvSpPr>
          <p:spPr>
            <a:xfrm>
              <a:off x="5632130" y="1598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5" name="pt6365"/>
            <p:cNvSpPr/>
            <p:nvPr/>
          </p:nvSpPr>
          <p:spPr>
            <a:xfrm>
              <a:off x="5245919" y="1839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6" name="pt6366"/>
            <p:cNvSpPr/>
            <p:nvPr/>
          </p:nvSpPr>
          <p:spPr>
            <a:xfrm>
              <a:off x="4463391" y="2395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7" name="pt6367"/>
            <p:cNvSpPr/>
            <p:nvPr/>
          </p:nvSpPr>
          <p:spPr>
            <a:xfrm>
              <a:off x="5362584" y="1536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8" name="pt6368"/>
            <p:cNvSpPr/>
            <p:nvPr/>
          </p:nvSpPr>
          <p:spPr>
            <a:xfrm>
              <a:off x="4887252" y="1940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9" name="pt6369"/>
            <p:cNvSpPr/>
            <p:nvPr/>
          </p:nvSpPr>
          <p:spPr>
            <a:xfrm>
              <a:off x="5298887" y="1594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0" name="pt6370"/>
            <p:cNvSpPr/>
            <p:nvPr/>
          </p:nvSpPr>
          <p:spPr>
            <a:xfrm>
              <a:off x="5534518" y="1456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1" name="pt6371"/>
            <p:cNvSpPr/>
            <p:nvPr/>
          </p:nvSpPr>
          <p:spPr>
            <a:xfrm>
              <a:off x="4845765" y="2069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2" name="pt6372"/>
            <p:cNvSpPr/>
            <p:nvPr/>
          </p:nvSpPr>
          <p:spPr>
            <a:xfrm>
              <a:off x="4521798" y="2397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3" name="pt6373"/>
            <p:cNvSpPr/>
            <p:nvPr/>
          </p:nvSpPr>
          <p:spPr>
            <a:xfrm>
              <a:off x="5583514" y="1476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4" name="pt6374"/>
            <p:cNvSpPr/>
            <p:nvPr/>
          </p:nvSpPr>
          <p:spPr>
            <a:xfrm>
              <a:off x="5080843" y="1901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5" name="pt6375"/>
            <p:cNvSpPr/>
            <p:nvPr/>
          </p:nvSpPr>
          <p:spPr>
            <a:xfrm>
              <a:off x="5247565" y="1716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6" name="pt6376"/>
            <p:cNvSpPr/>
            <p:nvPr/>
          </p:nvSpPr>
          <p:spPr>
            <a:xfrm>
              <a:off x="5263789" y="1794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7" name="pt6377"/>
            <p:cNvSpPr/>
            <p:nvPr/>
          </p:nvSpPr>
          <p:spPr>
            <a:xfrm>
              <a:off x="5142991" y="1897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8" name="pt6378"/>
            <p:cNvSpPr/>
            <p:nvPr/>
          </p:nvSpPr>
          <p:spPr>
            <a:xfrm>
              <a:off x="4439961" y="2384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9" name="pt6379"/>
            <p:cNvSpPr/>
            <p:nvPr/>
          </p:nvSpPr>
          <p:spPr>
            <a:xfrm>
              <a:off x="4414852" y="2577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0" name="pt6380"/>
            <p:cNvSpPr/>
            <p:nvPr/>
          </p:nvSpPr>
          <p:spPr>
            <a:xfrm>
              <a:off x="4469665" y="2386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1" name="pt6381"/>
            <p:cNvSpPr/>
            <p:nvPr/>
          </p:nvSpPr>
          <p:spPr>
            <a:xfrm>
              <a:off x="5635196" y="1468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2" name="pt6382"/>
            <p:cNvSpPr/>
            <p:nvPr/>
          </p:nvSpPr>
          <p:spPr>
            <a:xfrm>
              <a:off x="5316725" y="1558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3" name="pt6383"/>
            <p:cNvSpPr/>
            <p:nvPr/>
          </p:nvSpPr>
          <p:spPr>
            <a:xfrm>
              <a:off x="5123822" y="1715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4" name="pt6384"/>
            <p:cNvSpPr/>
            <p:nvPr/>
          </p:nvSpPr>
          <p:spPr>
            <a:xfrm>
              <a:off x="4816967" y="2050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5" name="pt6385"/>
            <p:cNvSpPr/>
            <p:nvPr/>
          </p:nvSpPr>
          <p:spPr>
            <a:xfrm>
              <a:off x="4810436" y="1947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6" name="pt6386"/>
            <p:cNvSpPr/>
            <p:nvPr/>
          </p:nvSpPr>
          <p:spPr>
            <a:xfrm>
              <a:off x="5145305" y="1795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7" name="pt6387"/>
            <p:cNvSpPr/>
            <p:nvPr/>
          </p:nvSpPr>
          <p:spPr>
            <a:xfrm>
              <a:off x="4998878" y="1864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8" name="pt6388"/>
            <p:cNvSpPr/>
            <p:nvPr/>
          </p:nvSpPr>
          <p:spPr>
            <a:xfrm>
              <a:off x="4520326" y="2220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9" name="pt6389"/>
            <p:cNvSpPr/>
            <p:nvPr/>
          </p:nvSpPr>
          <p:spPr>
            <a:xfrm>
              <a:off x="5204586" y="1702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0" name="pt6390"/>
            <p:cNvSpPr/>
            <p:nvPr/>
          </p:nvSpPr>
          <p:spPr>
            <a:xfrm>
              <a:off x="4553212" y="2253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1" name="pt6391"/>
            <p:cNvSpPr/>
            <p:nvPr/>
          </p:nvSpPr>
          <p:spPr>
            <a:xfrm>
              <a:off x="5187924" y="1661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2" name="pt6392"/>
            <p:cNvSpPr/>
            <p:nvPr/>
          </p:nvSpPr>
          <p:spPr>
            <a:xfrm>
              <a:off x="5506549" y="1462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3" name="pt6393"/>
            <p:cNvSpPr/>
            <p:nvPr/>
          </p:nvSpPr>
          <p:spPr>
            <a:xfrm>
              <a:off x="5234014" y="1817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4" name="pt6394"/>
            <p:cNvSpPr/>
            <p:nvPr/>
          </p:nvSpPr>
          <p:spPr>
            <a:xfrm>
              <a:off x="4491843" y="2373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5" name="pt6395"/>
            <p:cNvSpPr/>
            <p:nvPr/>
          </p:nvSpPr>
          <p:spPr>
            <a:xfrm>
              <a:off x="5317008" y="1582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6" name="pt6396"/>
            <p:cNvSpPr/>
            <p:nvPr/>
          </p:nvSpPr>
          <p:spPr>
            <a:xfrm>
              <a:off x="4876241" y="2029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7" name="pt6397"/>
            <p:cNvSpPr/>
            <p:nvPr/>
          </p:nvSpPr>
          <p:spPr>
            <a:xfrm>
              <a:off x="5654732" y="1366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8" name="pt6398"/>
            <p:cNvSpPr/>
            <p:nvPr/>
          </p:nvSpPr>
          <p:spPr>
            <a:xfrm>
              <a:off x="5408108" y="1562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9" name="pt6399"/>
            <p:cNvSpPr/>
            <p:nvPr/>
          </p:nvSpPr>
          <p:spPr>
            <a:xfrm>
              <a:off x="4797528" y="2109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0" name="pt6400"/>
            <p:cNvSpPr/>
            <p:nvPr/>
          </p:nvSpPr>
          <p:spPr>
            <a:xfrm>
              <a:off x="4789326" y="203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1" name="pt6401"/>
            <p:cNvSpPr/>
            <p:nvPr/>
          </p:nvSpPr>
          <p:spPr>
            <a:xfrm>
              <a:off x="5396782" y="1725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2" name="pt6402"/>
            <p:cNvSpPr/>
            <p:nvPr/>
          </p:nvSpPr>
          <p:spPr>
            <a:xfrm>
              <a:off x="4410918" y="2409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3" name="pt6403"/>
            <p:cNvSpPr/>
            <p:nvPr/>
          </p:nvSpPr>
          <p:spPr>
            <a:xfrm>
              <a:off x="4608578" y="2268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4" name="pt6404"/>
            <p:cNvSpPr/>
            <p:nvPr/>
          </p:nvSpPr>
          <p:spPr>
            <a:xfrm>
              <a:off x="5654384" y="1358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5" name="pt6405"/>
            <p:cNvSpPr/>
            <p:nvPr/>
          </p:nvSpPr>
          <p:spPr>
            <a:xfrm>
              <a:off x="4470276" y="239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6" name="pt6406"/>
            <p:cNvSpPr/>
            <p:nvPr/>
          </p:nvSpPr>
          <p:spPr>
            <a:xfrm>
              <a:off x="5351090" y="1659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7" name="pt6407"/>
            <p:cNvSpPr/>
            <p:nvPr/>
          </p:nvSpPr>
          <p:spPr>
            <a:xfrm>
              <a:off x="4449622" y="2403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8" name="pt6408"/>
            <p:cNvSpPr/>
            <p:nvPr/>
          </p:nvSpPr>
          <p:spPr>
            <a:xfrm>
              <a:off x="5149715" y="1787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9" name="pt6409"/>
            <p:cNvSpPr/>
            <p:nvPr/>
          </p:nvSpPr>
          <p:spPr>
            <a:xfrm>
              <a:off x="4493135" y="2395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0" name="pt6410"/>
            <p:cNvSpPr/>
            <p:nvPr/>
          </p:nvSpPr>
          <p:spPr>
            <a:xfrm>
              <a:off x="5444736" y="1582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1" name="pt6411"/>
            <p:cNvSpPr/>
            <p:nvPr/>
          </p:nvSpPr>
          <p:spPr>
            <a:xfrm>
              <a:off x="5470461" y="1544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2" name="pt6412"/>
            <p:cNvSpPr/>
            <p:nvPr/>
          </p:nvSpPr>
          <p:spPr>
            <a:xfrm>
              <a:off x="5541898" y="1507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3" name="pt6413"/>
            <p:cNvSpPr/>
            <p:nvPr/>
          </p:nvSpPr>
          <p:spPr>
            <a:xfrm>
              <a:off x="5345658" y="1567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4" name="pt6414"/>
            <p:cNvSpPr/>
            <p:nvPr/>
          </p:nvSpPr>
          <p:spPr>
            <a:xfrm>
              <a:off x="4798647" y="2108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5" name="pt6415"/>
            <p:cNvSpPr/>
            <p:nvPr/>
          </p:nvSpPr>
          <p:spPr>
            <a:xfrm>
              <a:off x="5630684" y="1368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6" name="pt6416"/>
            <p:cNvSpPr/>
            <p:nvPr/>
          </p:nvSpPr>
          <p:spPr>
            <a:xfrm>
              <a:off x="5094818" y="1928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7" name="pt6417"/>
            <p:cNvSpPr/>
            <p:nvPr/>
          </p:nvSpPr>
          <p:spPr>
            <a:xfrm>
              <a:off x="5589402" y="1424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8" name="pt6418"/>
            <p:cNvSpPr/>
            <p:nvPr/>
          </p:nvSpPr>
          <p:spPr>
            <a:xfrm>
              <a:off x="4542439" y="2407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9" name="pt6419"/>
            <p:cNvSpPr/>
            <p:nvPr/>
          </p:nvSpPr>
          <p:spPr>
            <a:xfrm>
              <a:off x="4896425" y="2044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0" name="pt6420"/>
            <p:cNvSpPr/>
            <p:nvPr/>
          </p:nvSpPr>
          <p:spPr>
            <a:xfrm>
              <a:off x="5000517" y="1854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1" name="pt6421"/>
            <p:cNvSpPr/>
            <p:nvPr/>
          </p:nvSpPr>
          <p:spPr>
            <a:xfrm>
              <a:off x="5124555" y="203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2" name="pt6422"/>
            <p:cNvSpPr/>
            <p:nvPr/>
          </p:nvSpPr>
          <p:spPr>
            <a:xfrm>
              <a:off x="5613990" y="1405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3" name="pt6423"/>
            <p:cNvSpPr/>
            <p:nvPr/>
          </p:nvSpPr>
          <p:spPr>
            <a:xfrm>
              <a:off x="4346090" y="2524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4" name="pt6424"/>
            <p:cNvSpPr/>
            <p:nvPr/>
          </p:nvSpPr>
          <p:spPr>
            <a:xfrm>
              <a:off x="4640944" y="2301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5" name="pt6425"/>
            <p:cNvSpPr/>
            <p:nvPr/>
          </p:nvSpPr>
          <p:spPr>
            <a:xfrm>
              <a:off x="5506466" y="1473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6" name="pt6426"/>
            <p:cNvSpPr/>
            <p:nvPr/>
          </p:nvSpPr>
          <p:spPr>
            <a:xfrm>
              <a:off x="4524684" y="2408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7" name="pt6427"/>
            <p:cNvSpPr/>
            <p:nvPr/>
          </p:nvSpPr>
          <p:spPr>
            <a:xfrm>
              <a:off x="5581206" y="1674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8" name="pt6428"/>
            <p:cNvSpPr/>
            <p:nvPr/>
          </p:nvSpPr>
          <p:spPr>
            <a:xfrm>
              <a:off x="5629623" y="1453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9" name="pt6429"/>
            <p:cNvSpPr/>
            <p:nvPr/>
          </p:nvSpPr>
          <p:spPr>
            <a:xfrm>
              <a:off x="5623568" y="1418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0" name="pt6430"/>
            <p:cNvSpPr/>
            <p:nvPr/>
          </p:nvSpPr>
          <p:spPr>
            <a:xfrm>
              <a:off x="4856378" y="1917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1" name="pt6431"/>
            <p:cNvSpPr/>
            <p:nvPr/>
          </p:nvSpPr>
          <p:spPr>
            <a:xfrm>
              <a:off x="4369482" y="2445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2" name="pt6432"/>
            <p:cNvSpPr/>
            <p:nvPr/>
          </p:nvSpPr>
          <p:spPr>
            <a:xfrm>
              <a:off x="4335413" y="2448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3" name="pt6433"/>
            <p:cNvSpPr/>
            <p:nvPr/>
          </p:nvSpPr>
          <p:spPr>
            <a:xfrm>
              <a:off x="5598247" y="1462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4" name="pt6434"/>
            <p:cNvSpPr/>
            <p:nvPr/>
          </p:nvSpPr>
          <p:spPr>
            <a:xfrm>
              <a:off x="4744875" y="2106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5" name="pt6435"/>
            <p:cNvSpPr/>
            <p:nvPr/>
          </p:nvSpPr>
          <p:spPr>
            <a:xfrm>
              <a:off x="4841844" y="2061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6" name="pt6436"/>
            <p:cNvSpPr/>
            <p:nvPr/>
          </p:nvSpPr>
          <p:spPr>
            <a:xfrm>
              <a:off x="5280406" y="1578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7" name="pt6437"/>
            <p:cNvSpPr/>
            <p:nvPr/>
          </p:nvSpPr>
          <p:spPr>
            <a:xfrm>
              <a:off x="4484476" y="2335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8" name="pt6438"/>
            <p:cNvSpPr/>
            <p:nvPr/>
          </p:nvSpPr>
          <p:spPr>
            <a:xfrm>
              <a:off x="5599134" y="1401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9" name="pt6439"/>
            <p:cNvSpPr/>
            <p:nvPr/>
          </p:nvSpPr>
          <p:spPr>
            <a:xfrm>
              <a:off x="4894889" y="1903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0" name="pt6440"/>
            <p:cNvSpPr/>
            <p:nvPr/>
          </p:nvSpPr>
          <p:spPr>
            <a:xfrm>
              <a:off x="4698110" y="222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1" name="pt6441"/>
            <p:cNvSpPr/>
            <p:nvPr/>
          </p:nvSpPr>
          <p:spPr>
            <a:xfrm>
              <a:off x="5394397" y="1532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2" name="pt6442"/>
            <p:cNvSpPr/>
            <p:nvPr/>
          </p:nvSpPr>
          <p:spPr>
            <a:xfrm>
              <a:off x="4700283" y="2238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3" name="pt6443"/>
            <p:cNvSpPr/>
            <p:nvPr/>
          </p:nvSpPr>
          <p:spPr>
            <a:xfrm>
              <a:off x="5019126" y="1813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4" name="pt6444"/>
            <p:cNvSpPr/>
            <p:nvPr/>
          </p:nvSpPr>
          <p:spPr>
            <a:xfrm>
              <a:off x="4826551" y="2115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5" name="pt6445"/>
            <p:cNvSpPr/>
            <p:nvPr/>
          </p:nvSpPr>
          <p:spPr>
            <a:xfrm>
              <a:off x="4365670" y="2554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6" name="pt6446"/>
            <p:cNvSpPr/>
            <p:nvPr/>
          </p:nvSpPr>
          <p:spPr>
            <a:xfrm>
              <a:off x="4945453" y="1888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7" name="pt6447"/>
            <p:cNvSpPr/>
            <p:nvPr/>
          </p:nvSpPr>
          <p:spPr>
            <a:xfrm>
              <a:off x="4488481" y="2404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8" name="pt6448"/>
            <p:cNvSpPr/>
            <p:nvPr/>
          </p:nvSpPr>
          <p:spPr>
            <a:xfrm>
              <a:off x="4404059" y="2415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9" name="pt6449"/>
            <p:cNvSpPr/>
            <p:nvPr/>
          </p:nvSpPr>
          <p:spPr>
            <a:xfrm>
              <a:off x="5621029" y="1502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0" name="pt6450"/>
            <p:cNvSpPr/>
            <p:nvPr/>
          </p:nvSpPr>
          <p:spPr>
            <a:xfrm>
              <a:off x="5550640" y="1522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1" name="pt6451"/>
            <p:cNvSpPr/>
            <p:nvPr/>
          </p:nvSpPr>
          <p:spPr>
            <a:xfrm>
              <a:off x="4736717" y="2179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2" name="pt6452"/>
            <p:cNvSpPr/>
            <p:nvPr/>
          </p:nvSpPr>
          <p:spPr>
            <a:xfrm>
              <a:off x="4529717" y="2331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3" name="pt6453"/>
            <p:cNvSpPr/>
            <p:nvPr/>
          </p:nvSpPr>
          <p:spPr>
            <a:xfrm>
              <a:off x="5010024" y="2022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4" name="pt6454"/>
            <p:cNvSpPr/>
            <p:nvPr/>
          </p:nvSpPr>
          <p:spPr>
            <a:xfrm>
              <a:off x="4417931" y="2465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5" name="pt6455"/>
            <p:cNvSpPr/>
            <p:nvPr/>
          </p:nvSpPr>
          <p:spPr>
            <a:xfrm>
              <a:off x="4901639" y="1961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6" name="pt6456"/>
            <p:cNvSpPr/>
            <p:nvPr/>
          </p:nvSpPr>
          <p:spPr>
            <a:xfrm>
              <a:off x="4989493" y="1913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7" name="pt6457"/>
            <p:cNvSpPr/>
            <p:nvPr/>
          </p:nvSpPr>
          <p:spPr>
            <a:xfrm>
              <a:off x="5636958" y="1367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8" name="pt6458"/>
            <p:cNvSpPr/>
            <p:nvPr/>
          </p:nvSpPr>
          <p:spPr>
            <a:xfrm>
              <a:off x="5529896" y="1468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9" name="pt6459"/>
            <p:cNvSpPr/>
            <p:nvPr/>
          </p:nvSpPr>
          <p:spPr>
            <a:xfrm>
              <a:off x="4641394" y="2261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0" name="pt6460"/>
            <p:cNvSpPr/>
            <p:nvPr/>
          </p:nvSpPr>
          <p:spPr>
            <a:xfrm>
              <a:off x="4813444" y="2073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1" name="pt6461"/>
            <p:cNvSpPr/>
            <p:nvPr/>
          </p:nvSpPr>
          <p:spPr>
            <a:xfrm>
              <a:off x="4737309" y="2186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2" name="pt6462"/>
            <p:cNvSpPr/>
            <p:nvPr/>
          </p:nvSpPr>
          <p:spPr>
            <a:xfrm>
              <a:off x="4960013" y="1988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3" name="pt6463"/>
            <p:cNvSpPr/>
            <p:nvPr/>
          </p:nvSpPr>
          <p:spPr>
            <a:xfrm>
              <a:off x="4894330" y="2101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4" name="pt6464"/>
            <p:cNvSpPr/>
            <p:nvPr/>
          </p:nvSpPr>
          <p:spPr>
            <a:xfrm>
              <a:off x="5654719" y="1404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5" name="pt6465"/>
            <p:cNvSpPr/>
            <p:nvPr/>
          </p:nvSpPr>
          <p:spPr>
            <a:xfrm>
              <a:off x="5147009" y="1857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6" name="pt6466"/>
            <p:cNvSpPr/>
            <p:nvPr/>
          </p:nvSpPr>
          <p:spPr>
            <a:xfrm>
              <a:off x="5322993" y="1818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7" name="pt6467"/>
            <p:cNvSpPr/>
            <p:nvPr/>
          </p:nvSpPr>
          <p:spPr>
            <a:xfrm>
              <a:off x="4972284" y="2085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8" name="pt6468"/>
            <p:cNvSpPr/>
            <p:nvPr/>
          </p:nvSpPr>
          <p:spPr>
            <a:xfrm>
              <a:off x="5519418" y="1446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9" name="pt6469"/>
            <p:cNvSpPr/>
            <p:nvPr/>
          </p:nvSpPr>
          <p:spPr>
            <a:xfrm>
              <a:off x="4634233" y="2267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0" name="pt6470"/>
            <p:cNvSpPr/>
            <p:nvPr/>
          </p:nvSpPr>
          <p:spPr>
            <a:xfrm>
              <a:off x="4680342" y="2192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1" name="pt6471"/>
            <p:cNvSpPr/>
            <p:nvPr/>
          </p:nvSpPr>
          <p:spPr>
            <a:xfrm>
              <a:off x="5110484" y="1839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2" name="pt6472"/>
            <p:cNvSpPr/>
            <p:nvPr/>
          </p:nvSpPr>
          <p:spPr>
            <a:xfrm>
              <a:off x="4758496" y="2222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3" name="pt6473"/>
            <p:cNvSpPr/>
            <p:nvPr/>
          </p:nvSpPr>
          <p:spPr>
            <a:xfrm>
              <a:off x="5261584" y="1910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4" name="pt6474"/>
            <p:cNvSpPr/>
            <p:nvPr/>
          </p:nvSpPr>
          <p:spPr>
            <a:xfrm>
              <a:off x="4756208" y="2166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5" name="pt6475"/>
            <p:cNvSpPr/>
            <p:nvPr/>
          </p:nvSpPr>
          <p:spPr>
            <a:xfrm>
              <a:off x="4890222" y="2092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6" name="pt6476"/>
            <p:cNvSpPr/>
            <p:nvPr/>
          </p:nvSpPr>
          <p:spPr>
            <a:xfrm>
              <a:off x="5633184" y="1408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7" name="pt6477"/>
            <p:cNvSpPr/>
            <p:nvPr/>
          </p:nvSpPr>
          <p:spPr>
            <a:xfrm>
              <a:off x="4567721" y="2233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8" name="pt6478"/>
            <p:cNvSpPr/>
            <p:nvPr/>
          </p:nvSpPr>
          <p:spPr>
            <a:xfrm>
              <a:off x="4749947" y="2224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9" name="pt6479"/>
            <p:cNvSpPr/>
            <p:nvPr/>
          </p:nvSpPr>
          <p:spPr>
            <a:xfrm>
              <a:off x="4509443" y="2373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0" name="pt6480"/>
            <p:cNvSpPr/>
            <p:nvPr/>
          </p:nvSpPr>
          <p:spPr>
            <a:xfrm>
              <a:off x="5114302" y="1791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1" name="pt6481"/>
            <p:cNvSpPr/>
            <p:nvPr/>
          </p:nvSpPr>
          <p:spPr>
            <a:xfrm>
              <a:off x="5324098" y="1739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2" name="pt6482"/>
            <p:cNvSpPr/>
            <p:nvPr/>
          </p:nvSpPr>
          <p:spPr>
            <a:xfrm>
              <a:off x="4738228" y="2143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3" name="pt6483"/>
            <p:cNvSpPr/>
            <p:nvPr/>
          </p:nvSpPr>
          <p:spPr>
            <a:xfrm>
              <a:off x="5391344" y="1517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4" name="pt6484"/>
            <p:cNvSpPr/>
            <p:nvPr/>
          </p:nvSpPr>
          <p:spPr>
            <a:xfrm>
              <a:off x="4717285" y="2190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5" name="pt6485"/>
            <p:cNvSpPr/>
            <p:nvPr/>
          </p:nvSpPr>
          <p:spPr>
            <a:xfrm>
              <a:off x="5024950" y="191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6" name="pt6486"/>
            <p:cNvSpPr/>
            <p:nvPr/>
          </p:nvSpPr>
          <p:spPr>
            <a:xfrm>
              <a:off x="4605094" y="2335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7" name="pt6487"/>
            <p:cNvSpPr/>
            <p:nvPr/>
          </p:nvSpPr>
          <p:spPr>
            <a:xfrm>
              <a:off x="4954298" y="2006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8" name="pt6488"/>
            <p:cNvSpPr/>
            <p:nvPr/>
          </p:nvSpPr>
          <p:spPr>
            <a:xfrm>
              <a:off x="4991652" y="2003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9" name="pt6489"/>
            <p:cNvSpPr/>
            <p:nvPr/>
          </p:nvSpPr>
          <p:spPr>
            <a:xfrm>
              <a:off x="4477816" y="250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0" name="pt6490"/>
            <p:cNvSpPr/>
            <p:nvPr/>
          </p:nvSpPr>
          <p:spPr>
            <a:xfrm>
              <a:off x="4812101" y="2081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1" name="pt6491"/>
            <p:cNvSpPr/>
            <p:nvPr/>
          </p:nvSpPr>
          <p:spPr>
            <a:xfrm>
              <a:off x="5540149" y="1476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2" name="pt6492"/>
            <p:cNvSpPr/>
            <p:nvPr/>
          </p:nvSpPr>
          <p:spPr>
            <a:xfrm>
              <a:off x="4803358" y="1992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3" name="pt6493"/>
            <p:cNvSpPr/>
            <p:nvPr/>
          </p:nvSpPr>
          <p:spPr>
            <a:xfrm>
              <a:off x="5574887" y="1469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4" name="pt6494"/>
            <p:cNvSpPr/>
            <p:nvPr/>
          </p:nvSpPr>
          <p:spPr>
            <a:xfrm>
              <a:off x="4502558" y="2322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5" name="pt6495"/>
            <p:cNvSpPr/>
            <p:nvPr/>
          </p:nvSpPr>
          <p:spPr>
            <a:xfrm>
              <a:off x="5247719" y="1670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6" name="pt6496"/>
            <p:cNvSpPr/>
            <p:nvPr/>
          </p:nvSpPr>
          <p:spPr>
            <a:xfrm>
              <a:off x="5563561" y="1500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7" name="pt6497"/>
            <p:cNvSpPr/>
            <p:nvPr/>
          </p:nvSpPr>
          <p:spPr>
            <a:xfrm>
              <a:off x="5626788" y="1528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8" name="pt6498"/>
            <p:cNvSpPr/>
            <p:nvPr/>
          </p:nvSpPr>
          <p:spPr>
            <a:xfrm>
              <a:off x="5060800" y="2047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9" name="pt6499"/>
            <p:cNvSpPr/>
            <p:nvPr/>
          </p:nvSpPr>
          <p:spPr>
            <a:xfrm>
              <a:off x="5649840" y="148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0" name="pt6500"/>
            <p:cNvSpPr/>
            <p:nvPr/>
          </p:nvSpPr>
          <p:spPr>
            <a:xfrm>
              <a:off x="5536427" y="1528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1" name="pt6501"/>
            <p:cNvSpPr/>
            <p:nvPr/>
          </p:nvSpPr>
          <p:spPr>
            <a:xfrm>
              <a:off x="4825098" y="2054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2" name="pt6502"/>
            <p:cNvSpPr/>
            <p:nvPr/>
          </p:nvSpPr>
          <p:spPr>
            <a:xfrm>
              <a:off x="5515574" y="1582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3" name="pt6503"/>
            <p:cNvSpPr/>
            <p:nvPr/>
          </p:nvSpPr>
          <p:spPr>
            <a:xfrm>
              <a:off x="4664632" y="2281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4" name="pt6504"/>
            <p:cNvSpPr/>
            <p:nvPr/>
          </p:nvSpPr>
          <p:spPr>
            <a:xfrm>
              <a:off x="5378918" y="1730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5" name="pt6505"/>
            <p:cNvSpPr/>
            <p:nvPr/>
          </p:nvSpPr>
          <p:spPr>
            <a:xfrm>
              <a:off x="5533683" y="1512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6" name="pt6506"/>
            <p:cNvSpPr/>
            <p:nvPr/>
          </p:nvSpPr>
          <p:spPr>
            <a:xfrm>
              <a:off x="5412319" y="1609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7" name="pt6507"/>
            <p:cNvSpPr/>
            <p:nvPr/>
          </p:nvSpPr>
          <p:spPr>
            <a:xfrm>
              <a:off x="5606533" y="1367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8" name="pt6508"/>
            <p:cNvSpPr/>
            <p:nvPr/>
          </p:nvSpPr>
          <p:spPr>
            <a:xfrm>
              <a:off x="4741577" y="2208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9" name="pt6509"/>
            <p:cNvSpPr/>
            <p:nvPr/>
          </p:nvSpPr>
          <p:spPr>
            <a:xfrm>
              <a:off x="4715389" y="2344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0" name="pt6510"/>
            <p:cNvSpPr/>
            <p:nvPr/>
          </p:nvSpPr>
          <p:spPr>
            <a:xfrm>
              <a:off x="5210789" y="1698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1" name="pt6511"/>
            <p:cNvSpPr/>
            <p:nvPr/>
          </p:nvSpPr>
          <p:spPr>
            <a:xfrm>
              <a:off x="5626769" y="1405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2" name="pt6512"/>
            <p:cNvSpPr/>
            <p:nvPr/>
          </p:nvSpPr>
          <p:spPr>
            <a:xfrm>
              <a:off x="5476678" y="1533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3" name="pt6513"/>
            <p:cNvSpPr/>
            <p:nvPr/>
          </p:nvSpPr>
          <p:spPr>
            <a:xfrm>
              <a:off x="5107135" y="1918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4" name="pt6514"/>
            <p:cNvSpPr/>
            <p:nvPr/>
          </p:nvSpPr>
          <p:spPr>
            <a:xfrm>
              <a:off x="4761190" y="2203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5" name="pt6515"/>
            <p:cNvSpPr/>
            <p:nvPr/>
          </p:nvSpPr>
          <p:spPr>
            <a:xfrm>
              <a:off x="4764873" y="2207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6" name="pt6516"/>
            <p:cNvSpPr/>
            <p:nvPr/>
          </p:nvSpPr>
          <p:spPr>
            <a:xfrm>
              <a:off x="4619680" y="2207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7" name="pt6517"/>
            <p:cNvSpPr/>
            <p:nvPr/>
          </p:nvSpPr>
          <p:spPr>
            <a:xfrm>
              <a:off x="4663436" y="2036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8" name="pt6518"/>
            <p:cNvSpPr/>
            <p:nvPr/>
          </p:nvSpPr>
          <p:spPr>
            <a:xfrm>
              <a:off x="5417114" y="1547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9" name="pt6519"/>
            <p:cNvSpPr/>
            <p:nvPr/>
          </p:nvSpPr>
          <p:spPr>
            <a:xfrm>
              <a:off x="5062234" y="1927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0" name="pt6520"/>
            <p:cNvSpPr/>
            <p:nvPr/>
          </p:nvSpPr>
          <p:spPr>
            <a:xfrm>
              <a:off x="5444781" y="1539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1" name="pt6521"/>
            <p:cNvSpPr/>
            <p:nvPr/>
          </p:nvSpPr>
          <p:spPr>
            <a:xfrm>
              <a:off x="5460331" y="165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2" name="pt6522"/>
            <p:cNvSpPr/>
            <p:nvPr/>
          </p:nvSpPr>
          <p:spPr>
            <a:xfrm>
              <a:off x="5161652" y="1856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3" name="pt6523"/>
            <p:cNvSpPr/>
            <p:nvPr/>
          </p:nvSpPr>
          <p:spPr>
            <a:xfrm>
              <a:off x="4786337" y="2040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4" name="pt6524"/>
            <p:cNvSpPr/>
            <p:nvPr/>
          </p:nvSpPr>
          <p:spPr>
            <a:xfrm>
              <a:off x="5280850" y="1618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5" name="pt6525"/>
            <p:cNvSpPr/>
            <p:nvPr/>
          </p:nvSpPr>
          <p:spPr>
            <a:xfrm>
              <a:off x="4335876" y="2442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6" name="pt6526"/>
            <p:cNvSpPr/>
            <p:nvPr/>
          </p:nvSpPr>
          <p:spPr>
            <a:xfrm>
              <a:off x="4933105" y="1972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7" name="pt6527"/>
            <p:cNvSpPr/>
            <p:nvPr/>
          </p:nvSpPr>
          <p:spPr>
            <a:xfrm>
              <a:off x="5166480" y="1752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8" name="pt6528"/>
            <p:cNvSpPr/>
            <p:nvPr/>
          </p:nvSpPr>
          <p:spPr>
            <a:xfrm>
              <a:off x="4500501" y="2423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9" name="pt6529"/>
            <p:cNvSpPr/>
            <p:nvPr/>
          </p:nvSpPr>
          <p:spPr>
            <a:xfrm>
              <a:off x="4626783" y="2298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0" name="pt6530"/>
            <p:cNvSpPr/>
            <p:nvPr/>
          </p:nvSpPr>
          <p:spPr>
            <a:xfrm>
              <a:off x="5320061" y="1750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1" name="pt6531"/>
            <p:cNvSpPr/>
            <p:nvPr/>
          </p:nvSpPr>
          <p:spPr>
            <a:xfrm>
              <a:off x="5054745" y="202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2" name="pt6532"/>
            <p:cNvSpPr/>
            <p:nvPr/>
          </p:nvSpPr>
          <p:spPr>
            <a:xfrm>
              <a:off x="4871561" y="1994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3" name="pt6533"/>
            <p:cNvSpPr/>
            <p:nvPr/>
          </p:nvSpPr>
          <p:spPr>
            <a:xfrm>
              <a:off x="4808880" y="2064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4" name="pt6534"/>
            <p:cNvSpPr/>
            <p:nvPr/>
          </p:nvSpPr>
          <p:spPr>
            <a:xfrm>
              <a:off x="4883447" y="215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5" name="pt6535"/>
            <p:cNvSpPr/>
            <p:nvPr/>
          </p:nvSpPr>
          <p:spPr>
            <a:xfrm>
              <a:off x="4755591" y="2096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6" name="pt6536"/>
            <p:cNvSpPr/>
            <p:nvPr/>
          </p:nvSpPr>
          <p:spPr>
            <a:xfrm>
              <a:off x="4791042" y="2068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7" name="pt6537"/>
            <p:cNvSpPr/>
            <p:nvPr/>
          </p:nvSpPr>
          <p:spPr>
            <a:xfrm>
              <a:off x="4709616" y="2189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8" name="pt6538"/>
            <p:cNvSpPr/>
            <p:nvPr/>
          </p:nvSpPr>
          <p:spPr>
            <a:xfrm>
              <a:off x="4997721" y="1837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9" name="pt6539"/>
            <p:cNvSpPr/>
            <p:nvPr/>
          </p:nvSpPr>
          <p:spPr>
            <a:xfrm>
              <a:off x="4644120" y="2224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0" name="pt6540"/>
            <p:cNvSpPr/>
            <p:nvPr/>
          </p:nvSpPr>
          <p:spPr>
            <a:xfrm>
              <a:off x="4713994" y="2184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1" name="pt6541"/>
            <p:cNvSpPr/>
            <p:nvPr/>
          </p:nvSpPr>
          <p:spPr>
            <a:xfrm>
              <a:off x="5631648" y="1427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2" name="pt6542"/>
            <p:cNvSpPr/>
            <p:nvPr/>
          </p:nvSpPr>
          <p:spPr>
            <a:xfrm>
              <a:off x="4504294" y="2450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3" name="pt6543"/>
            <p:cNvSpPr/>
            <p:nvPr/>
          </p:nvSpPr>
          <p:spPr>
            <a:xfrm>
              <a:off x="4510703" y="2414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4" name="pt6544"/>
            <p:cNvSpPr/>
            <p:nvPr/>
          </p:nvSpPr>
          <p:spPr>
            <a:xfrm>
              <a:off x="4784061" y="2111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5" name="pt6545"/>
            <p:cNvSpPr/>
            <p:nvPr/>
          </p:nvSpPr>
          <p:spPr>
            <a:xfrm>
              <a:off x="5491334" y="1466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6" name="pt6546"/>
            <p:cNvSpPr/>
            <p:nvPr/>
          </p:nvSpPr>
          <p:spPr>
            <a:xfrm>
              <a:off x="4950673" y="1946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7" name="pt6547"/>
            <p:cNvSpPr/>
            <p:nvPr/>
          </p:nvSpPr>
          <p:spPr>
            <a:xfrm>
              <a:off x="5301966" y="1650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8" name="pt6548"/>
            <p:cNvSpPr/>
            <p:nvPr/>
          </p:nvSpPr>
          <p:spPr>
            <a:xfrm>
              <a:off x="4770465" y="2053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9" name="pt6549"/>
            <p:cNvSpPr/>
            <p:nvPr/>
          </p:nvSpPr>
          <p:spPr>
            <a:xfrm>
              <a:off x="5653652" y="1396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0" name="pt6550"/>
            <p:cNvSpPr/>
            <p:nvPr/>
          </p:nvSpPr>
          <p:spPr>
            <a:xfrm>
              <a:off x="5572804" y="1440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1" name="pt6551"/>
            <p:cNvSpPr/>
            <p:nvPr/>
          </p:nvSpPr>
          <p:spPr>
            <a:xfrm>
              <a:off x="4470058" y="2410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2" name="pt6552"/>
            <p:cNvSpPr/>
            <p:nvPr/>
          </p:nvSpPr>
          <p:spPr>
            <a:xfrm>
              <a:off x="4446820" y="2388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3" name="pt6553"/>
            <p:cNvSpPr/>
            <p:nvPr/>
          </p:nvSpPr>
          <p:spPr>
            <a:xfrm>
              <a:off x="4526490" y="2269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4" name="pt6554"/>
            <p:cNvSpPr/>
            <p:nvPr/>
          </p:nvSpPr>
          <p:spPr>
            <a:xfrm>
              <a:off x="4638810" y="2168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5" name="pt6555"/>
            <p:cNvSpPr/>
            <p:nvPr/>
          </p:nvSpPr>
          <p:spPr>
            <a:xfrm>
              <a:off x="4827065" y="2074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6" name="pt6556"/>
            <p:cNvSpPr/>
            <p:nvPr/>
          </p:nvSpPr>
          <p:spPr>
            <a:xfrm>
              <a:off x="5294612" y="1780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7" name="pt6557"/>
            <p:cNvSpPr/>
            <p:nvPr/>
          </p:nvSpPr>
          <p:spPr>
            <a:xfrm>
              <a:off x="4929415" y="1968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8" name="pt6558"/>
            <p:cNvSpPr/>
            <p:nvPr/>
          </p:nvSpPr>
          <p:spPr>
            <a:xfrm>
              <a:off x="5627450" y="1382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9" name="pt6559"/>
            <p:cNvSpPr/>
            <p:nvPr/>
          </p:nvSpPr>
          <p:spPr>
            <a:xfrm>
              <a:off x="4512702" y="2369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0" name="pt6560"/>
            <p:cNvSpPr/>
            <p:nvPr/>
          </p:nvSpPr>
          <p:spPr>
            <a:xfrm>
              <a:off x="5653555" y="1375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1" name="pt6561"/>
            <p:cNvSpPr/>
            <p:nvPr/>
          </p:nvSpPr>
          <p:spPr>
            <a:xfrm>
              <a:off x="4660910" y="2224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2" name="pt6562"/>
            <p:cNvSpPr/>
            <p:nvPr/>
          </p:nvSpPr>
          <p:spPr>
            <a:xfrm>
              <a:off x="5303779" y="1643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3" name="pt6563"/>
            <p:cNvSpPr/>
            <p:nvPr/>
          </p:nvSpPr>
          <p:spPr>
            <a:xfrm>
              <a:off x="5130893" y="1805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4" name="pt6564"/>
            <p:cNvSpPr/>
            <p:nvPr/>
          </p:nvSpPr>
          <p:spPr>
            <a:xfrm>
              <a:off x="5122363" y="1797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5" name="pt6565"/>
            <p:cNvSpPr/>
            <p:nvPr/>
          </p:nvSpPr>
          <p:spPr>
            <a:xfrm>
              <a:off x="5251344" y="1836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6" name="pt6566"/>
            <p:cNvSpPr/>
            <p:nvPr/>
          </p:nvSpPr>
          <p:spPr>
            <a:xfrm>
              <a:off x="4578822" y="2221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7" name="pt6567"/>
            <p:cNvSpPr/>
            <p:nvPr/>
          </p:nvSpPr>
          <p:spPr>
            <a:xfrm>
              <a:off x="4710291" y="2140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8" name="pt6568"/>
            <p:cNvSpPr/>
            <p:nvPr/>
          </p:nvSpPr>
          <p:spPr>
            <a:xfrm>
              <a:off x="5455587" y="1498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9" name="pt6569"/>
            <p:cNvSpPr/>
            <p:nvPr/>
          </p:nvSpPr>
          <p:spPr>
            <a:xfrm>
              <a:off x="5623356" y="1434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0" name="pt6570"/>
            <p:cNvSpPr/>
            <p:nvPr/>
          </p:nvSpPr>
          <p:spPr>
            <a:xfrm>
              <a:off x="4960270" y="194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1" name="pt6571"/>
            <p:cNvSpPr/>
            <p:nvPr/>
          </p:nvSpPr>
          <p:spPr>
            <a:xfrm>
              <a:off x="4480233" y="2349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2" name="pt6572"/>
            <p:cNvSpPr/>
            <p:nvPr/>
          </p:nvSpPr>
          <p:spPr>
            <a:xfrm>
              <a:off x="5040237" y="1970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3" name="pt6573"/>
            <p:cNvSpPr/>
            <p:nvPr/>
          </p:nvSpPr>
          <p:spPr>
            <a:xfrm>
              <a:off x="4459940" y="240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4" name="pt6574"/>
            <p:cNvSpPr/>
            <p:nvPr/>
          </p:nvSpPr>
          <p:spPr>
            <a:xfrm>
              <a:off x="4590579" y="2266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5" name="pt6575"/>
            <p:cNvSpPr/>
            <p:nvPr/>
          </p:nvSpPr>
          <p:spPr>
            <a:xfrm>
              <a:off x="4542625" y="2341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6" name="pt6576"/>
            <p:cNvSpPr/>
            <p:nvPr/>
          </p:nvSpPr>
          <p:spPr>
            <a:xfrm>
              <a:off x="4564751" y="2314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7" name="pt6577"/>
            <p:cNvSpPr/>
            <p:nvPr/>
          </p:nvSpPr>
          <p:spPr>
            <a:xfrm>
              <a:off x="4646601" y="2196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8" name="pt6578"/>
            <p:cNvSpPr/>
            <p:nvPr/>
          </p:nvSpPr>
          <p:spPr>
            <a:xfrm>
              <a:off x="5510972" y="144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9" name="pt6579"/>
            <p:cNvSpPr/>
            <p:nvPr/>
          </p:nvSpPr>
          <p:spPr>
            <a:xfrm>
              <a:off x="4599765" y="2276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0" name="pt6580"/>
            <p:cNvSpPr/>
            <p:nvPr/>
          </p:nvSpPr>
          <p:spPr>
            <a:xfrm>
              <a:off x="4336981" y="2496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1" name="pt6581"/>
            <p:cNvSpPr/>
            <p:nvPr/>
          </p:nvSpPr>
          <p:spPr>
            <a:xfrm>
              <a:off x="4661193" y="2376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2" name="pt6582"/>
            <p:cNvSpPr/>
            <p:nvPr/>
          </p:nvSpPr>
          <p:spPr>
            <a:xfrm>
              <a:off x="4497017" y="2364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3" name="pt6583"/>
            <p:cNvSpPr/>
            <p:nvPr/>
          </p:nvSpPr>
          <p:spPr>
            <a:xfrm>
              <a:off x="5307707" y="1610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4" name="pt6584"/>
            <p:cNvSpPr/>
            <p:nvPr/>
          </p:nvSpPr>
          <p:spPr>
            <a:xfrm>
              <a:off x="5590578" y="1414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5" name="pt6585"/>
            <p:cNvSpPr/>
            <p:nvPr/>
          </p:nvSpPr>
          <p:spPr>
            <a:xfrm>
              <a:off x="4910195" y="1934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6" name="pt6586"/>
            <p:cNvSpPr/>
            <p:nvPr/>
          </p:nvSpPr>
          <p:spPr>
            <a:xfrm>
              <a:off x="4710086" y="208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7" name="pt6587"/>
            <p:cNvSpPr/>
            <p:nvPr/>
          </p:nvSpPr>
          <p:spPr>
            <a:xfrm>
              <a:off x="4841246" y="2053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8" name="pt6588"/>
            <p:cNvSpPr/>
            <p:nvPr/>
          </p:nvSpPr>
          <p:spPr>
            <a:xfrm>
              <a:off x="5378346" y="1601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9" name="pt6589"/>
            <p:cNvSpPr/>
            <p:nvPr/>
          </p:nvSpPr>
          <p:spPr>
            <a:xfrm>
              <a:off x="5603743" y="1487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0" name="pt6590"/>
            <p:cNvSpPr/>
            <p:nvPr/>
          </p:nvSpPr>
          <p:spPr>
            <a:xfrm>
              <a:off x="4918590" y="2306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1" name="pt6591"/>
            <p:cNvSpPr/>
            <p:nvPr/>
          </p:nvSpPr>
          <p:spPr>
            <a:xfrm>
              <a:off x="5465210" y="1624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2" name="pt6592"/>
            <p:cNvSpPr/>
            <p:nvPr/>
          </p:nvSpPr>
          <p:spPr>
            <a:xfrm>
              <a:off x="4361229" y="2437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3" name="pt6593"/>
            <p:cNvSpPr/>
            <p:nvPr/>
          </p:nvSpPr>
          <p:spPr>
            <a:xfrm>
              <a:off x="5631314" y="1458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4" name="pt6594"/>
            <p:cNvSpPr/>
            <p:nvPr/>
          </p:nvSpPr>
          <p:spPr>
            <a:xfrm>
              <a:off x="5483389" y="1479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5" name="pt6595"/>
            <p:cNvSpPr/>
            <p:nvPr/>
          </p:nvSpPr>
          <p:spPr>
            <a:xfrm>
              <a:off x="5016298" y="2037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6" name="pt6596"/>
            <p:cNvSpPr/>
            <p:nvPr/>
          </p:nvSpPr>
          <p:spPr>
            <a:xfrm>
              <a:off x="4319703" y="2621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7" name="pt6597"/>
            <p:cNvSpPr/>
            <p:nvPr/>
          </p:nvSpPr>
          <p:spPr>
            <a:xfrm>
              <a:off x="5244678" y="1737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8" name="pt6598"/>
            <p:cNvSpPr/>
            <p:nvPr/>
          </p:nvSpPr>
          <p:spPr>
            <a:xfrm>
              <a:off x="5343685" y="1688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9" name="pt6599"/>
            <p:cNvSpPr/>
            <p:nvPr/>
          </p:nvSpPr>
          <p:spPr>
            <a:xfrm>
              <a:off x="4422817" y="2489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0" name="pt6600"/>
            <p:cNvSpPr/>
            <p:nvPr/>
          </p:nvSpPr>
          <p:spPr>
            <a:xfrm>
              <a:off x="4446698" y="2391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1" name="pt6601"/>
            <p:cNvSpPr/>
            <p:nvPr/>
          </p:nvSpPr>
          <p:spPr>
            <a:xfrm>
              <a:off x="4638045" y="2233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2" name="pt6602"/>
            <p:cNvSpPr/>
            <p:nvPr/>
          </p:nvSpPr>
          <p:spPr>
            <a:xfrm>
              <a:off x="5432220" y="1708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3" name="pt6603"/>
            <p:cNvSpPr/>
            <p:nvPr/>
          </p:nvSpPr>
          <p:spPr>
            <a:xfrm>
              <a:off x="4685556" y="2255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4" name="pt6604"/>
            <p:cNvSpPr/>
            <p:nvPr/>
          </p:nvSpPr>
          <p:spPr>
            <a:xfrm>
              <a:off x="5433718" y="1555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5" name="pt6605"/>
            <p:cNvSpPr/>
            <p:nvPr/>
          </p:nvSpPr>
          <p:spPr>
            <a:xfrm>
              <a:off x="4375113" y="2450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6" name="pt6606"/>
            <p:cNvSpPr/>
            <p:nvPr/>
          </p:nvSpPr>
          <p:spPr>
            <a:xfrm>
              <a:off x="5440255" y="1572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7" name="pt6607"/>
            <p:cNvSpPr/>
            <p:nvPr/>
          </p:nvSpPr>
          <p:spPr>
            <a:xfrm>
              <a:off x="4636072" y="2375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8" name="pt6608"/>
            <p:cNvSpPr/>
            <p:nvPr/>
          </p:nvSpPr>
          <p:spPr>
            <a:xfrm>
              <a:off x="5252122" y="1746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9" name="pt6609"/>
            <p:cNvSpPr/>
            <p:nvPr/>
          </p:nvSpPr>
          <p:spPr>
            <a:xfrm>
              <a:off x="4645142" y="2251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0" name="pt6610"/>
            <p:cNvSpPr/>
            <p:nvPr/>
          </p:nvSpPr>
          <p:spPr>
            <a:xfrm>
              <a:off x="4547176" y="2394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1" name="pt6611"/>
            <p:cNvSpPr/>
            <p:nvPr/>
          </p:nvSpPr>
          <p:spPr>
            <a:xfrm>
              <a:off x="4530296" y="2354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2" name="pt6612"/>
            <p:cNvSpPr/>
            <p:nvPr/>
          </p:nvSpPr>
          <p:spPr>
            <a:xfrm>
              <a:off x="4449507" y="239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3" name="pt6613"/>
            <p:cNvSpPr/>
            <p:nvPr/>
          </p:nvSpPr>
          <p:spPr>
            <a:xfrm>
              <a:off x="4499132" y="2393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4" name="pt6614"/>
            <p:cNvSpPr/>
            <p:nvPr/>
          </p:nvSpPr>
          <p:spPr>
            <a:xfrm>
              <a:off x="4993472" y="1896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5" name="pt6615"/>
            <p:cNvSpPr/>
            <p:nvPr/>
          </p:nvSpPr>
          <p:spPr>
            <a:xfrm>
              <a:off x="4626416" y="2252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6" name="pt6616"/>
            <p:cNvSpPr/>
            <p:nvPr/>
          </p:nvSpPr>
          <p:spPr>
            <a:xfrm>
              <a:off x="5069620" y="1850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7" name="pt6617"/>
            <p:cNvSpPr/>
            <p:nvPr/>
          </p:nvSpPr>
          <p:spPr>
            <a:xfrm>
              <a:off x="4501446" y="2278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8" name="pt6618"/>
            <p:cNvSpPr/>
            <p:nvPr/>
          </p:nvSpPr>
          <p:spPr>
            <a:xfrm>
              <a:off x="5367135" y="1715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9" name="pt6619"/>
            <p:cNvSpPr/>
            <p:nvPr/>
          </p:nvSpPr>
          <p:spPr>
            <a:xfrm>
              <a:off x="5342824" y="1609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0" name="pt6620"/>
            <p:cNvSpPr/>
            <p:nvPr/>
          </p:nvSpPr>
          <p:spPr>
            <a:xfrm>
              <a:off x="5627868" y="1424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1" name="pt6621"/>
            <p:cNvSpPr/>
            <p:nvPr/>
          </p:nvSpPr>
          <p:spPr>
            <a:xfrm>
              <a:off x="5039594" y="1827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2" name="pt6622"/>
            <p:cNvSpPr/>
            <p:nvPr/>
          </p:nvSpPr>
          <p:spPr>
            <a:xfrm>
              <a:off x="5019107" y="1989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3" name="pt6623"/>
            <p:cNvSpPr/>
            <p:nvPr/>
          </p:nvSpPr>
          <p:spPr>
            <a:xfrm>
              <a:off x="5648830" y="1386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4" name="pt6624"/>
            <p:cNvSpPr/>
            <p:nvPr/>
          </p:nvSpPr>
          <p:spPr>
            <a:xfrm>
              <a:off x="4847996" y="199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5" name="pt6625"/>
            <p:cNvSpPr/>
            <p:nvPr/>
          </p:nvSpPr>
          <p:spPr>
            <a:xfrm>
              <a:off x="4480233" y="2349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6" name="pt6626"/>
            <p:cNvSpPr/>
            <p:nvPr/>
          </p:nvSpPr>
          <p:spPr>
            <a:xfrm>
              <a:off x="5040237" y="1970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7" name="pt6627"/>
            <p:cNvSpPr/>
            <p:nvPr/>
          </p:nvSpPr>
          <p:spPr>
            <a:xfrm>
              <a:off x="4459940" y="240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8" name="pt6628"/>
            <p:cNvSpPr/>
            <p:nvPr/>
          </p:nvSpPr>
          <p:spPr>
            <a:xfrm>
              <a:off x="4590579" y="2266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9" name="pt6629"/>
            <p:cNvSpPr/>
            <p:nvPr/>
          </p:nvSpPr>
          <p:spPr>
            <a:xfrm>
              <a:off x="4542625" y="2341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0" name="pt6630"/>
            <p:cNvSpPr/>
            <p:nvPr/>
          </p:nvSpPr>
          <p:spPr>
            <a:xfrm>
              <a:off x="4564751" y="2314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1" name="pt6631"/>
            <p:cNvSpPr/>
            <p:nvPr/>
          </p:nvSpPr>
          <p:spPr>
            <a:xfrm>
              <a:off x="4646601" y="2196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2" name="pt6632"/>
            <p:cNvSpPr/>
            <p:nvPr/>
          </p:nvSpPr>
          <p:spPr>
            <a:xfrm>
              <a:off x="5510972" y="144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3" name="pt6633"/>
            <p:cNvSpPr/>
            <p:nvPr/>
          </p:nvSpPr>
          <p:spPr>
            <a:xfrm>
              <a:off x="4599765" y="2276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4" name="pt6634"/>
            <p:cNvSpPr/>
            <p:nvPr/>
          </p:nvSpPr>
          <p:spPr>
            <a:xfrm>
              <a:off x="4336981" y="2496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5" name="pt6635"/>
            <p:cNvSpPr/>
            <p:nvPr/>
          </p:nvSpPr>
          <p:spPr>
            <a:xfrm>
              <a:off x="4661193" y="2376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6" name="pt6636"/>
            <p:cNvSpPr/>
            <p:nvPr/>
          </p:nvSpPr>
          <p:spPr>
            <a:xfrm>
              <a:off x="4497017" y="2364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7" name="pt6637"/>
            <p:cNvSpPr/>
            <p:nvPr/>
          </p:nvSpPr>
          <p:spPr>
            <a:xfrm>
              <a:off x="5307707" y="1610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8" name="pt6638"/>
            <p:cNvSpPr/>
            <p:nvPr/>
          </p:nvSpPr>
          <p:spPr>
            <a:xfrm>
              <a:off x="5590578" y="1414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9" name="pt6639"/>
            <p:cNvSpPr/>
            <p:nvPr/>
          </p:nvSpPr>
          <p:spPr>
            <a:xfrm>
              <a:off x="4910195" y="1934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0" name="pt6640"/>
            <p:cNvSpPr/>
            <p:nvPr/>
          </p:nvSpPr>
          <p:spPr>
            <a:xfrm>
              <a:off x="4710086" y="208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1" name="pt6641"/>
            <p:cNvSpPr/>
            <p:nvPr/>
          </p:nvSpPr>
          <p:spPr>
            <a:xfrm>
              <a:off x="4841246" y="2053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2" name="pt6642"/>
            <p:cNvSpPr/>
            <p:nvPr/>
          </p:nvSpPr>
          <p:spPr>
            <a:xfrm>
              <a:off x="5378346" y="1601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3" name="pt6643"/>
            <p:cNvSpPr/>
            <p:nvPr/>
          </p:nvSpPr>
          <p:spPr>
            <a:xfrm>
              <a:off x="5603743" y="1487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4" name="pt6644"/>
            <p:cNvSpPr/>
            <p:nvPr/>
          </p:nvSpPr>
          <p:spPr>
            <a:xfrm>
              <a:off x="4918590" y="2306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5" name="pt6645"/>
            <p:cNvSpPr/>
            <p:nvPr/>
          </p:nvSpPr>
          <p:spPr>
            <a:xfrm>
              <a:off x="5465210" y="1624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6" name="pt6646"/>
            <p:cNvSpPr/>
            <p:nvPr/>
          </p:nvSpPr>
          <p:spPr>
            <a:xfrm>
              <a:off x="4361229" y="2437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7" name="pt6647"/>
            <p:cNvSpPr/>
            <p:nvPr/>
          </p:nvSpPr>
          <p:spPr>
            <a:xfrm>
              <a:off x="5631314" y="1458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8" name="pt6648"/>
            <p:cNvSpPr/>
            <p:nvPr/>
          </p:nvSpPr>
          <p:spPr>
            <a:xfrm>
              <a:off x="5483389" y="1479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9" name="pt6649"/>
            <p:cNvSpPr/>
            <p:nvPr/>
          </p:nvSpPr>
          <p:spPr>
            <a:xfrm>
              <a:off x="5016298" y="2037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0" name="pt6650"/>
            <p:cNvSpPr/>
            <p:nvPr/>
          </p:nvSpPr>
          <p:spPr>
            <a:xfrm>
              <a:off x="4319703" y="2621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1" name="pt6651"/>
            <p:cNvSpPr/>
            <p:nvPr/>
          </p:nvSpPr>
          <p:spPr>
            <a:xfrm>
              <a:off x="5244678" y="1737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2" name="pt6652"/>
            <p:cNvSpPr/>
            <p:nvPr/>
          </p:nvSpPr>
          <p:spPr>
            <a:xfrm>
              <a:off x="5343685" y="1688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3" name="pt6653"/>
            <p:cNvSpPr/>
            <p:nvPr/>
          </p:nvSpPr>
          <p:spPr>
            <a:xfrm>
              <a:off x="4422817" y="2489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4" name="pt6654"/>
            <p:cNvSpPr/>
            <p:nvPr/>
          </p:nvSpPr>
          <p:spPr>
            <a:xfrm>
              <a:off x="4446698" y="2391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5" name="pt6655"/>
            <p:cNvSpPr/>
            <p:nvPr/>
          </p:nvSpPr>
          <p:spPr>
            <a:xfrm>
              <a:off x="4638045" y="2233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6" name="pt6656"/>
            <p:cNvSpPr/>
            <p:nvPr/>
          </p:nvSpPr>
          <p:spPr>
            <a:xfrm>
              <a:off x="5432220" y="1708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7" name="pt6657"/>
            <p:cNvSpPr/>
            <p:nvPr/>
          </p:nvSpPr>
          <p:spPr>
            <a:xfrm>
              <a:off x="4685556" y="2255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8" name="pt6658"/>
            <p:cNvSpPr/>
            <p:nvPr/>
          </p:nvSpPr>
          <p:spPr>
            <a:xfrm>
              <a:off x="5433718" y="1555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9" name="pt6659"/>
            <p:cNvSpPr/>
            <p:nvPr/>
          </p:nvSpPr>
          <p:spPr>
            <a:xfrm>
              <a:off x="4375113" y="2450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0" name="pt6660"/>
            <p:cNvSpPr/>
            <p:nvPr/>
          </p:nvSpPr>
          <p:spPr>
            <a:xfrm>
              <a:off x="5440255" y="1572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1" name="pt6661"/>
            <p:cNvSpPr/>
            <p:nvPr/>
          </p:nvSpPr>
          <p:spPr>
            <a:xfrm>
              <a:off x="4636072" y="2375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2" name="pt6662"/>
            <p:cNvSpPr/>
            <p:nvPr/>
          </p:nvSpPr>
          <p:spPr>
            <a:xfrm>
              <a:off x="5252122" y="1746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3" name="pt6663"/>
            <p:cNvSpPr/>
            <p:nvPr/>
          </p:nvSpPr>
          <p:spPr>
            <a:xfrm>
              <a:off x="4645142" y="2251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4" name="pt6664"/>
            <p:cNvSpPr/>
            <p:nvPr/>
          </p:nvSpPr>
          <p:spPr>
            <a:xfrm>
              <a:off x="4547176" y="2394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5" name="pt6665"/>
            <p:cNvSpPr/>
            <p:nvPr/>
          </p:nvSpPr>
          <p:spPr>
            <a:xfrm>
              <a:off x="4530296" y="2354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6" name="pt6666"/>
            <p:cNvSpPr/>
            <p:nvPr/>
          </p:nvSpPr>
          <p:spPr>
            <a:xfrm>
              <a:off x="4449507" y="239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7" name="pt6667"/>
            <p:cNvSpPr/>
            <p:nvPr/>
          </p:nvSpPr>
          <p:spPr>
            <a:xfrm>
              <a:off x="4499132" y="2393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8" name="pt6668"/>
            <p:cNvSpPr/>
            <p:nvPr/>
          </p:nvSpPr>
          <p:spPr>
            <a:xfrm>
              <a:off x="4993472" y="1896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9" name="pt6669"/>
            <p:cNvSpPr/>
            <p:nvPr/>
          </p:nvSpPr>
          <p:spPr>
            <a:xfrm>
              <a:off x="4626416" y="2252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0" name="pt6670"/>
            <p:cNvSpPr/>
            <p:nvPr/>
          </p:nvSpPr>
          <p:spPr>
            <a:xfrm>
              <a:off x="5069620" y="1850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1" name="pt6671"/>
            <p:cNvSpPr/>
            <p:nvPr/>
          </p:nvSpPr>
          <p:spPr>
            <a:xfrm>
              <a:off x="4501446" y="2278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2" name="pt6672"/>
            <p:cNvSpPr/>
            <p:nvPr/>
          </p:nvSpPr>
          <p:spPr>
            <a:xfrm>
              <a:off x="5367135" y="1715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3" name="pt6673"/>
            <p:cNvSpPr/>
            <p:nvPr/>
          </p:nvSpPr>
          <p:spPr>
            <a:xfrm>
              <a:off x="5342824" y="1609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4" name="pt6674"/>
            <p:cNvSpPr/>
            <p:nvPr/>
          </p:nvSpPr>
          <p:spPr>
            <a:xfrm>
              <a:off x="5627868" y="1424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5" name="pt6675"/>
            <p:cNvSpPr/>
            <p:nvPr/>
          </p:nvSpPr>
          <p:spPr>
            <a:xfrm>
              <a:off x="5039594" y="1827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6" name="pt6676"/>
            <p:cNvSpPr/>
            <p:nvPr/>
          </p:nvSpPr>
          <p:spPr>
            <a:xfrm>
              <a:off x="5019107" y="1989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7" name="pt6677"/>
            <p:cNvSpPr/>
            <p:nvPr/>
          </p:nvSpPr>
          <p:spPr>
            <a:xfrm>
              <a:off x="5648830" y="1386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8" name="pt6678"/>
            <p:cNvSpPr/>
            <p:nvPr/>
          </p:nvSpPr>
          <p:spPr>
            <a:xfrm>
              <a:off x="4847996" y="199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9" name="pt6679"/>
            <p:cNvSpPr/>
            <p:nvPr/>
          </p:nvSpPr>
          <p:spPr>
            <a:xfrm>
              <a:off x="4773313" y="2126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0" name="pt6680"/>
            <p:cNvSpPr/>
            <p:nvPr/>
          </p:nvSpPr>
          <p:spPr>
            <a:xfrm>
              <a:off x="4499691" y="2454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1" name="pt6681"/>
            <p:cNvSpPr/>
            <p:nvPr/>
          </p:nvSpPr>
          <p:spPr>
            <a:xfrm>
              <a:off x="5552344" y="1484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2" name="pt6682"/>
            <p:cNvSpPr/>
            <p:nvPr/>
          </p:nvSpPr>
          <p:spPr>
            <a:xfrm>
              <a:off x="5618072" y="1368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3" name="pt6683"/>
            <p:cNvSpPr/>
            <p:nvPr/>
          </p:nvSpPr>
          <p:spPr>
            <a:xfrm>
              <a:off x="5364390" y="1627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4" name="pt6684"/>
            <p:cNvSpPr/>
            <p:nvPr/>
          </p:nvSpPr>
          <p:spPr>
            <a:xfrm>
              <a:off x="5619017" y="1434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5" name="pt6685"/>
            <p:cNvSpPr/>
            <p:nvPr/>
          </p:nvSpPr>
          <p:spPr>
            <a:xfrm>
              <a:off x="5463281" y="1537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6" name="pt6686"/>
            <p:cNvSpPr/>
            <p:nvPr/>
          </p:nvSpPr>
          <p:spPr>
            <a:xfrm>
              <a:off x="5172863" y="1775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7" name="pt6687"/>
            <p:cNvSpPr/>
            <p:nvPr/>
          </p:nvSpPr>
          <p:spPr>
            <a:xfrm>
              <a:off x="5454944" y="1504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8" name="pt6688"/>
            <p:cNvSpPr/>
            <p:nvPr/>
          </p:nvSpPr>
          <p:spPr>
            <a:xfrm>
              <a:off x="5544083" y="1506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9" name="pt6689"/>
            <p:cNvSpPr/>
            <p:nvPr/>
          </p:nvSpPr>
          <p:spPr>
            <a:xfrm>
              <a:off x="4724999" y="2066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0" name="pt6690"/>
            <p:cNvSpPr/>
            <p:nvPr/>
          </p:nvSpPr>
          <p:spPr>
            <a:xfrm>
              <a:off x="5397669" y="1528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1" name="pt6691"/>
            <p:cNvSpPr/>
            <p:nvPr/>
          </p:nvSpPr>
          <p:spPr>
            <a:xfrm>
              <a:off x="4288063" y="2501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2" name="pt6692"/>
            <p:cNvSpPr/>
            <p:nvPr/>
          </p:nvSpPr>
          <p:spPr>
            <a:xfrm>
              <a:off x="4429329" y="2439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3" name="pt6693"/>
            <p:cNvSpPr/>
            <p:nvPr/>
          </p:nvSpPr>
          <p:spPr>
            <a:xfrm>
              <a:off x="4730816" y="2133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4" name="pt6694"/>
            <p:cNvSpPr/>
            <p:nvPr/>
          </p:nvSpPr>
          <p:spPr>
            <a:xfrm>
              <a:off x="5064529" y="1855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5" name="pt6695"/>
            <p:cNvSpPr/>
            <p:nvPr/>
          </p:nvSpPr>
          <p:spPr>
            <a:xfrm>
              <a:off x="5599931" y="1418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6" name="pt6696"/>
            <p:cNvSpPr/>
            <p:nvPr/>
          </p:nvSpPr>
          <p:spPr>
            <a:xfrm>
              <a:off x="4677231" y="2276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7" name="pt6697"/>
            <p:cNvSpPr/>
            <p:nvPr/>
          </p:nvSpPr>
          <p:spPr>
            <a:xfrm>
              <a:off x="5546095" y="1410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8" name="pt6698"/>
            <p:cNvSpPr/>
            <p:nvPr/>
          </p:nvSpPr>
          <p:spPr>
            <a:xfrm>
              <a:off x="4951817" y="1942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9" name="pt6699"/>
            <p:cNvSpPr/>
            <p:nvPr/>
          </p:nvSpPr>
          <p:spPr>
            <a:xfrm>
              <a:off x="4375139" y="2445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0" name="pt6700"/>
            <p:cNvSpPr/>
            <p:nvPr/>
          </p:nvSpPr>
          <p:spPr>
            <a:xfrm>
              <a:off x="4938851" y="1890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1" name="pt6701"/>
            <p:cNvSpPr/>
            <p:nvPr/>
          </p:nvSpPr>
          <p:spPr>
            <a:xfrm>
              <a:off x="4561241" y="2436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2" name="pt6702"/>
            <p:cNvSpPr/>
            <p:nvPr/>
          </p:nvSpPr>
          <p:spPr>
            <a:xfrm>
              <a:off x="5604759" y="1379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3" name="pt6703"/>
            <p:cNvSpPr/>
            <p:nvPr/>
          </p:nvSpPr>
          <p:spPr>
            <a:xfrm>
              <a:off x="4694703" y="2122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4" name="pt6704"/>
            <p:cNvSpPr/>
            <p:nvPr/>
          </p:nvSpPr>
          <p:spPr>
            <a:xfrm>
              <a:off x="5572387" y="1442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5" name="pt6705"/>
            <p:cNvSpPr/>
            <p:nvPr/>
          </p:nvSpPr>
          <p:spPr>
            <a:xfrm>
              <a:off x="5606707" y="1460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6" name="pt6706"/>
            <p:cNvSpPr/>
            <p:nvPr/>
          </p:nvSpPr>
          <p:spPr>
            <a:xfrm>
              <a:off x="5505193" y="1495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7" name="pt6707"/>
            <p:cNvSpPr/>
            <p:nvPr/>
          </p:nvSpPr>
          <p:spPr>
            <a:xfrm>
              <a:off x="4479218" y="2259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8" name="pt6708"/>
            <p:cNvSpPr/>
            <p:nvPr/>
          </p:nvSpPr>
          <p:spPr>
            <a:xfrm>
              <a:off x="5598408" y="1423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9" name="pt6709"/>
            <p:cNvSpPr/>
            <p:nvPr/>
          </p:nvSpPr>
          <p:spPr>
            <a:xfrm>
              <a:off x="5584889" y="141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0" name="pt6710"/>
            <p:cNvSpPr/>
            <p:nvPr/>
          </p:nvSpPr>
          <p:spPr>
            <a:xfrm>
              <a:off x="5584394" y="1432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1" name="pt6711"/>
            <p:cNvSpPr/>
            <p:nvPr/>
          </p:nvSpPr>
          <p:spPr>
            <a:xfrm>
              <a:off x="5555648" y="1424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2" name="pt6712"/>
            <p:cNvSpPr/>
            <p:nvPr/>
          </p:nvSpPr>
          <p:spPr>
            <a:xfrm>
              <a:off x="5211837" y="1680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3" name="pt6713"/>
            <p:cNvSpPr/>
            <p:nvPr/>
          </p:nvSpPr>
          <p:spPr>
            <a:xfrm>
              <a:off x="5535675" y="1410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4" name="pt6714"/>
            <p:cNvSpPr/>
            <p:nvPr/>
          </p:nvSpPr>
          <p:spPr>
            <a:xfrm>
              <a:off x="4647244" y="2193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5" name="pt6715"/>
            <p:cNvSpPr/>
            <p:nvPr/>
          </p:nvSpPr>
          <p:spPr>
            <a:xfrm>
              <a:off x="5150673" y="1768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6" name="pt6716"/>
            <p:cNvSpPr/>
            <p:nvPr/>
          </p:nvSpPr>
          <p:spPr>
            <a:xfrm>
              <a:off x="5497357" y="153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7" name="pt6717"/>
            <p:cNvSpPr/>
            <p:nvPr/>
          </p:nvSpPr>
          <p:spPr>
            <a:xfrm>
              <a:off x="4641555" y="2277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8" name="pt6718"/>
            <p:cNvSpPr/>
            <p:nvPr/>
          </p:nvSpPr>
          <p:spPr>
            <a:xfrm>
              <a:off x="4779407" y="2271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9" name="pt6719"/>
            <p:cNvSpPr/>
            <p:nvPr/>
          </p:nvSpPr>
          <p:spPr>
            <a:xfrm>
              <a:off x="5100841" y="209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0" name="pt6720"/>
            <p:cNvSpPr/>
            <p:nvPr/>
          </p:nvSpPr>
          <p:spPr>
            <a:xfrm>
              <a:off x="4761305" y="2090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1" name="pt6721"/>
            <p:cNvSpPr/>
            <p:nvPr/>
          </p:nvSpPr>
          <p:spPr>
            <a:xfrm>
              <a:off x="4903811" y="1933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2" name="pt6722"/>
            <p:cNvSpPr/>
            <p:nvPr/>
          </p:nvSpPr>
          <p:spPr>
            <a:xfrm>
              <a:off x="5627617" y="1373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3" name="pt6723"/>
            <p:cNvSpPr/>
            <p:nvPr/>
          </p:nvSpPr>
          <p:spPr>
            <a:xfrm>
              <a:off x="4563022" y="2237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4" name="pt6724"/>
            <p:cNvSpPr/>
            <p:nvPr/>
          </p:nvSpPr>
          <p:spPr>
            <a:xfrm>
              <a:off x="5285349" y="1794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5" name="pt6725"/>
            <p:cNvSpPr/>
            <p:nvPr/>
          </p:nvSpPr>
          <p:spPr>
            <a:xfrm>
              <a:off x="5186600" y="1792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6" name="pt6726"/>
            <p:cNvSpPr/>
            <p:nvPr/>
          </p:nvSpPr>
          <p:spPr>
            <a:xfrm>
              <a:off x="5007119" y="1961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7" name="pt6727"/>
            <p:cNvSpPr/>
            <p:nvPr/>
          </p:nvSpPr>
          <p:spPr>
            <a:xfrm>
              <a:off x="5622353" y="137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8" name="pt6728"/>
            <p:cNvSpPr/>
            <p:nvPr/>
          </p:nvSpPr>
          <p:spPr>
            <a:xfrm>
              <a:off x="4868264" y="2007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9" name="pt6729"/>
            <p:cNvSpPr/>
            <p:nvPr/>
          </p:nvSpPr>
          <p:spPr>
            <a:xfrm>
              <a:off x="4660679" y="2290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0" name="pt6730"/>
            <p:cNvSpPr/>
            <p:nvPr/>
          </p:nvSpPr>
          <p:spPr>
            <a:xfrm>
              <a:off x="5001770" y="1965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1" name="pt6731"/>
            <p:cNvSpPr/>
            <p:nvPr/>
          </p:nvSpPr>
          <p:spPr>
            <a:xfrm>
              <a:off x="4878960" y="1926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2" name="pt6732"/>
            <p:cNvSpPr/>
            <p:nvPr/>
          </p:nvSpPr>
          <p:spPr>
            <a:xfrm>
              <a:off x="4494009" y="2353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3" name="pt6733"/>
            <p:cNvSpPr/>
            <p:nvPr/>
          </p:nvSpPr>
          <p:spPr>
            <a:xfrm>
              <a:off x="5649730" y="1356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4" name="pt6734"/>
            <p:cNvSpPr/>
            <p:nvPr/>
          </p:nvSpPr>
          <p:spPr>
            <a:xfrm>
              <a:off x="4649069" y="2189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5" name="pt6735"/>
            <p:cNvSpPr/>
            <p:nvPr/>
          </p:nvSpPr>
          <p:spPr>
            <a:xfrm>
              <a:off x="5626512" y="1415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6" name="pt6736"/>
            <p:cNvSpPr/>
            <p:nvPr/>
          </p:nvSpPr>
          <p:spPr>
            <a:xfrm>
              <a:off x="4404085" y="2433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7" name="pt6737"/>
            <p:cNvSpPr/>
            <p:nvPr/>
          </p:nvSpPr>
          <p:spPr>
            <a:xfrm>
              <a:off x="5453774" y="1462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8" name="pt6738"/>
            <p:cNvSpPr/>
            <p:nvPr/>
          </p:nvSpPr>
          <p:spPr>
            <a:xfrm>
              <a:off x="5411277" y="155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9" name="pt6739"/>
            <p:cNvSpPr/>
            <p:nvPr/>
          </p:nvSpPr>
          <p:spPr>
            <a:xfrm>
              <a:off x="4802947" y="1969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0" name="pt6740"/>
            <p:cNvSpPr/>
            <p:nvPr/>
          </p:nvSpPr>
          <p:spPr>
            <a:xfrm>
              <a:off x="4556703" y="2322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1" name="pt6741"/>
            <p:cNvSpPr/>
            <p:nvPr/>
          </p:nvSpPr>
          <p:spPr>
            <a:xfrm>
              <a:off x="5375954" y="1561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2" name="pt6742"/>
            <p:cNvSpPr/>
            <p:nvPr/>
          </p:nvSpPr>
          <p:spPr>
            <a:xfrm>
              <a:off x="4635757" y="2348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3" name="pt6743"/>
            <p:cNvSpPr/>
            <p:nvPr/>
          </p:nvSpPr>
          <p:spPr>
            <a:xfrm>
              <a:off x="5028280" y="1929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4" name="pt6744"/>
            <p:cNvSpPr/>
            <p:nvPr/>
          </p:nvSpPr>
          <p:spPr>
            <a:xfrm>
              <a:off x="4493822" y="2330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5" name="pt6745"/>
            <p:cNvSpPr/>
            <p:nvPr/>
          </p:nvSpPr>
          <p:spPr>
            <a:xfrm>
              <a:off x="4455408" y="2394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6" name="pt6746"/>
            <p:cNvSpPr/>
            <p:nvPr/>
          </p:nvSpPr>
          <p:spPr>
            <a:xfrm>
              <a:off x="5601892" y="1447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7" name="pt6747"/>
            <p:cNvSpPr/>
            <p:nvPr/>
          </p:nvSpPr>
          <p:spPr>
            <a:xfrm>
              <a:off x="4278749" y="2559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8" name="pt6748"/>
            <p:cNvSpPr/>
            <p:nvPr/>
          </p:nvSpPr>
          <p:spPr>
            <a:xfrm>
              <a:off x="5341814" y="1653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9" name="pt6749"/>
            <p:cNvSpPr/>
            <p:nvPr/>
          </p:nvSpPr>
          <p:spPr>
            <a:xfrm>
              <a:off x="5329948" y="1730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0" name="pt6750"/>
            <p:cNvSpPr/>
            <p:nvPr/>
          </p:nvSpPr>
          <p:spPr>
            <a:xfrm>
              <a:off x="4528438" y="2305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1" name="pt6751"/>
            <p:cNvSpPr/>
            <p:nvPr/>
          </p:nvSpPr>
          <p:spPr>
            <a:xfrm>
              <a:off x="5511673" y="1557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2" name="pt6752"/>
            <p:cNvSpPr/>
            <p:nvPr/>
          </p:nvSpPr>
          <p:spPr>
            <a:xfrm>
              <a:off x="5414318" y="1692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3" name="pt6753"/>
            <p:cNvSpPr/>
            <p:nvPr/>
          </p:nvSpPr>
          <p:spPr>
            <a:xfrm>
              <a:off x="5303053" y="1701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4" name="pt6754"/>
            <p:cNvSpPr/>
            <p:nvPr/>
          </p:nvSpPr>
          <p:spPr>
            <a:xfrm>
              <a:off x="4514939" y="2228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5" name="pt6755"/>
            <p:cNvSpPr/>
            <p:nvPr/>
          </p:nvSpPr>
          <p:spPr>
            <a:xfrm>
              <a:off x="5614247" y="1356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6" name="pt6756"/>
            <p:cNvSpPr/>
            <p:nvPr/>
          </p:nvSpPr>
          <p:spPr>
            <a:xfrm>
              <a:off x="4884508" y="1902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7" name="pt6757"/>
            <p:cNvSpPr/>
            <p:nvPr/>
          </p:nvSpPr>
          <p:spPr>
            <a:xfrm>
              <a:off x="5605710" y="1385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8" name="pt6758"/>
            <p:cNvSpPr/>
            <p:nvPr/>
          </p:nvSpPr>
          <p:spPr>
            <a:xfrm>
              <a:off x="4740677" y="2175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9" name="pt6759"/>
            <p:cNvSpPr/>
            <p:nvPr/>
          </p:nvSpPr>
          <p:spPr>
            <a:xfrm>
              <a:off x="4747189" y="2324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0" name="pt6760"/>
            <p:cNvSpPr/>
            <p:nvPr/>
          </p:nvSpPr>
          <p:spPr>
            <a:xfrm>
              <a:off x="5172811" y="1773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1" name="pt6761"/>
            <p:cNvSpPr/>
            <p:nvPr/>
          </p:nvSpPr>
          <p:spPr>
            <a:xfrm>
              <a:off x="4772381" y="2268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2" name="pt6762"/>
            <p:cNvSpPr/>
            <p:nvPr/>
          </p:nvSpPr>
          <p:spPr>
            <a:xfrm>
              <a:off x="4322017" y="2509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3" name="pt6763"/>
            <p:cNvSpPr/>
            <p:nvPr/>
          </p:nvSpPr>
          <p:spPr>
            <a:xfrm>
              <a:off x="5506575" y="1477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4" name="pt6764"/>
            <p:cNvSpPr/>
            <p:nvPr/>
          </p:nvSpPr>
          <p:spPr>
            <a:xfrm>
              <a:off x="4535297" y="2209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5" name="pt6765"/>
            <p:cNvSpPr/>
            <p:nvPr/>
          </p:nvSpPr>
          <p:spPr>
            <a:xfrm>
              <a:off x="5389942" y="1539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6" name="pt6766"/>
            <p:cNvSpPr/>
            <p:nvPr/>
          </p:nvSpPr>
          <p:spPr>
            <a:xfrm>
              <a:off x="5614909" y="1435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7" name="pt6767"/>
            <p:cNvSpPr/>
            <p:nvPr/>
          </p:nvSpPr>
          <p:spPr>
            <a:xfrm>
              <a:off x="5380088" y="1641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8" name="pt6768"/>
            <p:cNvSpPr/>
            <p:nvPr/>
          </p:nvSpPr>
          <p:spPr>
            <a:xfrm>
              <a:off x="5101311" y="1664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9" name="pt6769"/>
            <p:cNvSpPr/>
            <p:nvPr/>
          </p:nvSpPr>
          <p:spPr>
            <a:xfrm>
              <a:off x="5309166" y="1560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0" name="pt6770"/>
            <p:cNvSpPr/>
            <p:nvPr/>
          </p:nvSpPr>
          <p:spPr>
            <a:xfrm>
              <a:off x="4736730" y="1993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1" name="pt6771"/>
            <p:cNvSpPr/>
            <p:nvPr/>
          </p:nvSpPr>
          <p:spPr>
            <a:xfrm>
              <a:off x="5031713" y="1759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2" name="pt6772"/>
            <p:cNvSpPr/>
            <p:nvPr/>
          </p:nvSpPr>
          <p:spPr>
            <a:xfrm>
              <a:off x="5521328" y="1355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3" name="pt6773"/>
            <p:cNvSpPr/>
            <p:nvPr/>
          </p:nvSpPr>
          <p:spPr>
            <a:xfrm>
              <a:off x="4809607" y="2186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4" name="pt6774"/>
            <p:cNvSpPr/>
            <p:nvPr/>
          </p:nvSpPr>
          <p:spPr>
            <a:xfrm>
              <a:off x="4713512" y="210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5" name="pt6775"/>
            <p:cNvSpPr/>
            <p:nvPr/>
          </p:nvSpPr>
          <p:spPr>
            <a:xfrm>
              <a:off x="4702687" y="2154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6" name="pt6776"/>
            <p:cNvSpPr/>
            <p:nvPr/>
          </p:nvSpPr>
          <p:spPr>
            <a:xfrm>
              <a:off x="5637588" y="1418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7" name="pt6777"/>
            <p:cNvSpPr/>
            <p:nvPr/>
          </p:nvSpPr>
          <p:spPr>
            <a:xfrm>
              <a:off x="4758310" y="2074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8" name="pt6778"/>
            <p:cNvSpPr/>
            <p:nvPr/>
          </p:nvSpPr>
          <p:spPr>
            <a:xfrm>
              <a:off x="5505836" y="1633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9" name="pt6779"/>
            <p:cNvSpPr/>
            <p:nvPr/>
          </p:nvSpPr>
          <p:spPr>
            <a:xfrm>
              <a:off x="5616060" y="1493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0" name="pt6780"/>
            <p:cNvSpPr/>
            <p:nvPr/>
          </p:nvSpPr>
          <p:spPr>
            <a:xfrm>
              <a:off x="5121052" y="1831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1" name="pt6781"/>
            <p:cNvSpPr/>
            <p:nvPr/>
          </p:nvSpPr>
          <p:spPr>
            <a:xfrm>
              <a:off x="5601159" y="1515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2" name="pt6782"/>
            <p:cNvSpPr/>
            <p:nvPr/>
          </p:nvSpPr>
          <p:spPr>
            <a:xfrm>
              <a:off x="4720698" y="2257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3" name="pt6783"/>
            <p:cNvSpPr/>
            <p:nvPr/>
          </p:nvSpPr>
          <p:spPr>
            <a:xfrm>
              <a:off x="4433153" y="2438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4" name="pt6784"/>
            <p:cNvSpPr/>
            <p:nvPr/>
          </p:nvSpPr>
          <p:spPr>
            <a:xfrm>
              <a:off x="4924632" y="2036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5" name="pt6785"/>
            <p:cNvSpPr/>
            <p:nvPr/>
          </p:nvSpPr>
          <p:spPr>
            <a:xfrm>
              <a:off x="5231584" y="1897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6" name="pt6786"/>
            <p:cNvSpPr/>
            <p:nvPr/>
          </p:nvSpPr>
          <p:spPr>
            <a:xfrm>
              <a:off x="5379464" y="1556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7" name="pt6787"/>
            <p:cNvSpPr/>
            <p:nvPr/>
          </p:nvSpPr>
          <p:spPr>
            <a:xfrm>
              <a:off x="5606925" y="1440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8" name="pt6788"/>
            <p:cNvSpPr/>
            <p:nvPr/>
          </p:nvSpPr>
          <p:spPr>
            <a:xfrm>
              <a:off x="5456120" y="1584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9" name="pt6789"/>
            <p:cNvSpPr/>
            <p:nvPr/>
          </p:nvSpPr>
          <p:spPr>
            <a:xfrm>
              <a:off x="5229598" y="1861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0" name="pt6790"/>
            <p:cNvSpPr/>
            <p:nvPr/>
          </p:nvSpPr>
          <p:spPr>
            <a:xfrm>
              <a:off x="5322896" y="1762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1" name="pt6791"/>
            <p:cNvSpPr/>
            <p:nvPr/>
          </p:nvSpPr>
          <p:spPr>
            <a:xfrm>
              <a:off x="4722473" y="2193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2" name="pt6792"/>
            <p:cNvSpPr/>
            <p:nvPr/>
          </p:nvSpPr>
          <p:spPr>
            <a:xfrm>
              <a:off x="5551720" y="1498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3" name="pt6793"/>
            <p:cNvSpPr/>
            <p:nvPr/>
          </p:nvSpPr>
          <p:spPr>
            <a:xfrm>
              <a:off x="4755282" y="2113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4" name="pt6794"/>
            <p:cNvSpPr/>
            <p:nvPr/>
          </p:nvSpPr>
          <p:spPr>
            <a:xfrm>
              <a:off x="4703979" y="2211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5" name="pt6795"/>
            <p:cNvSpPr/>
            <p:nvPr/>
          </p:nvSpPr>
          <p:spPr>
            <a:xfrm>
              <a:off x="4706878" y="2205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6" name="pt6796"/>
            <p:cNvSpPr/>
            <p:nvPr/>
          </p:nvSpPr>
          <p:spPr>
            <a:xfrm>
              <a:off x="4628088" y="2217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7" name="pt6797"/>
            <p:cNvSpPr/>
            <p:nvPr/>
          </p:nvSpPr>
          <p:spPr>
            <a:xfrm>
              <a:off x="4467364" y="2315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8" name="pt6798"/>
            <p:cNvSpPr/>
            <p:nvPr/>
          </p:nvSpPr>
          <p:spPr>
            <a:xfrm>
              <a:off x="4978854" y="2038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9" name="pt6799"/>
            <p:cNvSpPr/>
            <p:nvPr/>
          </p:nvSpPr>
          <p:spPr>
            <a:xfrm>
              <a:off x="4482760" y="2385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0" name="pt6800"/>
            <p:cNvSpPr/>
            <p:nvPr/>
          </p:nvSpPr>
          <p:spPr>
            <a:xfrm>
              <a:off x="4635030" y="2143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1" name="pt6801"/>
            <p:cNvSpPr/>
            <p:nvPr/>
          </p:nvSpPr>
          <p:spPr>
            <a:xfrm>
              <a:off x="4321772" y="2472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2" name="pt6802"/>
            <p:cNvSpPr/>
            <p:nvPr/>
          </p:nvSpPr>
          <p:spPr>
            <a:xfrm>
              <a:off x="4664336" y="2160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3" name="pt6803"/>
            <p:cNvSpPr/>
            <p:nvPr/>
          </p:nvSpPr>
          <p:spPr>
            <a:xfrm>
              <a:off x="4812454" y="2073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4" name="pt6804"/>
            <p:cNvSpPr/>
            <p:nvPr/>
          </p:nvSpPr>
          <p:spPr>
            <a:xfrm>
              <a:off x="5381971" y="1551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5" name="pt6805"/>
            <p:cNvSpPr/>
            <p:nvPr/>
          </p:nvSpPr>
          <p:spPr>
            <a:xfrm>
              <a:off x="4613759" y="2316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6" name="pt6806"/>
            <p:cNvSpPr/>
            <p:nvPr/>
          </p:nvSpPr>
          <p:spPr>
            <a:xfrm>
              <a:off x="5061990" y="1846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7" name="pt6807"/>
            <p:cNvSpPr/>
            <p:nvPr/>
          </p:nvSpPr>
          <p:spPr>
            <a:xfrm>
              <a:off x="4640758" y="2233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8" name="pt6808"/>
            <p:cNvSpPr/>
            <p:nvPr/>
          </p:nvSpPr>
          <p:spPr>
            <a:xfrm>
              <a:off x="4601160" y="2205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9" name="pt6809"/>
            <p:cNvSpPr/>
            <p:nvPr/>
          </p:nvSpPr>
          <p:spPr>
            <a:xfrm>
              <a:off x="4747234" y="2206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0" name="pt6810"/>
            <p:cNvSpPr/>
            <p:nvPr/>
          </p:nvSpPr>
          <p:spPr>
            <a:xfrm>
              <a:off x="4952801" y="1854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1" name="pt6811"/>
            <p:cNvSpPr/>
            <p:nvPr/>
          </p:nvSpPr>
          <p:spPr>
            <a:xfrm>
              <a:off x="4755751" y="1981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2" name="pt6812"/>
            <p:cNvSpPr/>
            <p:nvPr/>
          </p:nvSpPr>
          <p:spPr>
            <a:xfrm>
              <a:off x="5523552" y="1433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3" name="pt6813"/>
            <p:cNvSpPr/>
            <p:nvPr/>
          </p:nvSpPr>
          <p:spPr>
            <a:xfrm>
              <a:off x="4579703" y="2286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4" name="pt6814"/>
            <p:cNvSpPr/>
            <p:nvPr/>
          </p:nvSpPr>
          <p:spPr>
            <a:xfrm>
              <a:off x="4692543" y="2194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5" name="pt6815"/>
            <p:cNvSpPr/>
            <p:nvPr/>
          </p:nvSpPr>
          <p:spPr>
            <a:xfrm>
              <a:off x="4633397" y="2234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6" name="pt6816"/>
            <p:cNvSpPr/>
            <p:nvPr/>
          </p:nvSpPr>
          <p:spPr>
            <a:xfrm>
              <a:off x="4586234" y="2374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7" name="pt6817"/>
            <p:cNvSpPr/>
            <p:nvPr/>
          </p:nvSpPr>
          <p:spPr>
            <a:xfrm>
              <a:off x="4449076" y="245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8" name="pt6818"/>
            <p:cNvSpPr/>
            <p:nvPr/>
          </p:nvSpPr>
          <p:spPr>
            <a:xfrm>
              <a:off x="5607832" y="1434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9" name="pt6819"/>
            <p:cNvSpPr/>
            <p:nvPr/>
          </p:nvSpPr>
          <p:spPr>
            <a:xfrm>
              <a:off x="4323264" y="2480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0" name="pt6820"/>
            <p:cNvSpPr/>
            <p:nvPr/>
          </p:nvSpPr>
          <p:spPr>
            <a:xfrm>
              <a:off x="4417430" y="244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1" name="pt6821"/>
            <p:cNvSpPr/>
            <p:nvPr/>
          </p:nvSpPr>
          <p:spPr>
            <a:xfrm>
              <a:off x="5500706" y="1530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2" name="pt6822"/>
            <p:cNvSpPr/>
            <p:nvPr/>
          </p:nvSpPr>
          <p:spPr>
            <a:xfrm>
              <a:off x="4595484" y="2374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3" name="pt6823"/>
            <p:cNvSpPr/>
            <p:nvPr/>
          </p:nvSpPr>
          <p:spPr>
            <a:xfrm>
              <a:off x="4542651" y="2297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4" name="pt6824"/>
            <p:cNvSpPr/>
            <p:nvPr/>
          </p:nvSpPr>
          <p:spPr>
            <a:xfrm>
              <a:off x="5417108" y="1597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5" name="pt6825"/>
            <p:cNvSpPr/>
            <p:nvPr/>
          </p:nvSpPr>
          <p:spPr>
            <a:xfrm>
              <a:off x="5318519" y="1634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6" name="pt6826"/>
            <p:cNvSpPr/>
            <p:nvPr/>
          </p:nvSpPr>
          <p:spPr>
            <a:xfrm>
              <a:off x="5602033" y="1405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7" name="pt6827"/>
            <p:cNvSpPr/>
            <p:nvPr/>
          </p:nvSpPr>
          <p:spPr>
            <a:xfrm>
              <a:off x="5501863" y="1473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8" name="pt6828"/>
            <p:cNvSpPr/>
            <p:nvPr/>
          </p:nvSpPr>
          <p:spPr>
            <a:xfrm>
              <a:off x="5080522" y="1821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9" name="pt6829"/>
            <p:cNvSpPr/>
            <p:nvPr/>
          </p:nvSpPr>
          <p:spPr>
            <a:xfrm>
              <a:off x="4375589" y="2410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0" name="pt6830"/>
            <p:cNvSpPr/>
            <p:nvPr/>
          </p:nvSpPr>
          <p:spPr>
            <a:xfrm>
              <a:off x="4840539" y="2036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1" name="pt6831"/>
            <p:cNvSpPr/>
            <p:nvPr/>
          </p:nvSpPr>
          <p:spPr>
            <a:xfrm>
              <a:off x="4570607" y="2249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2" name="pt6832"/>
            <p:cNvSpPr/>
            <p:nvPr/>
          </p:nvSpPr>
          <p:spPr>
            <a:xfrm>
              <a:off x="4754324" y="2101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3" name="pt6833"/>
            <p:cNvSpPr/>
            <p:nvPr/>
          </p:nvSpPr>
          <p:spPr>
            <a:xfrm>
              <a:off x="5592777" y="1484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4" name="pt6834"/>
            <p:cNvSpPr/>
            <p:nvPr/>
          </p:nvSpPr>
          <p:spPr>
            <a:xfrm>
              <a:off x="4788136" y="2112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5" name="pt6835"/>
            <p:cNvSpPr/>
            <p:nvPr/>
          </p:nvSpPr>
          <p:spPr>
            <a:xfrm>
              <a:off x="5312489" y="1657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6" name="pt6836"/>
            <p:cNvSpPr/>
            <p:nvPr/>
          </p:nvSpPr>
          <p:spPr>
            <a:xfrm>
              <a:off x="4999926" y="2035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7" name="pt6837"/>
            <p:cNvSpPr/>
            <p:nvPr/>
          </p:nvSpPr>
          <p:spPr>
            <a:xfrm>
              <a:off x="4360592" y="2527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8" name="pt6838"/>
            <p:cNvSpPr/>
            <p:nvPr/>
          </p:nvSpPr>
          <p:spPr>
            <a:xfrm>
              <a:off x="4523919" y="2372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9" name="pt6839"/>
            <p:cNvSpPr/>
            <p:nvPr/>
          </p:nvSpPr>
          <p:spPr>
            <a:xfrm>
              <a:off x="4534931" y="2280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0" name="pt6840"/>
            <p:cNvSpPr/>
            <p:nvPr/>
          </p:nvSpPr>
          <p:spPr>
            <a:xfrm>
              <a:off x="4552120" y="2276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1" name="pt6841"/>
            <p:cNvSpPr/>
            <p:nvPr/>
          </p:nvSpPr>
          <p:spPr>
            <a:xfrm>
              <a:off x="5012595" y="1897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2" name="pt6842"/>
            <p:cNvSpPr/>
            <p:nvPr/>
          </p:nvSpPr>
          <p:spPr>
            <a:xfrm>
              <a:off x="4899318" y="2090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3" name="pt6843"/>
            <p:cNvSpPr/>
            <p:nvPr/>
          </p:nvSpPr>
          <p:spPr>
            <a:xfrm>
              <a:off x="4890042" y="2005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4" name="pt6844"/>
            <p:cNvSpPr/>
            <p:nvPr/>
          </p:nvSpPr>
          <p:spPr>
            <a:xfrm>
              <a:off x="4814595" y="2166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5" name="pt6845"/>
            <p:cNvSpPr/>
            <p:nvPr/>
          </p:nvSpPr>
          <p:spPr>
            <a:xfrm>
              <a:off x="4599328" y="2190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6" name="pt6846"/>
            <p:cNvSpPr/>
            <p:nvPr/>
          </p:nvSpPr>
          <p:spPr>
            <a:xfrm>
              <a:off x="4607691" y="2243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7" name="pt6847"/>
            <p:cNvSpPr/>
            <p:nvPr/>
          </p:nvSpPr>
          <p:spPr>
            <a:xfrm>
              <a:off x="5378217" y="1668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8" name="pt6848"/>
            <p:cNvSpPr/>
            <p:nvPr/>
          </p:nvSpPr>
          <p:spPr>
            <a:xfrm>
              <a:off x="5534679" y="1459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9" name="pt6849"/>
            <p:cNvSpPr/>
            <p:nvPr/>
          </p:nvSpPr>
          <p:spPr>
            <a:xfrm>
              <a:off x="5522928" y="1461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0" name="pt6850"/>
            <p:cNvSpPr/>
            <p:nvPr/>
          </p:nvSpPr>
          <p:spPr>
            <a:xfrm>
              <a:off x="4519419" y="2337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1" name="pt6851"/>
            <p:cNvSpPr/>
            <p:nvPr/>
          </p:nvSpPr>
          <p:spPr>
            <a:xfrm>
              <a:off x="4485029" y="2409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2" name="pt6852"/>
            <p:cNvSpPr/>
            <p:nvPr/>
          </p:nvSpPr>
          <p:spPr>
            <a:xfrm>
              <a:off x="5270500" y="1672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3" name="pt6853"/>
            <p:cNvSpPr/>
            <p:nvPr/>
          </p:nvSpPr>
          <p:spPr>
            <a:xfrm>
              <a:off x="4382480" y="2427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4" name="pt6854"/>
            <p:cNvSpPr/>
            <p:nvPr/>
          </p:nvSpPr>
          <p:spPr>
            <a:xfrm>
              <a:off x="5474833" y="1701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5" name="pt6855"/>
            <p:cNvSpPr/>
            <p:nvPr/>
          </p:nvSpPr>
          <p:spPr>
            <a:xfrm>
              <a:off x="5611926" y="1367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6" name="pt6856"/>
            <p:cNvSpPr/>
            <p:nvPr/>
          </p:nvSpPr>
          <p:spPr>
            <a:xfrm>
              <a:off x="4908112" y="2096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7" name="pt6857"/>
            <p:cNvSpPr/>
            <p:nvPr/>
          </p:nvSpPr>
          <p:spPr>
            <a:xfrm>
              <a:off x="5586792" y="1587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8" name="pt6858"/>
            <p:cNvSpPr/>
            <p:nvPr/>
          </p:nvSpPr>
          <p:spPr>
            <a:xfrm>
              <a:off x="4747086" y="2157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9" name="pt6859"/>
            <p:cNvSpPr/>
            <p:nvPr/>
          </p:nvSpPr>
          <p:spPr>
            <a:xfrm>
              <a:off x="5595785" y="1460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0" name="pt6860"/>
            <p:cNvSpPr/>
            <p:nvPr/>
          </p:nvSpPr>
          <p:spPr>
            <a:xfrm>
              <a:off x="4855253" y="2115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1" name="pt6861"/>
            <p:cNvSpPr/>
            <p:nvPr/>
          </p:nvSpPr>
          <p:spPr>
            <a:xfrm>
              <a:off x="5584902" y="1514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2" name="pt6862"/>
            <p:cNvSpPr/>
            <p:nvPr/>
          </p:nvSpPr>
          <p:spPr>
            <a:xfrm>
              <a:off x="4776141" y="228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3" name="pt6863"/>
            <p:cNvSpPr/>
            <p:nvPr/>
          </p:nvSpPr>
          <p:spPr>
            <a:xfrm>
              <a:off x="5119528" y="1988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4" name="pt6864"/>
            <p:cNvSpPr/>
            <p:nvPr/>
          </p:nvSpPr>
          <p:spPr>
            <a:xfrm>
              <a:off x="4686771" y="2289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5" name="pt6865"/>
            <p:cNvSpPr/>
            <p:nvPr/>
          </p:nvSpPr>
          <p:spPr>
            <a:xfrm>
              <a:off x="5654333" y="1384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6" name="pt6866"/>
            <p:cNvSpPr/>
            <p:nvPr/>
          </p:nvSpPr>
          <p:spPr>
            <a:xfrm>
              <a:off x="4507135" y="2307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7" name="pt6867"/>
            <p:cNvSpPr/>
            <p:nvPr/>
          </p:nvSpPr>
          <p:spPr>
            <a:xfrm>
              <a:off x="5447082" y="1593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8" name="pt6868"/>
            <p:cNvSpPr/>
            <p:nvPr/>
          </p:nvSpPr>
          <p:spPr>
            <a:xfrm>
              <a:off x="5438051" y="1571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9" name="pt6869"/>
            <p:cNvSpPr/>
            <p:nvPr/>
          </p:nvSpPr>
          <p:spPr>
            <a:xfrm>
              <a:off x="5502499" y="1649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0" name="pt6870"/>
            <p:cNvSpPr/>
            <p:nvPr/>
          </p:nvSpPr>
          <p:spPr>
            <a:xfrm>
              <a:off x="5126554" y="1753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1" name="pt6871"/>
            <p:cNvSpPr/>
            <p:nvPr/>
          </p:nvSpPr>
          <p:spPr>
            <a:xfrm>
              <a:off x="5061173" y="1883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2" name="pt6872"/>
            <p:cNvSpPr/>
            <p:nvPr/>
          </p:nvSpPr>
          <p:spPr>
            <a:xfrm>
              <a:off x="4665423" y="2235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3" name="pt6873"/>
            <p:cNvSpPr/>
            <p:nvPr/>
          </p:nvSpPr>
          <p:spPr>
            <a:xfrm>
              <a:off x="5188535" y="1766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4" name="pt6874"/>
            <p:cNvSpPr/>
            <p:nvPr/>
          </p:nvSpPr>
          <p:spPr>
            <a:xfrm>
              <a:off x="4812017" y="2112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5" name="pt6875"/>
            <p:cNvSpPr/>
            <p:nvPr/>
          </p:nvSpPr>
          <p:spPr>
            <a:xfrm>
              <a:off x="4750609" y="22096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6" name="pt6876"/>
            <p:cNvSpPr/>
            <p:nvPr/>
          </p:nvSpPr>
          <p:spPr>
            <a:xfrm>
              <a:off x="5515902" y="1382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7" name="pt6877"/>
            <p:cNvSpPr/>
            <p:nvPr/>
          </p:nvSpPr>
          <p:spPr>
            <a:xfrm>
              <a:off x="4723964" y="2239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8" name="pt6878"/>
            <p:cNvSpPr/>
            <p:nvPr/>
          </p:nvSpPr>
          <p:spPr>
            <a:xfrm>
              <a:off x="5272994" y="1704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9" name="pt6879"/>
            <p:cNvSpPr/>
            <p:nvPr/>
          </p:nvSpPr>
          <p:spPr>
            <a:xfrm>
              <a:off x="4992745" y="203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0" name="pt6880"/>
            <p:cNvSpPr/>
            <p:nvPr/>
          </p:nvSpPr>
          <p:spPr>
            <a:xfrm>
              <a:off x="5488403" y="1546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1" name="pt6881"/>
            <p:cNvSpPr/>
            <p:nvPr/>
          </p:nvSpPr>
          <p:spPr>
            <a:xfrm>
              <a:off x="4624584" y="2236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2" name="pt6882"/>
            <p:cNvSpPr/>
            <p:nvPr/>
          </p:nvSpPr>
          <p:spPr>
            <a:xfrm>
              <a:off x="5302030" y="1667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3" name="pt6883"/>
            <p:cNvSpPr/>
            <p:nvPr/>
          </p:nvSpPr>
          <p:spPr>
            <a:xfrm>
              <a:off x="5527164" y="1583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4" name="pt6884"/>
            <p:cNvSpPr/>
            <p:nvPr/>
          </p:nvSpPr>
          <p:spPr>
            <a:xfrm>
              <a:off x="4710452" y="2087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5" name="pt6885"/>
            <p:cNvSpPr/>
            <p:nvPr/>
          </p:nvSpPr>
          <p:spPr>
            <a:xfrm>
              <a:off x="5052707" y="1820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6" name="pt6886"/>
            <p:cNvSpPr/>
            <p:nvPr/>
          </p:nvSpPr>
          <p:spPr>
            <a:xfrm>
              <a:off x="4696953" y="2211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7" name="pt6887"/>
            <p:cNvSpPr/>
            <p:nvPr/>
          </p:nvSpPr>
          <p:spPr>
            <a:xfrm>
              <a:off x="5517619" y="1515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8" name="pt6888"/>
            <p:cNvSpPr/>
            <p:nvPr/>
          </p:nvSpPr>
          <p:spPr>
            <a:xfrm>
              <a:off x="4722106" y="2142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9" name="pt6889"/>
            <p:cNvSpPr/>
            <p:nvPr/>
          </p:nvSpPr>
          <p:spPr>
            <a:xfrm>
              <a:off x="4453775" y="2411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0" name="pt6890"/>
            <p:cNvSpPr/>
            <p:nvPr/>
          </p:nvSpPr>
          <p:spPr>
            <a:xfrm>
              <a:off x="4637010" y="2273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1" name="pt6891"/>
            <p:cNvSpPr/>
            <p:nvPr/>
          </p:nvSpPr>
          <p:spPr>
            <a:xfrm>
              <a:off x="5548300" y="1428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2" name="pt6892"/>
            <p:cNvSpPr/>
            <p:nvPr/>
          </p:nvSpPr>
          <p:spPr>
            <a:xfrm>
              <a:off x="5064863" y="1908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3" name="pt6893"/>
            <p:cNvSpPr/>
            <p:nvPr/>
          </p:nvSpPr>
          <p:spPr>
            <a:xfrm>
              <a:off x="5511525" y="1523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4" name="pt6894"/>
            <p:cNvSpPr/>
            <p:nvPr/>
          </p:nvSpPr>
          <p:spPr>
            <a:xfrm>
              <a:off x="4414325" y="2416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5" name="pt6895"/>
            <p:cNvSpPr/>
            <p:nvPr/>
          </p:nvSpPr>
          <p:spPr>
            <a:xfrm>
              <a:off x="5536916" y="1491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6" name="pt6896"/>
            <p:cNvSpPr/>
            <p:nvPr/>
          </p:nvSpPr>
          <p:spPr>
            <a:xfrm>
              <a:off x="5556824" y="1605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7" name="pt6897"/>
            <p:cNvSpPr/>
            <p:nvPr/>
          </p:nvSpPr>
          <p:spPr>
            <a:xfrm>
              <a:off x="5621337" y="1496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8" name="pt6898"/>
            <p:cNvSpPr/>
            <p:nvPr/>
          </p:nvSpPr>
          <p:spPr>
            <a:xfrm>
              <a:off x="5422167" y="1696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9" name="pt6899"/>
            <p:cNvSpPr/>
            <p:nvPr/>
          </p:nvSpPr>
          <p:spPr>
            <a:xfrm>
              <a:off x="4864606" y="2017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0" name="pt6900"/>
            <p:cNvSpPr/>
            <p:nvPr/>
          </p:nvSpPr>
          <p:spPr>
            <a:xfrm>
              <a:off x="4489683" y="2430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1" name="pt6901"/>
            <p:cNvSpPr/>
            <p:nvPr/>
          </p:nvSpPr>
          <p:spPr>
            <a:xfrm>
              <a:off x="4673991" y="2251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2" name="pt6902"/>
            <p:cNvSpPr/>
            <p:nvPr/>
          </p:nvSpPr>
          <p:spPr>
            <a:xfrm>
              <a:off x="4562649" y="2297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3" name="pt6903"/>
            <p:cNvSpPr/>
            <p:nvPr/>
          </p:nvSpPr>
          <p:spPr>
            <a:xfrm>
              <a:off x="5495339" y="1501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4" name="pt6904"/>
            <p:cNvSpPr/>
            <p:nvPr/>
          </p:nvSpPr>
          <p:spPr>
            <a:xfrm>
              <a:off x="4568042" y="2397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5" name="pt6905"/>
            <p:cNvSpPr/>
            <p:nvPr/>
          </p:nvSpPr>
          <p:spPr>
            <a:xfrm>
              <a:off x="4391942" y="2521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6" name="pt6906"/>
            <p:cNvSpPr/>
            <p:nvPr/>
          </p:nvSpPr>
          <p:spPr>
            <a:xfrm>
              <a:off x="4560868" y="2281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7" name="pt6907"/>
            <p:cNvSpPr/>
            <p:nvPr/>
          </p:nvSpPr>
          <p:spPr>
            <a:xfrm>
              <a:off x="5601043" y="1456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8" name="pt6908"/>
            <p:cNvSpPr/>
            <p:nvPr/>
          </p:nvSpPr>
          <p:spPr>
            <a:xfrm>
              <a:off x="4502680" y="2397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9" name="pt6909"/>
            <p:cNvSpPr/>
            <p:nvPr/>
          </p:nvSpPr>
          <p:spPr>
            <a:xfrm>
              <a:off x="5273129" y="1789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0" name="pt6910"/>
            <p:cNvSpPr/>
            <p:nvPr/>
          </p:nvSpPr>
          <p:spPr>
            <a:xfrm>
              <a:off x="4525378" y="2289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1" name="pt6911"/>
            <p:cNvSpPr/>
            <p:nvPr/>
          </p:nvSpPr>
          <p:spPr>
            <a:xfrm>
              <a:off x="4574117" y="2337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2" name="pt6912"/>
            <p:cNvSpPr/>
            <p:nvPr/>
          </p:nvSpPr>
          <p:spPr>
            <a:xfrm>
              <a:off x="4814228" y="1984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3" name="pt6913"/>
            <p:cNvSpPr/>
            <p:nvPr/>
          </p:nvSpPr>
          <p:spPr>
            <a:xfrm>
              <a:off x="4703702" y="2142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4" name="pt6914"/>
            <p:cNvSpPr/>
            <p:nvPr/>
          </p:nvSpPr>
          <p:spPr>
            <a:xfrm>
              <a:off x="4606618" y="2233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5" name="pt6915"/>
            <p:cNvSpPr/>
            <p:nvPr/>
          </p:nvSpPr>
          <p:spPr>
            <a:xfrm>
              <a:off x="5568536" y="1412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6" name="pt6916"/>
            <p:cNvSpPr/>
            <p:nvPr/>
          </p:nvSpPr>
          <p:spPr>
            <a:xfrm>
              <a:off x="4673991" y="2251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7" name="pt6917"/>
            <p:cNvSpPr/>
            <p:nvPr/>
          </p:nvSpPr>
          <p:spPr>
            <a:xfrm>
              <a:off x="4562649" y="2297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8" name="pt6918"/>
            <p:cNvSpPr/>
            <p:nvPr/>
          </p:nvSpPr>
          <p:spPr>
            <a:xfrm>
              <a:off x="5495339" y="1501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9" name="pt6919"/>
            <p:cNvSpPr/>
            <p:nvPr/>
          </p:nvSpPr>
          <p:spPr>
            <a:xfrm>
              <a:off x="4568042" y="2397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0" name="pt6920"/>
            <p:cNvSpPr/>
            <p:nvPr/>
          </p:nvSpPr>
          <p:spPr>
            <a:xfrm>
              <a:off x="4391942" y="2521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1" name="pt6921"/>
            <p:cNvSpPr/>
            <p:nvPr/>
          </p:nvSpPr>
          <p:spPr>
            <a:xfrm>
              <a:off x="4560868" y="2281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2" name="pt6922"/>
            <p:cNvSpPr/>
            <p:nvPr/>
          </p:nvSpPr>
          <p:spPr>
            <a:xfrm>
              <a:off x="5601043" y="1456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3" name="pt6923"/>
            <p:cNvSpPr/>
            <p:nvPr/>
          </p:nvSpPr>
          <p:spPr>
            <a:xfrm>
              <a:off x="4502680" y="2397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4" name="pt6924"/>
            <p:cNvSpPr/>
            <p:nvPr/>
          </p:nvSpPr>
          <p:spPr>
            <a:xfrm>
              <a:off x="5273129" y="1789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5" name="pt6925"/>
            <p:cNvSpPr/>
            <p:nvPr/>
          </p:nvSpPr>
          <p:spPr>
            <a:xfrm>
              <a:off x="4525378" y="2289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6" name="pt6926"/>
            <p:cNvSpPr/>
            <p:nvPr/>
          </p:nvSpPr>
          <p:spPr>
            <a:xfrm>
              <a:off x="4574117" y="2337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7" name="pt6927"/>
            <p:cNvSpPr/>
            <p:nvPr/>
          </p:nvSpPr>
          <p:spPr>
            <a:xfrm>
              <a:off x="4814228" y="1984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8" name="pt6928"/>
            <p:cNvSpPr/>
            <p:nvPr/>
          </p:nvSpPr>
          <p:spPr>
            <a:xfrm>
              <a:off x="4703702" y="2142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9" name="pt6929"/>
            <p:cNvSpPr/>
            <p:nvPr/>
          </p:nvSpPr>
          <p:spPr>
            <a:xfrm>
              <a:off x="4606618" y="2233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0" name="pt6930"/>
            <p:cNvSpPr/>
            <p:nvPr/>
          </p:nvSpPr>
          <p:spPr>
            <a:xfrm>
              <a:off x="5568536" y="1412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1" name="pt6931"/>
            <p:cNvSpPr/>
            <p:nvPr/>
          </p:nvSpPr>
          <p:spPr>
            <a:xfrm>
              <a:off x="4712014" y="2243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2" name="pt6932"/>
            <p:cNvSpPr/>
            <p:nvPr/>
          </p:nvSpPr>
          <p:spPr>
            <a:xfrm>
              <a:off x="5562641" y="1473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3" name="pt6933"/>
            <p:cNvSpPr/>
            <p:nvPr/>
          </p:nvSpPr>
          <p:spPr>
            <a:xfrm>
              <a:off x="5146944" y="1886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4" name="pt6934"/>
            <p:cNvSpPr/>
            <p:nvPr/>
          </p:nvSpPr>
          <p:spPr>
            <a:xfrm>
              <a:off x="4572600" y="2325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5" name="pt6935"/>
            <p:cNvSpPr/>
            <p:nvPr/>
          </p:nvSpPr>
          <p:spPr>
            <a:xfrm>
              <a:off x="4722730" y="2167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6" name="pt6936"/>
            <p:cNvSpPr/>
            <p:nvPr/>
          </p:nvSpPr>
          <p:spPr>
            <a:xfrm>
              <a:off x="5504068" y="1491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7" name="pt6937"/>
            <p:cNvSpPr/>
            <p:nvPr/>
          </p:nvSpPr>
          <p:spPr>
            <a:xfrm>
              <a:off x="4818060" y="2018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8" name="pt6938"/>
            <p:cNvSpPr/>
            <p:nvPr/>
          </p:nvSpPr>
          <p:spPr>
            <a:xfrm>
              <a:off x="5232111" y="180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9" name="pt6939"/>
            <p:cNvSpPr/>
            <p:nvPr/>
          </p:nvSpPr>
          <p:spPr>
            <a:xfrm>
              <a:off x="5636990" y="1398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0" name="pt6940"/>
            <p:cNvSpPr/>
            <p:nvPr/>
          </p:nvSpPr>
          <p:spPr>
            <a:xfrm>
              <a:off x="4521560" y="2359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1" name="pt6941"/>
            <p:cNvSpPr/>
            <p:nvPr/>
          </p:nvSpPr>
          <p:spPr>
            <a:xfrm>
              <a:off x="5069176" y="1804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2" name="pt6942"/>
            <p:cNvSpPr/>
            <p:nvPr/>
          </p:nvSpPr>
          <p:spPr>
            <a:xfrm>
              <a:off x="4737952" y="2195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3" name="pt6943"/>
            <p:cNvSpPr/>
            <p:nvPr/>
          </p:nvSpPr>
          <p:spPr>
            <a:xfrm>
              <a:off x="4632144" y="2291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4" name="pt6944"/>
            <p:cNvSpPr/>
            <p:nvPr/>
          </p:nvSpPr>
          <p:spPr>
            <a:xfrm>
              <a:off x="5546552" y="1440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5" name="pt6945"/>
            <p:cNvSpPr/>
            <p:nvPr/>
          </p:nvSpPr>
          <p:spPr>
            <a:xfrm>
              <a:off x="4983109" y="1979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6" name="pt6946"/>
            <p:cNvSpPr/>
            <p:nvPr/>
          </p:nvSpPr>
          <p:spPr>
            <a:xfrm>
              <a:off x="5535290" y="1516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7" name="pt6947"/>
            <p:cNvSpPr/>
            <p:nvPr/>
          </p:nvSpPr>
          <p:spPr>
            <a:xfrm>
              <a:off x="4410263" y="2489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8" name="pt6948"/>
            <p:cNvSpPr/>
            <p:nvPr/>
          </p:nvSpPr>
          <p:spPr>
            <a:xfrm>
              <a:off x="4767406" y="2175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9" name="pt6949"/>
            <p:cNvSpPr/>
            <p:nvPr/>
          </p:nvSpPr>
          <p:spPr>
            <a:xfrm>
              <a:off x="4607293" y="2209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0" name="pt6950"/>
            <p:cNvSpPr/>
            <p:nvPr/>
          </p:nvSpPr>
          <p:spPr>
            <a:xfrm>
              <a:off x="4859901" y="2118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1" name="pt6951"/>
            <p:cNvSpPr/>
            <p:nvPr/>
          </p:nvSpPr>
          <p:spPr>
            <a:xfrm>
              <a:off x="5367784" y="1607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2" name="pt6952"/>
            <p:cNvSpPr/>
            <p:nvPr/>
          </p:nvSpPr>
          <p:spPr>
            <a:xfrm>
              <a:off x="4524215" y="2372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3" name="pt6953"/>
            <p:cNvSpPr/>
            <p:nvPr/>
          </p:nvSpPr>
          <p:spPr>
            <a:xfrm>
              <a:off x="4504365" y="2309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4" name="pt6954"/>
            <p:cNvSpPr/>
            <p:nvPr/>
          </p:nvSpPr>
          <p:spPr>
            <a:xfrm>
              <a:off x="4469858" y="2412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5" name="pt6955"/>
            <p:cNvSpPr/>
            <p:nvPr/>
          </p:nvSpPr>
          <p:spPr>
            <a:xfrm>
              <a:off x="4638154" y="2177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6" name="pt6956"/>
            <p:cNvSpPr/>
            <p:nvPr/>
          </p:nvSpPr>
          <p:spPr>
            <a:xfrm>
              <a:off x="4642815" y="2261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7" name="pt6957"/>
            <p:cNvSpPr/>
            <p:nvPr/>
          </p:nvSpPr>
          <p:spPr>
            <a:xfrm>
              <a:off x="5600086" y="1466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8" name="pt6958"/>
            <p:cNvSpPr/>
            <p:nvPr/>
          </p:nvSpPr>
          <p:spPr>
            <a:xfrm>
              <a:off x="4628358" y="2233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9" name="pt6959"/>
            <p:cNvSpPr/>
            <p:nvPr/>
          </p:nvSpPr>
          <p:spPr>
            <a:xfrm>
              <a:off x="4417443" y="2342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0" name="pt6960"/>
            <p:cNvSpPr/>
            <p:nvPr/>
          </p:nvSpPr>
          <p:spPr>
            <a:xfrm>
              <a:off x="4423254" y="2420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1" name="pt6961"/>
            <p:cNvSpPr/>
            <p:nvPr/>
          </p:nvSpPr>
          <p:spPr>
            <a:xfrm>
              <a:off x="4748057" y="2140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2" name="pt6962"/>
            <p:cNvSpPr/>
            <p:nvPr/>
          </p:nvSpPr>
          <p:spPr>
            <a:xfrm>
              <a:off x="4653659" y="2242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3" name="pt6963"/>
            <p:cNvSpPr/>
            <p:nvPr/>
          </p:nvSpPr>
          <p:spPr>
            <a:xfrm>
              <a:off x="4485427" y="2298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4" name="pt6964"/>
            <p:cNvSpPr/>
            <p:nvPr/>
          </p:nvSpPr>
          <p:spPr>
            <a:xfrm>
              <a:off x="5599089" y="1399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5" name="pt6965"/>
            <p:cNvSpPr/>
            <p:nvPr/>
          </p:nvSpPr>
          <p:spPr>
            <a:xfrm>
              <a:off x="4996030" y="1964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6" name="pt6966"/>
            <p:cNvSpPr/>
            <p:nvPr/>
          </p:nvSpPr>
          <p:spPr>
            <a:xfrm>
              <a:off x="4417057" y="2450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7" name="pt6967"/>
            <p:cNvSpPr/>
            <p:nvPr/>
          </p:nvSpPr>
          <p:spPr>
            <a:xfrm>
              <a:off x="5530886" y="1433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8" name="pt6968"/>
            <p:cNvSpPr/>
            <p:nvPr/>
          </p:nvSpPr>
          <p:spPr>
            <a:xfrm>
              <a:off x="4829887" y="1945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9" name="pt6969"/>
            <p:cNvSpPr/>
            <p:nvPr/>
          </p:nvSpPr>
          <p:spPr>
            <a:xfrm>
              <a:off x="5319740" y="1609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0" name="pt6970"/>
            <p:cNvSpPr/>
            <p:nvPr/>
          </p:nvSpPr>
          <p:spPr>
            <a:xfrm>
              <a:off x="5064792" y="1867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1" name="pt6971"/>
            <p:cNvSpPr/>
            <p:nvPr/>
          </p:nvSpPr>
          <p:spPr>
            <a:xfrm>
              <a:off x="4609298" y="2194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2" name="pt6972"/>
            <p:cNvSpPr/>
            <p:nvPr/>
          </p:nvSpPr>
          <p:spPr>
            <a:xfrm>
              <a:off x="5425329" y="1494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3" name="pt6973"/>
            <p:cNvSpPr/>
            <p:nvPr/>
          </p:nvSpPr>
          <p:spPr>
            <a:xfrm>
              <a:off x="4536634" y="2321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4" name="pt6974"/>
            <p:cNvSpPr/>
            <p:nvPr/>
          </p:nvSpPr>
          <p:spPr>
            <a:xfrm>
              <a:off x="4489336" y="2345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5" name="pt6975"/>
            <p:cNvSpPr/>
            <p:nvPr/>
          </p:nvSpPr>
          <p:spPr>
            <a:xfrm>
              <a:off x="4924047" y="1975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6" name="pt6976"/>
            <p:cNvSpPr/>
            <p:nvPr/>
          </p:nvSpPr>
          <p:spPr>
            <a:xfrm>
              <a:off x="4993009" y="1942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7" name="pt6977"/>
            <p:cNvSpPr/>
            <p:nvPr/>
          </p:nvSpPr>
          <p:spPr>
            <a:xfrm>
              <a:off x="5604020" y="1445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8" name="pt6978"/>
            <p:cNvSpPr/>
            <p:nvPr/>
          </p:nvSpPr>
          <p:spPr>
            <a:xfrm>
              <a:off x="4745923" y="2100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9" name="pt6979"/>
            <p:cNvSpPr/>
            <p:nvPr/>
          </p:nvSpPr>
          <p:spPr>
            <a:xfrm>
              <a:off x="4317041" y="2405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0" name="pt6980"/>
            <p:cNvSpPr/>
            <p:nvPr/>
          </p:nvSpPr>
          <p:spPr>
            <a:xfrm>
              <a:off x="4639382" y="2169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1" name="pt6981"/>
            <p:cNvSpPr/>
            <p:nvPr/>
          </p:nvSpPr>
          <p:spPr>
            <a:xfrm>
              <a:off x="4634959" y="2346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2" name="pt6982"/>
            <p:cNvSpPr/>
            <p:nvPr/>
          </p:nvSpPr>
          <p:spPr>
            <a:xfrm>
              <a:off x="5205576" y="1781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3" name="pt6983"/>
            <p:cNvSpPr/>
            <p:nvPr/>
          </p:nvSpPr>
          <p:spPr>
            <a:xfrm>
              <a:off x="5511351" y="1424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4" name="pt6984"/>
            <p:cNvSpPr/>
            <p:nvPr/>
          </p:nvSpPr>
          <p:spPr>
            <a:xfrm>
              <a:off x="4411066" y="2413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5" name="pt6985"/>
            <p:cNvSpPr/>
            <p:nvPr/>
          </p:nvSpPr>
          <p:spPr>
            <a:xfrm>
              <a:off x="4967033" y="2040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6" name="pt6986"/>
            <p:cNvSpPr/>
            <p:nvPr/>
          </p:nvSpPr>
          <p:spPr>
            <a:xfrm>
              <a:off x="4352763" y="2470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7" name="pt6987"/>
            <p:cNvSpPr/>
            <p:nvPr/>
          </p:nvSpPr>
          <p:spPr>
            <a:xfrm>
              <a:off x="4849519" y="2125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8" name="pt6988"/>
            <p:cNvSpPr/>
            <p:nvPr/>
          </p:nvSpPr>
          <p:spPr>
            <a:xfrm>
              <a:off x="4853967" y="2134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9" name="pt6989"/>
            <p:cNvSpPr/>
            <p:nvPr/>
          </p:nvSpPr>
          <p:spPr>
            <a:xfrm>
              <a:off x="4726574" y="2320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0" name="pt6990"/>
            <p:cNvSpPr/>
            <p:nvPr/>
          </p:nvSpPr>
          <p:spPr>
            <a:xfrm>
              <a:off x="4682348" y="2339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1" name="pt6991"/>
            <p:cNvSpPr/>
            <p:nvPr/>
          </p:nvSpPr>
          <p:spPr>
            <a:xfrm>
              <a:off x="5271734" y="1701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2" name="pt6992"/>
            <p:cNvSpPr/>
            <p:nvPr/>
          </p:nvSpPr>
          <p:spPr>
            <a:xfrm>
              <a:off x="4636052" y="2364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3" name="pt6993"/>
            <p:cNvSpPr/>
            <p:nvPr/>
          </p:nvSpPr>
          <p:spPr>
            <a:xfrm>
              <a:off x="5645250" y="1482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4" name="pt6994"/>
            <p:cNvSpPr/>
            <p:nvPr/>
          </p:nvSpPr>
          <p:spPr>
            <a:xfrm>
              <a:off x="4995381" y="2069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5" name="pt6995"/>
            <p:cNvSpPr/>
            <p:nvPr/>
          </p:nvSpPr>
          <p:spPr>
            <a:xfrm>
              <a:off x="4490422" y="2482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6" name="pt6996"/>
            <p:cNvSpPr/>
            <p:nvPr/>
          </p:nvSpPr>
          <p:spPr>
            <a:xfrm>
              <a:off x="5629231" y="1416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7" name="pt6997"/>
            <p:cNvSpPr/>
            <p:nvPr/>
          </p:nvSpPr>
          <p:spPr>
            <a:xfrm>
              <a:off x="4481783" y="2439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8" name="pt6998"/>
            <p:cNvSpPr/>
            <p:nvPr/>
          </p:nvSpPr>
          <p:spPr>
            <a:xfrm>
              <a:off x="4396564" y="2528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9" name="pt6999"/>
            <p:cNvSpPr/>
            <p:nvPr/>
          </p:nvSpPr>
          <p:spPr>
            <a:xfrm>
              <a:off x="5635383" y="1537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0" name="pt7000"/>
            <p:cNvSpPr/>
            <p:nvPr/>
          </p:nvSpPr>
          <p:spPr>
            <a:xfrm>
              <a:off x="4742323" y="2082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1" name="pt7001"/>
            <p:cNvSpPr/>
            <p:nvPr/>
          </p:nvSpPr>
          <p:spPr>
            <a:xfrm>
              <a:off x="5010931" y="1864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2" name="pt7002"/>
            <p:cNvSpPr/>
            <p:nvPr/>
          </p:nvSpPr>
          <p:spPr>
            <a:xfrm>
              <a:off x="4528862" y="2303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3" name="pt7003"/>
            <p:cNvSpPr/>
            <p:nvPr/>
          </p:nvSpPr>
          <p:spPr>
            <a:xfrm>
              <a:off x="5429623" y="1468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4" name="pt7004"/>
            <p:cNvSpPr/>
            <p:nvPr/>
          </p:nvSpPr>
          <p:spPr>
            <a:xfrm>
              <a:off x="4815540" y="1967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5" name="pt7005"/>
            <p:cNvSpPr/>
            <p:nvPr/>
          </p:nvSpPr>
          <p:spPr>
            <a:xfrm>
              <a:off x="5166897" y="1715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6" name="pt7006"/>
            <p:cNvSpPr/>
            <p:nvPr/>
          </p:nvSpPr>
          <p:spPr>
            <a:xfrm>
              <a:off x="5264451" y="1636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7" name="pt7007"/>
            <p:cNvSpPr/>
            <p:nvPr/>
          </p:nvSpPr>
          <p:spPr>
            <a:xfrm>
              <a:off x="4718191" y="214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8" name="pt7008"/>
            <p:cNvSpPr/>
            <p:nvPr/>
          </p:nvSpPr>
          <p:spPr>
            <a:xfrm>
              <a:off x="4781515" y="2147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9" name="pt7009"/>
            <p:cNvSpPr/>
            <p:nvPr/>
          </p:nvSpPr>
          <p:spPr>
            <a:xfrm>
              <a:off x="5415051" y="1515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0" name="pt7010"/>
            <p:cNvSpPr/>
            <p:nvPr/>
          </p:nvSpPr>
          <p:spPr>
            <a:xfrm>
              <a:off x="5522748" y="1446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1" name="pt7011"/>
            <p:cNvSpPr/>
            <p:nvPr/>
          </p:nvSpPr>
          <p:spPr>
            <a:xfrm>
              <a:off x="5539590" y="1486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2" name="pt7012"/>
            <p:cNvSpPr/>
            <p:nvPr/>
          </p:nvSpPr>
          <p:spPr>
            <a:xfrm>
              <a:off x="4550789" y="2333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3" name="pt7013"/>
            <p:cNvSpPr/>
            <p:nvPr/>
          </p:nvSpPr>
          <p:spPr>
            <a:xfrm>
              <a:off x="4790155" y="2099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4" name="pt7014"/>
            <p:cNvSpPr/>
            <p:nvPr/>
          </p:nvSpPr>
          <p:spPr>
            <a:xfrm>
              <a:off x="5620958" y="1353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5" name="pt7015"/>
            <p:cNvSpPr/>
            <p:nvPr/>
          </p:nvSpPr>
          <p:spPr>
            <a:xfrm>
              <a:off x="4765895" y="2133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6" name="pt7016"/>
            <p:cNvSpPr/>
            <p:nvPr/>
          </p:nvSpPr>
          <p:spPr>
            <a:xfrm>
              <a:off x="5015366" y="1916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7" name="pt7017"/>
            <p:cNvSpPr/>
            <p:nvPr/>
          </p:nvSpPr>
          <p:spPr>
            <a:xfrm>
              <a:off x="5098759" y="1899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8" name="pt7018"/>
            <p:cNvSpPr/>
            <p:nvPr/>
          </p:nvSpPr>
          <p:spPr>
            <a:xfrm>
              <a:off x="4703966" y="2065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9" name="pt7019"/>
            <p:cNvSpPr/>
            <p:nvPr/>
          </p:nvSpPr>
          <p:spPr>
            <a:xfrm>
              <a:off x="5457952" y="1539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0" name="pt7020"/>
            <p:cNvSpPr/>
            <p:nvPr/>
          </p:nvSpPr>
          <p:spPr>
            <a:xfrm>
              <a:off x="4913743" y="2039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1" name="pt7021"/>
            <p:cNvSpPr/>
            <p:nvPr/>
          </p:nvSpPr>
          <p:spPr>
            <a:xfrm>
              <a:off x="5635183" y="1451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2" name="pt7022"/>
            <p:cNvSpPr/>
            <p:nvPr/>
          </p:nvSpPr>
          <p:spPr>
            <a:xfrm>
              <a:off x="4752152" y="2089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3" name="pt7023"/>
            <p:cNvSpPr/>
            <p:nvPr/>
          </p:nvSpPr>
          <p:spPr>
            <a:xfrm>
              <a:off x="5039221" y="1917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4" name="pt7024"/>
            <p:cNvSpPr/>
            <p:nvPr/>
          </p:nvSpPr>
          <p:spPr>
            <a:xfrm>
              <a:off x="5301921" y="153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5" name="pt7025"/>
            <p:cNvSpPr/>
            <p:nvPr/>
          </p:nvSpPr>
          <p:spPr>
            <a:xfrm>
              <a:off x="5132160" y="1710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6" name="pt7026"/>
            <p:cNvSpPr/>
            <p:nvPr/>
          </p:nvSpPr>
          <p:spPr>
            <a:xfrm>
              <a:off x="5631147" y="1390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7" name="pt7027"/>
            <p:cNvSpPr/>
            <p:nvPr/>
          </p:nvSpPr>
          <p:spPr>
            <a:xfrm>
              <a:off x="4699453" y="2195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8" name="pt7028"/>
            <p:cNvSpPr/>
            <p:nvPr/>
          </p:nvSpPr>
          <p:spPr>
            <a:xfrm>
              <a:off x="5305071" y="1707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9" name="pt7029"/>
            <p:cNvSpPr/>
            <p:nvPr/>
          </p:nvSpPr>
          <p:spPr>
            <a:xfrm>
              <a:off x="4628107" y="2235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0" name="pt7030"/>
            <p:cNvSpPr/>
            <p:nvPr/>
          </p:nvSpPr>
          <p:spPr>
            <a:xfrm>
              <a:off x="4919728" y="1985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1" name="pt7031"/>
            <p:cNvSpPr/>
            <p:nvPr/>
          </p:nvSpPr>
          <p:spPr>
            <a:xfrm>
              <a:off x="5097865" y="1938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2" name="pt7032"/>
            <p:cNvSpPr/>
            <p:nvPr/>
          </p:nvSpPr>
          <p:spPr>
            <a:xfrm>
              <a:off x="4316186" y="2409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3" name="pt7033"/>
            <p:cNvSpPr/>
            <p:nvPr/>
          </p:nvSpPr>
          <p:spPr>
            <a:xfrm>
              <a:off x="4700437" y="2225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4" name="pt7034"/>
            <p:cNvSpPr/>
            <p:nvPr/>
          </p:nvSpPr>
          <p:spPr>
            <a:xfrm>
              <a:off x="4675920" y="2293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5" name="pt7035"/>
            <p:cNvSpPr/>
            <p:nvPr/>
          </p:nvSpPr>
          <p:spPr>
            <a:xfrm>
              <a:off x="4699575" y="2180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6" name="pt7036"/>
            <p:cNvSpPr/>
            <p:nvPr/>
          </p:nvSpPr>
          <p:spPr>
            <a:xfrm>
              <a:off x="5508323" y="1503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7" name="pt7037"/>
            <p:cNvSpPr/>
            <p:nvPr/>
          </p:nvSpPr>
          <p:spPr>
            <a:xfrm>
              <a:off x="4556741" y="2297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8" name="pt7038"/>
            <p:cNvSpPr/>
            <p:nvPr/>
          </p:nvSpPr>
          <p:spPr>
            <a:xfrm>
              <a:off x="4954690" y="1951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9" name="pt7039"/>
            <p:cNvSpPr/>
            <p:nvPr/>
          </p:nvSpPr>
          <p:spPr>
            <a:xfrm>
              <a:off x="5552408" y="145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0" name="pt7040"/>
            <p:cNvSpPr/>
            <p:nvPr/>
          </p:nvSpPr>
          <p:spPr>
            <a:xfrm>
              <a:off x="4871690" y="1898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1" name="pt7041"/>
            <p:cNvSpPr/>
            <p:nvPr/>
          </p:nvSpPr>
          <p:spPr>
            <a:xfrm>
              <a:off x="4642005" y="2232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2" name="pt7042"/>
            <p:cNvSpPr/>
            <p:nvPr/>
          </p:nvSpPr>
          <p:spPr>
            <a:xfrm>
              <a:off x="4780082" y="1983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3" name="pt7043"/>
            <p:cNvSpPr/>
            <p:nvPr/>
          </p:nvSpPr>
          <p:spPr>
            <a:xfrm>
              <a:off x="5597277" y="1397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4" name="pt7044"/>
            <p:cNvSpPr/>
            <p:nvPr/>
          </p:nvSpPr>
          <p:spPr>
            <a:xfrm>
              <a:off x="4929685" y="1883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5" name="pt7045"/>
            <p:cNvSpPr/>
            <p:nvPr/>
          </p:nvSpPr>
          <p:spPr>
            <a:xfrm>
              <a:off x="4626558" y="2272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6" name="pt7046"/>
            <p:cNvSpPr/>
            <p:nvPr/>
          </p:nvSpPr>
          <p:spPr>
            <a:xfrm>
              <a:off x="4942824" y="2063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7" name="pt7047"/>
            <p:cNvSpPr/>
            <p:nvPr/>
          </p:nvSpPr>
          <p:spPr>
            <a:xfrm>
              <a:off x="5062420" y="1714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8" name="pt7048"/>
            <p:cNvSpPr/>
            <p:nvPr/>
          </p:nvSpPr>
          <p:spPr>
            <a:xfrm>
              <a:off x="5357210" y="1518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9" name="pt7049"/>
            <p:cNvSpPr/>
            <p:nvPr/>
          </p:nvSpPr>
          <p:spPr>
            <a:xfrm>
              <a:off x="5394525" y="1739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0" name="pt7050"/>
            <p:cNvSpPr/>
            <p:nvPr/>
          </p:nvSpPr>
          <p:spPr>
            <a:xfrm>
              <a:off x="5411464" y="1486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1" name="pt7051"/>
            <p:cNvSpPr/>
            <p:nvPr/>
          </p:nvSpPr>
          <p:spPr>
            <a:xfrm>
              <a:off x="5408616" y="1531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2" name="pt7052"/>
            <p:cNvSpPr/>
            <p:nvPr/>
          </p:nvSpPr>
          <p:spPr>
            <a:xfrm>
              <a:off x="5462118" y="1425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3" name="pt7053"/>
            <p:cNvSpPr/>
            <p:nvPr/>
          </p:nvSpPr>
          <p:spPr>
            <a:xfrm>
              <a:off x="5356561" y="1502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4" name="pt7054"/>
            <p:cNvSpPr/>
            <p:nvPr/>
          </p:nvSpPr>
          <p:spPr>
            <a:xfrm>
              <a:off x="4887831" y="1888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5" name="pt7055"/>
            <p:cNvSpPr/>
            <p:nvPr/>
          </p:nvSpPr>
          <p:spPr>
            <a:xfrm>
              <a:off x="5249262" y="1828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6" name="pt7056"/>
            <p:cNvSpPr/>
            <p:nvPr/>
          </p:nvSpPr>
          <p:spPr>
            <a:xfrm>
              <a:off x="5114553" y="1809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7" name="pt7057"/>
            <p:cNvSpPr/>
            <p:nvPr/>
          </p:nvSpPr>
          <p:spPr>
            <a:xfrm>
              <a:off x="4704165" y="221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8" name="pt7058"/>
            <p:cNvSpPr/>
            <p:nvPr/>
          </p:nvSpPr>
          <p:spPr>
            <a:xfrm>
              <a:off x="4460480" y="2387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9" name="pt7059"/>
            <p:cNvSpPr/>
            <p:nvPr/>
          </p:nvSpPr>
          <p:spPr>
            <a:xfrm>
              <a:off x="4507020" y="2437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0" name="pt7060"/>
            <p:cNvSpPr/>
            <p:nvPr/>
          </p:nvSpPr>
          <p:spPr>
            <a:xfrm>
              <a:off x="4579054" y="2262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1" name="pt7061"/>
            <p:cNvSpPr/>
            <p:nvPr/>
          </p:nvSpPr>
          <p:spPr>
            <a:xfrm>
              <a:off x="5192282" y="1763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2" name="pt7062"/>
            <p:cNvSpPr/>
            <p:nvPr/>
          </p:nvSpPr>
          <p:spPr>
            <a:xfrm>
              <a:off x="5598491" y="1521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3" name="pt7063"/>
            <p:cNvSpPr/>
            <p:nvPr/>
          </p:nvSpPr>
          <p:spPr>
            <a:xfrm>
              <a:off x="4476364" y="2415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4" name="pt7064"/>
            <p:cNvSpPr/>
            <p:nvPr/>
          </p:nvSpPr>
          <p:spPr>
            <a:xfrm>
              <a:off x="4835210" y="20972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5" name="pt7065"/>
            <p:cNvSpPr/>
            <p:nvPr/>
          </p:nvSpPr>
          <p:spPr>
            <a:xfrm>
              <a:off x="5533335" y="1545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6" name="pt7066"/>
            <p:cNvSpPr/>
            <p:nvPr/>
          </p:nvSpPr>
          <p:spPr>
            <a:xfrm>
              <a:off x="5125352" y="1625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7" name="pt7067"/>
            <p:cNvSpPr/>
            <p:nvPr/>
          </p:nvSpPr>
          <p:spPr>
            <a:xfrm>
              <a:off x="5284006" y="1667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8" name="pt7068"/>
            <p:cNvSpPr/>
            <p:nvPr/>
          </p:nvSpPr>
          <p:spPr>
            <a:xfrm>
              <a:off x="5098540" y="1853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9" name="pt7069"/>
            <p:cNvSpPr/>
            <p:nvPr/>
          </p:nvSpPr>
          <p:spPr>
            <a:xfrm>
              <a:off x="5591028" y="1381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0" name="pt7070"/>
            <p:cNvSpPr/>
            <p:nvPr/>
          </p:nvSpPr>
          <p:spPr>
            <a:xfrm>
              <a:off x="5294297" y="1727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1" name="pt7071"/>
            <p:cNvSpPr/>
            <p:nvPr/>
          </p:nvSpPr>
          <p:spPr>
            <a:xfrm>
              <a:off x="5294297" y="1727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2" name="pt7072"/>
            <p:cNvSpPr/>
            <p:nvPr/>
          </p:nvSpPr>
          <p:spPr>
            <a:xfrm>
              <a:off x="4688712" y="2240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3" name="pt7073"/>
            <p:cNvSpPr/>
            <p:nvPr/>
          </p:nvSpPr>
          <p:spPr>
            <a:xfrm>
              <a:off x="4811271" y="21276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4" name="pt7074"/>
            <p:cNvSpPr/>
            <p:nvPr/>
          </p:nvSpPr>
          <p:spPr>
            <a:xfrm>
              <a:off x="5100192" y="1922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5" name="pt7075"/>
            <p:cNvSpPr/>
            <p:nvPr/>
          </p:nvSpPr>
          <p:spPr>
            <a:xfrm>
              <a:off x="4567393" y="2285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6" name="pt7076"/>
            <p:cNvSpPr/>
            <p:nvPr/>
          </p:nvSpPr>
          <p:spPr>
            <a:xfrm>
              <a:off x="5002085" y="2048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7" name="pt7077"/>
            <p:cNvSpPr/>
            <p:nvPr/>
          </p:nvSpPr>
          <p:spPr>
            <a:xfrm>
              <a:off x="4471742" y="2477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8" name="pt7078"/>
            <p:cNvSpPr/>
            <p:nvPr/>
          </p:nvSpPr>
          <p:spPr>
            <a:xfrm>
              <a:off x="5615391" y="1447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9" name="pt7079"/>
            <p:cNvSpPr/>
            <p:nvPr/>
          </p:nvSpPr>
          <p:spPr>
            <a:xfrm>
              <a:off x="4424360" y="2441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0" name="pt7080"/>
            <p:cNvSpPr/>
            <p:nvPr/>
          </p:nvSpPr>
          <p:spPr>
            <a:xfrm>
              <a:off x="5388573" y="1610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1" name="pt7081"/>
            <p:cNvSpPr/>
            <p:nvPr/>
          </p:nvSpPr>
          <p:spPr>
            <a:xfrm>
              <a:off x="5266405" y="1666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2" name="pt7082"/>
            <p:cNvSpPr/>
            <p:nvPr/>
          </p:nvSpPr>
          <p:spPr>
            <a:xfrm>
              <a:off x="4671292" y="2277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3" name="pt7083"/>
            <p:cNvSpPr/>
            <p:nvPr/>
          </p:nvSpPr>
          <p:spPr>
            <a:xfrm>
              <a:off x="5019069" y="1974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4" name="pt7084"/>
            <p:cNvSpPr/>
            <p:nvPr/>
          </p:nvSpPr>
          <p:spPr>
            <a:xfrm>
              <a:off x="4728804" y="2209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5" name="pt7085"/>
            <p:cNvSpPr/>
            <p:nvPr/>
          </p:nvSpPr>
          <p:spPr>
            <a:xfrm>
              <a:off x="4501652" y="2442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6" name="pt7086"/>
            <p:cNvSpPr/>
            <p:nvPr/>
          </p:nvSpPr>
          <p:spPr>
            <a:xfrm>
              <a:off x="5495429" y="1394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7" name="pt7087"/>
            <p:cNvSpPr/>
            <p:nvPr/>
          </p:nvSpPr>
          <p:spPr>
            <a:xfrm>
              <a:off x="5469999" y="1497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8" name="pt7088"/>
            <p:cNvSpPr/>
            <p:nvPr/>
          </p:nvSpPr>
          <p:spPr>
            <a:xfrm>
              <a:off x="5062369" y="21240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9" name="pt7089"/>
            <p:cNvSpPr/>
            <p:nvPr/>
          </p:nvSpPr>
          <p:spPr>
            <a:xfrm>
              <a:off x="5274640" y="1750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0" name="pt7090"/>
            <p:cNvSpPr/>
            <p:nvPr/>
          </p:nvSpPr>
          <p:spPr>
            <a:xfrm>
              <a:off x="5645366" y="1469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1" name="pt7091"/>
            <p:cNvSpPr/>
            <p:nvPr/>
          </p:nvSpPr>
          <p:spPr>
            <a:xfrm>
              <a:off x="4898650" y="1963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2" name="pt7092"/>
            <p:cNvSpPr/>
            <p:nvPr/>
          </p:nvSpPr>
          <p:spPr>
            <a:xfrm>
              <a:off x="4755526" y="2147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3" name="pt7093"/>
            <p:cNvSpPr/>
            <p:nvPr/>
          </p:nvSpPr>
          <p:spPr>
            <a:xfrm>
              <a:off x="4748340" y="2155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4" name="pt7094"/>
            <p:cNvSpPr/>
            <p:nvPr/>
          </p:nvSpPr>
          <p:spPr>
            <a:xfrm>
              <a:off x="4716379" y="2163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5" name="pt7095"/>
            <p:cNvSpPr/>
            <p:nvPr/>
          </p:nvSpPr>
          <p:spPr>
            <a:xfrm>
              <a:off x="5378776" y="1626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6" name="pt7096"/>
            <p:cNvSpPr/>
            <p:nvPr/>
          </p:nvSpPr>
          <p:spPr>
            <a:xfrm>
              <a:off x="4724575" y="2149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7" name="pt7097"/>
            <p:cNvSpPr/>
            <p:nvPr/>
          </p:nvSpPr>
          <p:spPr>
            <a:xfrm>
              <a:off x="4697486" y="2202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8" name="pt7098"/>
            <p:cNvSpPr/>
            <p:nvPr/>
          </p:nvSpPr>
          <p:spPr>
            <a:xfrm>
              <a:off x="4459097" y="2452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9" name="pt7099"/>
            <p:cNvSpPr/>
            <p:nvPr/>
          </p:nvSpPr>
          <p:spPr>
            <a:xfrm>
              <a:off x="5582736" y="1546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0" name="pt7100"/>
            <p:cNvSpPr/>
            <p:nvPr/>
          </p:nvSpPr>
          <p:spPr>
            <a:xfrm>
              <a:off x="5580769" y="1471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1" name="pt7101"/>
            <p:cNvSpPr/>
            <p:nvPr/>
          </p:nvSpPr>
          <p:spPr>
            <a:xfrm>
              <a:off x="4968614" y="2062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2" name="pt7102"/>
            <p:cNvSpPr/>
            <p:nvPr/>
          </p:nvSpPr>
          <p:spPr>
            <a:xfrm>
              <a:off x="4584595" y="2323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3" name="pt7103"/>
            <p:cNvSpPr/>
            <p:nvPr/>
          </p:nvSpPr>
          <p:spPr>
            <a:xfrm>
              <a:off x="4568582" y="22775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4" name="pt7104"/>
            <p:cNvSpPr/>
            <p:nvPr/>
          </p:nvSpPr>
          <p:spPr>
            <a:xfrm>
              <a:off x="5203229" y="1600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5" name="pt7105"/>
            <p:cNvSpPr/>
            <p:nvPr/>
          </p:nvSpPr>
          <p:spPr>
            <a:xfrm>
              <a:off x="5529228" y="1678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6" name="pt7106"/>
            <p:cNvSpPr/>
            <p:nvPr/>
          </p:nvSpPr>
          <p:spPr>
            <a:xfrm>
              <a:off x="4549696" y="2409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7" name="pt7107"/>
            <p:cNvSpPr/>
            <p:nvPr/>
          </p:nvSpPr>
          <p:spPr>
            <a:xfrm>
              <a:off x="4530167" y="2417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8" name="pt7108"/>
            <p:cNvSpPr/>
            <p:nvPr/>
          </p:nvSpPr>
          <p:spPr>
            <a:xfrm>
              <a:off x="4948436" y="2028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9" name="pt7109"/>
            <p:cNvSpPr/>
            <p:nvPr/>
          </p:nvSpPr>
          <p:spPr>
            <a:xfrm>
              <a:off x="4897872" y="2037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0" name="pt7110"/>
            <p:cNvSpPr/>
            <p:nvPr/>
          </p:nvSpPr>
          <p:spPr>
            <a:xfrm>
              <a:off x="5397714" y="17505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1" name="pt7111"/>
            <p:cNvSpPr/>
            <p:nvPr/>
          </p:nvSpPr>
          <p:spPr>
            <a:xfrm>
              <a:off x="5224372" y="1728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2" name="pt7112"/>
            <p:cNvSpPr/>
            <p:nvPr/>
          </p:nvSpPr>
          <p:spPr>
            <a:xfrm>
              <a:off x="4711371" y="2222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3" name="pt7113"/>
            <p:cNvSpPr/>
            <p:nvPr/>
          </p:nvSpPr>
          <p:spPr>
            <a:xfrm>
              <a:off x="4681724" y="2204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4" name="pt7114"/>
            <p:cNvSpPr/>
            <p:nvPr/>
          </p:nvSpPr>
          <p:spPr>
            <a:xfrm>
              <a:off x="5023343" y="2006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5" name="pt7115"/>
            <p:cNvSpPr/>
            <p:nvPr/>
          </p:nvSpPr>
          <p:spPr>
            <a:xfrm>
              <a:off x="5349316" y="1726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6" name="pt7116"/>
            <p:cNvSpPr/>
            <p:nvPr/>
          </p:nvSpPr>
          <p:spPr>
            <a:xfrm>
              <a:off x="4423678" y="2498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7" name="pt7117"/>
            <p:cNvSpPr/>
            <p:nvPr/>
          </p:nvSpPr>
          <p:spPr>
            <a:xfrm>
              <a:off x="5472711" y="1565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8" name="pt7118"/>
            <p:cNvSpPr/>
            <p:nvPr/>
          </p:nvSpPr>
          <p:spPr>
            <a:xfrm>
              <a:off x="5347535" y="1670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9" name="pt7119"/>
            <p:cNvSpPr/>
            <p:nvPr/>
          </p:nvSpPr>
          <p:spPr>
            <a:xfrm>
              <a:off x="4548738" y="2279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0" name="pt7120"/>
            <p:cNvSpPr/>
            <p:nvPr/>
          </p:nvSpPr>
          <p:spPr>
            <a:xfrm>
              <a:off x="4725269" y="2170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1" name="pt7121"/>
            <p:cNvSpPr/>
            <p:nvPr/>
          </p:nvSpPr>
          <p:spPr>
            <a:xfrm>
              <a:off x="5369423" y="1600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2" name="pt7122"/>
            <p:cNvSpPr/>
            <p:nvPr/>
          </p:nvSpPr>
          <p:spPr>
            <a:xfrm>
              <a:off x="5453298" y="1529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3" name="pt7123"/>
            <p:cNvSpPr/>
            <p:nvPr/>
          </p:nvSpPr>
          <p:spPr>
            <a:xfrm>
              <a:off x="5488370" y="1527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4" name="pt7124"/>
            <p:cNvSpPr/>
            <p:nvPr/>
          </p:nvSpPr>
          <p:spPr>
            <a:xfrm>
              <a:off x="4381696" y="2504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5" name="pt7125"/>
            <p:cNvSpPr/>
            <p:nvPr/>
          </p:nvSpPr>
          <p:spPr>
            <a:xfrm>
              <a:off x="5250920" y="1719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6" name="pt7126"/>
            <p:cNvSpPr/>
            <p:nvPr/>
          </p:nvSpPr>
          <p:spPr>
            <a:xfrm>
              <a:off x="5086944" y="1853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7" name="pt7127"/>
            <p:cNvSpPr/>
            <p:nvPr/>
          </p:nvSpPr>
          <p:spPr>
            <a:xfrm>
              <a:off x="4669376" y="22267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8" name="pt7128"/>
            <p:cNvSpPr/>
            <p:nvPr/>
          </p:nvSpPr>
          <p:spPr>
            <a:xfrm>
              <a:off x="4796030" y="2108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9" name="pt7129"/>
            <p:cNvSpPr/>
            <p:nvPr/>
          </p:nvSpPr>
          <p:spPr>
            <a:xfrm>
              <a:off x="5091353" y="1959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0" name="pt7130"/>
            <p:cNvSpPr/>
            <p:nvPr/>
          </p:nvSpPr>
          <p:spPr>
            <a:xfrm>
              <a:off x="4849506" y="2112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1" name="pt7131"/>
            <p:cNvSpPr/>
            <p:nvPr/>
          </p:nvSpPr>
          <p:spPr>
            <a:xfrm>
              <a:off x="4449185" y="2445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2" name="pt7132"/>
            <p:cNvSpPr/>
            <p:nvPr/>
          </p:nvSpPr>
          <p:spPr>
            <a:xfrm>
              <a:off x="5622739" y="1464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3" name="pt7133"/>
            <p:cNvSpPr/>
            <p:nvPr/>
          </p:nvSpPr>
          <p:spPr>
            <a:xfrm>
              <a:off x="5259257" y="1832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4" name="pt7134"/>
            <p:cNvSpPr/>
            <p:nvPr/>
          </p:nvSpPr>
          <p:spPr>
            <a:xfrm>
              <a:off x="5136955" y="1798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5" name="pt7135"/>
            <p:cNvSpPr/>
            <p:nvPr/>
          </p:nvSpPr>
          <p:spPr>
            <a:xfrm>
              <a:off x="5574932" y="1491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6" name="pt7136"/>
            <p:cNvSpPr/>
            <p:nvPr/>
          </p:nvSpPr>
          <p:spPr>
            <a:xfrm>
              <a:off x="4842892" y="20605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7" name="pt7137"/>
            <p:cNvSpPr/>
            <p:nvPr/>
          </p:nvSpPr>
          <p:spPr>
            <a:xfrm>
              <a:off x="5558418" y="1495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8" name="pt7138"/>
            <p:cNvSpPr/>
            <p:nvPr/>
          </p:nvSpPr>
          <p:spPr>
            <a:xfrm>
              <a:off x="4578411" y="2265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9" name="pt7139"/>
            <p:cNvSpPr/>
            <p:nvPr/>
          </p:nvSpPr>
          <p:spPr>
            <a:xfrm>
              <a:off x="4466573" y="2392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0" name="pt7140"/>
            <p:cNvSpPr/>
            <p:nvPr/>
          </p:nvSpPr>
          <p:spPr>
            <a:xfrm>
              <a:off x="4712625" y="2199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1" name="pt7141"/>
            <p:cNvSpPr/>
            <p:nvPr/>
          </p:nvSpPr>
          <p:spPr>
            <a:xfrm>
              <a:off x="4773660" y="2247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2" name="pt7142"/>
            <p:cNvSpPr/>
            <p:nvPr/>
          </p:nvSpPr>
          <p:spPr>
            <a:xfrm>
              <a:off x="4692884" y="2212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3" name="pt7143"/>
            <p:cNvSpPr/>
            <p:nvPr/>
          </p:nvSpPr>
          <p:spPr>
            <a:xfrm>
              <a:off x="4452451" y="2443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4" name="pt7144"/>
            <p:cNvSpPr/>
            <p:nvPr/>
          </p:nvSpPr>
          <p:spPr>
            <a:xfrm>
              <a:off x="4768890" y="2144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5" name="pt7145"/>
            <p:cNvSpPr/>
            <p:nvPr/>
          </p:nvSpPr>
          <p:spPr>
            <a:xfrm>
              <a:off x="5439799" y="1712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6" name="pt7146"/>
            <p:cNvSpPr/>
            <p:nvPr/>
          </p:nvSpPr>
          <p:spPr>
            <a:xfrm>
              <a:off x="5289772" y="1821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7" name="pt7147"/>
            <p:cNvSpPr/>
            <p:nvPr/>
          </p:nvSpPr>
          <p:spPr>
            <a:xfrm>
              <a:off x="4617944" y="2324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8" name="pt7148"/>
            <p:cNvSpPr/>
            <p:nvPr/>
          </p:nvSpPr>
          <p:spPr>
            <a:xfrm>
              <a:off x="5177819" y="1911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9" name="pt7149"/>
            <p:cNvSpPr/>
            <p:nvPr/>
          </p:nvSpPr>
          <p:spPr>
            <a:xfrm>
              <a:off x="4527847" y="23718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0" name="pt7150"/>
            <p:cNvSpPr/>
            <p:nvPr/>
          </p:nvSpPr>
          <p:spPr>
            <a:xfrm>
              <a:off x="4363215" y="2513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1" name="pt7151"/>
            <p:cNvSpPr/>
            <p:nvPr/>
          </p:nvSpPr>
          <p:spPr>
            <a:xfrm>
              <a:off x="5398652" y="1632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2" name="pt7152"/>
            <p:cNvSpPr/>
            <p:nvPr/>
          </p:nvSpPr>
          <p:spPr>
            <a:xfrm>
              <a:off x="4666676" y="2333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3" name="pt7153"/>
            <p:cNvSpPr/>
            <p:nvPr/>
          </p:nvSpPr>
          <p:spPr>
            <a:xfrm>
              <a:off x="5007626" y="19990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4" name="pt7154"/>
            <p:cNvSpPr/>
            <p:nvPr/>
          </p:nvSpPr>
          <p:spPr>
            <a:xfrm>
              <a:off x="5410512" y="1638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5" name="pt7155"/>
            <p:cNvSpPr/>
            <p:nvPr/>
          </p:nvSpPr>
          <p:spPr>
            <a:xfrm>
              <a:off x="4626461" y="2378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6" name="pt7156"/>
            <p:cNvSpPr/>
            <p:nvPr/>
          </p:nvSpPr>
          <p:spPr>
            <a:xfrm>
              <a:off x="5039729" y="2062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7" name="pt7157"/>
            <p:cNvSpPr/>
            <p:nvPr/>
          </p:nvSpPr>
          <p:spPr>
            <a:xfrm>
              <a:off x="4704049" y="2270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8" name="pt7158"/>
            <p:cNvSpPr/>
            <p:nvPr/>
          </p:nvSpPr>
          <p:spPr>
            <a:xfrm>
              <a:off x="5269684" y="1726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9" name="pt7159"/>
            <p:cNvSpPr/>
            <p:nvPr/>
          </p:nvSpPr>
          <p:spPr>
            <a:xfrm>
              <a:off x="4396706" y="2526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0" name="pt7160"/>
            <p:cNvSpPr/>
            <p:nvPr/>
          </p:nvSpPr>
          <p:spPr>
            <a:xfrm>
              <a:off x="4765837" y="2128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1" name="pt7161"/>
            <p:cNvSpPr/>
            <p:nvPr/>
          </p:nvSpPr>
          <p:spPr>
            <a:xfrm>
              <a:off x="4636541" y="2222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2" name="pt7162"/>
            <p:cNvSpPr/>
            <p:nvPr/>
          </p:nvSpPr>
          <p:spPr>
            <a:xfrm>
              <a:off x="5617776" y="1509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3" name="pt7163"/>
            <p:cNvSpPr/>
            <p:nvPr/>
          </p:nvSpPr>
          <p:spPr>
            <a:xfrm>
              <a:off x="4686475" y="218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4" name="pt7164"/>
            <p:cNvSpPr/>
            <p:nvPr/>
          </p:nvSpPr>
          <p:spPr>
            <a:xfrm>
              <a:off x="5308992" y="1731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5" name="pt7165"/>
            <p:cNvSpPr/>
            <p:nvPr/>
          </p:nvSpPr>
          <p:spPr>
            <a:xfrm>
              <a:off x="4557738" y="2311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6" name="pt7166"/>
            <p:cNvSpPr/>
            <p:nvPr/>
          </p:nvSpPr>
          <p:spPr>
            <a:xfrm>
              <a:off x="5332442" y="1657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7" name="pt7167"/>
            <p:cNvSpPr/>
            <p:nvPr/>
          </p:nvSpPr>
          <p:spPr>
            <a:xfrm>
              <a:off x="4887812" y="1990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8" name="pt7168"/>
            <p:cNvSpPr/>
            <p:nvPr/>
          </p:nvSpPr>
          <p:spPr>
            <a:xfrm>
              <a:off x="4778417" y="2192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9" name="pt7169"/>
            <p:cNvSpPr/>
            <p:nvPr/>
          </p:nvSpPr>
          <p:spPr>
            <a:xfrm>
              <a:off x="4733407" y="2263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0" name="pt7170"/>
            <p:cNvSpPr/>
            <p:nvPr/>
          </p:nvSpPr>
          <p:spPr>
            <a:xfrm>
              <a:off x="4693437" y="2263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1" name="pt7171"/>
            <p:cNvSpPr/>
            <p:nvPr/>
          </p:nvSpPr>
          <p:spPr>
            <a:xfrm>
              <a:off x="4498168" y="2439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2" name="pt7172"/>
            <p:cNvSpPr/>
            <p:nvPr/>
          </p:nvSpPr>
          <p:spPr>
            <a:xfrm>
              <a:off x="4748410" y="2236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3" name="pt7173"/>
            <p:cNvSpPr/>
            <p:nvPr/>
          </p:nvSpPr>
          <p:spPr>
            <a:xfrm>
              <a:off x="4930636" y="2109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4" name="pt7174"/>
            <p:cNvSpPr/>
            <p:nvPr/>
          </p:nvSpPr>
          <p:spPr>
            <a:xfrm>
              <a:off x="4576900" y="23810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5" name="pt7175"/>
            <p:cNvSpPr/>
            <p:nvPr/>
          </p:nvSpPr>
          <p:spPr>
            <a:xfrm>
              <a:off x="4415026" y="2468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6" name="pt7176"/>
            <p:cNvSpPr/>
            <p:nvPr/>
          </p:nvSpPr>
          <p:spPr>
            <a:xfrm>
              <a:off x="5658145" y="1451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7" name="pt7177"/>
            <p:cNvSpPr/>
            <p:nvPr/>
          </p:nvSpPr>
          <p:spPr>
            <a:xfrm>
              <a:off x="5435589" y="16051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8" name="pt7178"/>
            <p:cNvSpPr/>
            <p:nvPr/>
          </p:nvSpPr>
          <p:spPr>
            <a:xfrm>
              <a:off x="5342425" y="1700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9" name="pt7179"/>
            <p:cNvSpPr/>
            <p:nvPr/>
          </p:nvSpPr>
          <p:spPr>
            <a:xfrm>
              <a:off x="4750532" y="2123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0" name="pt7180"/>
            <p:cNvSpPr/>
            <p:nvPr/>
          </p:nvSpPr>
          <p:spPr>
            <a:xfrm>
              <a:off x="4373223" y="2489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1" name="pt7181"/>
            <p:cNvSpPr/>
            <p:nvPr/>
          </p:nvSpPr>
          <p:spPr>
            <a:xfrm>
              <a:off x="4940651" y="2044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2" name="pt7182"/>
            <p:cNvSpPr/>
            <p:nvPr/>
          </p:nvSpPr>
          <p:spPr>
            <a:xfrm>
              <a:off x="4874737" y="21199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3" name="pt7183"/>
            <p:cNvSpPr/>
            <p:nvPr/>
          </p:nvSpPr>
          <p:spPr>
            <a:xfrm>
              <a:off x="5081139" y="1893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4" name="pt7184"/>
            <p:cNvSpPr/>
            <p:nvPr/>
          </p:nvSpPr>
          <p:spPr>
            <a:xfrm>
              <a:off x="5551180" y="1630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5" name="pt7185"/>
            <p:cNvSpPr/>
            <p:nvPr/>
          </p:nvSpPr>
          <p:spPr>
            <a:xfrm>
              <a:off x="4527127" y="2429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6" name="pt7186"/>
            <p:cNvSpPr/>
            <p:nvPr/>
          </p:nvSpPr>
          <p:spPr>
            <a:xfrm>
              <a:off x="4715672" y="2293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7" name="pt7187"/>
            <p:cNvSpPr/>
            <p:nvPr/>
          </p:nvSpPr>
          <p:spPr>
            <a:xfrm>
              <a:off x="4895834" y="2093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8" name="pt7188"/>
            <p:cNvSpPr/>
            <p:nvPr/>
          </p:nvSpPr>
          <p:spPr>
            <a:xfrm>
              <a:off x="4776032" y="2227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9" name="pt7189"/>
            <p:cNvSpPr/>
            <p:nvPr/>
          </p:nvSpPr>
          <p:spPr>
            <a:xfrm>
              <a:off x="4918403" y="2151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0" name="pt7190"/>
            <p:cNvSpPr/>
            <p:nvPr/>
          </p:nvSpPr>
          <p:spPr>
            <a:xfrm>
              <a:off x="4799919" y="2212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1" name="pt7191"/>
            <p:cNvSpPr/>
            <p:nvPr/>
          </p:nvSpPr>
          <p:spPr>
            <a:xfrm>
              <a:off x="4442089" y="2462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2" name="pt7192"/>
            <p:cNvSpPr/>
            <p:nvPr/>
          </p:nvSpPr>
          <p:spPr>
            <a:xfrm>
              <a:off x="4712901" y="2240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3" name="pt7193"/>
            <p:cNvSpPr/>
            <p:nvPr/>
          </p:nvSpPr>
          <p:spPr>
            <a:xfrm>
              <a:off x="5605993" y="1472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4" name="pt7194"/>
            <p:cNvSpPr/>
            <p:nvPr/>
          </p:nvSpPr>
          <p:spPr>
            <a:xfrm>
              <a:off x="4526587" y="2398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5" name="pt7195"/>
            <p:cNvSpPr/>
            <p:nvPr/>
          </p:nvSpPr>
          <p:spPr>
            <a:xfrm>
              <a:off x="4527474" y="23512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6" name="pt7196"/>
            <p:cNvSpPr/>
            <p:nvPr/>
          </p:nvSpPr>
          <p:spPr>
            <a:xfrm>
              <a:off x="4842455" y="20857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7" name="pt7197"/>
            <p:cNvSpPr/>
            <p:nvPr/>
          </p:nvSpPr>
          <p:spPr>
            <a:xfrm>
              <a:off x="4785655" y="2108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8" name="pt7198"/>
            <p:cNvSpPr/>
            <p:nvPr/>
          </p:nvSpPr>
          <p:spPr>
            <a:xfrm>
              <a:off x="5394738" y="1716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9" name="pt7199"/>
            <p:cNvSpPr/>
            <p:nvPr/>
          </p:nvSpPr>
          <p:spPr>
            <a:xfrm>
              <a:off x="4743062" y="2237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0" name="pt7200"/>
            <p:cNvSpPr/>
            <p:nvPr/>
          </p:nvSpPr>
          <p:spPr>
            <a:xfrm>
              <a:off x="4610513" y="2315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1" name="pt7201"/>
            <p:cNvSpPr/>
            <p:nvPr/>
          </p:nvSpPr>
          <p:spPr>
            <a:xfrm>
              <a:off x="4488095" y="24393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2" name="pt7202"/>
            <p:cNvSpPr/>
            <p:nvPr/>
          </p:nvSpPr>
          <p:spPr>
            <a:xfrm>
              <a:off x="4358464" y="2400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3" name="pt7203"/>
            <p:cNvSpPr/>
            <p:nvPr/>
          </p:nvSpPr>
          <p:spPr>
            <a:xfrm>
              <a:off x="5541159" y="1610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4" name="pt7204"/>
            <p:cNvSpPr/>
            <p:nvPr/>
          </p:nvSpPr>
          <p:spPr>
            <a:xfrm>
              <a:off x="4445817" y="2456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5" name="pt7205"/>
            <p:cNvSpPr/>
            <p:nvPr/>
          </p:nvSpPr>
          <p:spPr>
            <a:xfrm>
              <a:off x="5260312" y="1804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6" name="pt7206"/>
            <p:cNvSpPr/>
            <p:nvPr/>
          </p:nvSpPr>
          <p:spPr>
            <a:xfrm>
              <a:off x="5226654" y="1785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7" name="pt7207"/>
            <p:cNvSpPr/>
            <p:nvPr/>
          </p:nvSpPr>
          <p:spPr>
            <a:xfrm>
              <a:off x="4941333" y="1953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8" name="pt7208"/>
            <p:cNvSpPr/>
            <p:nvPr/>
          </p:nvSpPr>
          <p:spPr>
            <a:xfrm>
              <a:off x="5494548" y="1601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9" name="pt7209"/>
            <p:cNvSpPr/>
            <p:nvPr/>
          </p:nvSpPr>
          <p:spPr>
            <a:xfrm>
              <a:off x="4686481" y="2177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0" name="pt7210"/>
            <p:cNvSpPr/>
            <p:nvPr/>
          </p:nvSpPr>
          <p:spPr>
            <a:xfrm>
              <a:off x="5014916" y="1968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1" name="pt7211"/>
            <p:cNvSpPr/>
            <p:nvPr/>
          </p:nvSpPr>
          <p:spPr>
            <a:xfrm>
              <a:off x="4589101" y="2309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2" name="pt7212"/>
            <p:cNvSpPr/>
            <p:nvPr/>
          </p:nvSpPr>
          <p:spPr>
            <a:xfrm>
              <a:off x="4408836" y="2443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3" name="pt7213"/>
            <p:cNvSpPr/>
            <p:nvPr/>
          </p:nvSpPr>
          <p:spPr>
            <a:xfrm>
              <a:off x="4487195" y="2334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4" name="pt7214"/>
            <p:cNvSpPr/>
            <p:nvPr/>
          </p:nvSpPr>
          <p:spPr>
            <a:xfrm>
              <a:off x="4883228" y="20980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5" name="pt7215"/>
            <p:cNvSpPr/>
            <p:nvPr/>
          </p:nvSpPr>
          <p:spPr>
            <a:xfrm>
              <a:off x="4699781" y="2244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6" name="pt7216"/>
            <p:cNvSpPr/>
            <p:nvPr/>
          </p:nvSpPr>
          <p:spPr>
            <a:xfrm>
              <a:off x="4471780" y="2453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7" name="pt7217"/>
            <p:cNvSpPr/>
            <p:nvPr/>
          </p:nvSpPr>
          <p:spPr>
            <a:xfrm>
              <a:off x="5466200" y="1636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8" name="pt7218"/>
            <p:cNvSpPr/>
            <p:nvPr/>
          </p:nvSpPr>
          <p:spPr>
            <a:xfrm>
              <a:off x="4459580" y="2445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9" name="pt7219"/>
            <p:cNvSpPr/>
            <p:nvPr/>
          </p:nvSpPr>
          <p:spPr>
            <a:xfrm>
              <a:off x="4821216" y="2089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0" name="pt7220"/>
            <p:cNvSpPr/>
            <p:nvPr/>
          </p:nvSpPr>
          <p:spPr>
            <a:xfrm>
              <a:off x="4702847" y="2288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1" name="pt7221"/>
            <p:cNvSpPr/>
            <p:nvPr/>
          </p:nvSpPr>
          <p:spPr>
            <a:xfrm>
              <a:off x="4522672" y="2370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2" name="pt7222"/>
            <p:cNvSpPr/>
            <p:nvPr/>
          </p:nvSpPr>
          <p:spPr>
            <a:xfrm>
              <a:off x="5165535" y="1789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3" name="pt7223"/>
            <p:cNvSpPr/>
            <p:nvPr/>
          </p:nvSpPr>
          <p:spPr>
            <a:xfrm>
              <a:off x="5189107" y="1791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4" name="pt7224"/>
            <p:cNvSpPr/>
            <p:nvPr/>
          </p:nvSpPr>
          <p:spPr>
            <a:xfrm>
              <a:off x="5389634" y="1579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5" name="pt7225"/>
            <p:cNvSpPr/>
            <p:nvPr/>
          </p:nvSpPr>
          <p:spPr>
            <a:xfrm>
              <a:off x="5548358" y="1505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6" name="pt7226"/>
            <p:cNvSpPr/>
            <p:nvPr/>
          </p:nvSpPr>
          <p:spPr>
            <a:xfrm>
              <a:off x="5482894" y="1681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7" name="pt7227"/>
            <p:cNvSpPr/>
            <p:nvPr/>
          </p:nvSpPr>
          <p:spPr>
            <a:xfrm>
              <a:off x="5408809" y="15700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8" name="pt7228"/>
            <p:cNvSpPr/>
            <p:nvPr/>
          </p:nvSpPr>
          <p:spPr>
            <a:xfrm>
              <a:off x="4569938" y="2383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9" name="pt7229"/>
            <p:cNvSpPr/>
            <p:nvPr/>
          </p:nvSpPr>
          <p:spPr>
            <a:xfrm>
              <a:off x="4408270" y="24777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0" name="pt7230"/>
            <p:cNvSpPr/>
            <p:nvPr/>
          </p:nvSpPr>
          <p:spPr>
            <a:xfrm>
              <a:off x="5619087" y="1393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1" name="pt7231"/>
            <p:cNvSpPr/>
            <p:nvPr/>
          </p:nvSpPr>
          <p:spPr>
            <a:xfrm>
              <a:off x="4590104" y="2279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2" name="pt7232"/>
            <p:cNvSpPr/>
            <p:nvPr/>
          </p:nvSpPr>
          <p:spPr>
            <a:xfrm>
              <a:off x="5047308" y="1844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3" name="pt7233"/>
            <p:cNvSpPr/>
            <p:nvPr/>
          </p:nvSpPr>
          <p:spPr>
            <a:xfrm>
              <a:off x="4613348" y="2375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4" name="pt7234"/>
            <p:cNvSpPr/>
            <p:nvPr/>
          </p:nvSpPr>
          <p:spPr>
            <a:xfrm>
              <a:off x="4644859" y="2359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5" name="pt7235"/>
            <p:cNvSpPr/>
            <p:nvPr/>
          </p:nvSpPr>
          <p:spPr>
            <a:xfrm>
              <a:off x="4495372" y="2465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6" name="pt7236"/>
            <p:cNvSpPr/>
            <p:nvPr/>
          </p:nvSpPr>
          <p:spPr>
            <a:xfrm>
              <a:off x="4571468" y="2314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7" name="pt7237"/>
            <p:cNvSpPr/>
            <p:nvPr/>
          </p:nvSpPr>
          <p:spPr>
            <a:xfrm>
              <a:off x="5271857" y="1852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8" name="pt7238"/>
            <p:cNvSpPr/>
            <p:nvPr/>
          </p:nvSpPr>
          <p:spPr>
            <a:xfrm>
              <a:off x="5090081" y="1865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9" name="pt7239"/>
            <p:cNvSpPr/>
            <p:nvPr/>
          </p:nvSpPr>
          <p:spPr>
            <a:xfrm>
              <a:off x="5588708" y="1458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0" name="pt7240"/>
            <p:cNvSpPr/>
            <p:nvPr/>
          </p:nvSpPr>
          <p:spPr>
            <a:xfrm>
              <a:off x="4878079" y="2093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1" name="pt7241"/>
            <p:cNvSpPr/>
            <p:nvPr/>
          </p:nvSpPr>
          <p:spPr>
            <a:xfrm>
              <a:off x="5164326" y="1809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2" name="pt7242"/>
            <p:cNvSpPr/>
            <p:nvPr/>
          </p:nvSpPr>
          <p:spPr>
            <a:xfrm>
              <a:off x="4348848" y="2444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3" name="pt7243"/>
            <p:cNvSpPr/>
            <p:nvPr/>
          </p:nvSpPr>
          <p:spPr>
            <a:xfrm>
              <a:off x="5580486" y="1444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4" name="pt7244"/>
            <p:cNvSpPr/>
            <p:nvPr/>
          </p:nvSpPr>
          <p:spPr>
            <a:xfrm>
              <a:off x="4560618" y="2348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5" name="pt7245"/>
            <p:cNvSpPr/>
            <p:nvPr/>
          </p:nvSpPr>
          <p:spPr>
            <a:xfrm>
              <a:off x="4608707" y="23930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6" name="pt7246"/>
            <p:cNvSpPr/>
            <p:nvPr/>
          </p:nvSpPr>
          <p:spPr>
            <a:xfrm>
              <a:off x="4948577" y="1955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7" name="pt7247"/>
            <p:cNvSpPr/>
            <p:nvPr/>
          </p:nvSpPr>
          <p:spPr>
            <a:xfrm>
              <a:off x="5229090" y="1721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8" name="pt7248"/>
            <p:cNvSpPr/>
            <p:nvPr/>
          </p:nvSpPr>
          <p:spPr>
            <a:xfrm>
              <a:off x="4835319" y="2176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9" name="pt7249"/>
            <p:cNvSpPr/>
            <p:nvPr/>
          </p:nvSpPr>
          <p:spPr>
            <a:xfrm>
              <a:off x="5617300" y="1428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0" name="pt7250"/>
            <p:cNvSpPr/>
            <p:nvPr/>
          </p:nvSpPr>
          <p:spPr>
            <a:xfrm>
              <a:off x="4946192" y="2058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1" name="pt7251"/>
            <p:cNvSpPr/>
            <p:nvPr/>
          </p:nvSpPr>
          <p:spPr>
            <a:xfrm>
              <a:off x="4641696" y="2309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2" name="pt7252"/>
            <p:cNvSpPr/>
            <p:nvPr/>
          </p:nvSpPr>
          <p:spPr>
            <a:xfrm>
              <a:off x="4261071" y="2612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3" name="pt7253"/>
            <p:cNvSpPr/>
            <p:nvPr/>
          </p:nvSpPr>
          <p:spPr>
            <a:xfrm>
              <a:off x="5655734" y="1416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4" name="pt7254"/>
            <p:cNvSpPr/>
            <p:nvPr/>
          </p:nvSpPr>
          <p:spPr>
            <a:xfrm>
              <a:off x="5137868" y="1910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5" name="pt7255"/>
            <p:cNvSpPr/>
            <p:nvPr/>
          </p:nvSpPr>
          <p:spPr>
            <a:xfrm>
              <a:off x="5398993" y="1619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6" name="pt7256"/>
            <p:cNvSpPr/>
            <p:nvPr/>
          </p:nvSpPr>
          <p:spPr>
            <a:xfrm>
              <a:off x="5646420" y="1434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7" name="pt7257"/>
            <p:cNvSpPr/>
            <p:nvPr/>
          </p:nvSpPr>
          <p:spPr>
            <a:xfrm>
              <a:off x="5590855" y="1573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8" name="pt7258"/>
            <p:cNvSpPr/>
            <p:nvPr/>
          </p:nvSpPr>
          <p:spPr>
            <a:xfrm>
              <a:off x="4770986" y="2215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9" name="pt7259"/>
            <p:cNvSpPr/>
            <p:nvPr/>
          </p:nvSpPr>
          <p:spPr>
            <a:xfrm>
              <a:off x="4560187" y="2352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0" name="pt7260"/>
            <p:cNvSpPr/>
            <p:nvPr/>
          </p:nvSpPr>
          <p:spPr>
            <a:xfrm>
              <a:off x="5536042" y="1502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1" name="pt7261"/>
            <p:cNvSpPr/>
            <p:nvPr/>
          </p:nvSpPr>
          <p:spPr>
            <a:xfrm>
              <a:off x="5060293" y="1981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2" name="pt7262"/>
            <p:cNvSpPr/>
            <p:nvPr/>
          </p:nvSpPr>
          <p:spPr>
            <a:xfrm>
              <a:off x="5305335" y="1670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3" name="pt7263"/>
            <p:cNvSpPr/>
            <p:nvPr/>
          </p:nvSpPr>
          <p:spPr>
            <a:xfrm>
              <a:off x="4993015" y="1996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4" name="pt7264"/>
            <p:cNvSpPr/>
            <p:nvPr/>
          </p:nvSpPr>
          <p:spPr>
            <a:xfrm>
              <a:off x="4690576" y="2182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5" name="pt7265"/>
            <p:cNvSpPr/>
            <p:nvPr/>
          </p:nvSpPr>
          <p:spPr>
            <a:xfrm>
              <a:off x="4647803" y="2257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6" name="pt7266"/>
            <p:cNvSpPr/>
            <p:nvPr/>
          </p:nvSpPr>
          <p:spPr>
            <a:xfrm>
              <a:off x="4806682" y="2054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7" name="pt7267"/>
            <p:cNvSpPr/>
            <p:nvPr/>
          </p:nvSpPr>
          <p:spPr>
            <a:xfrm>
              <a:off x="4964853" y="1975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8" name="pt7268"/>
            <p:cNvSpPr/>
            <p:nvPr/>
          </p:nvSpPr>
          <p:spPr>
            <a:xfrm>
              <a:off x="4764134" y="2166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9" name="pt7269"/>
            <p:cNvSpPr/>
            <p:nvPr/>
          </p:nvSpPr>
          <p:spPr>
            <a:xfrm>
              <a:off x="4643927" y="2356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0" name="pt7270"/>
            <p:cNvSpPr/>
            <p:nvPr/>
          </p:nvSpPr>
          <p:spPr>
            <a:xfrm>
              <a:off x="5371770" y="1624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1" name="pt7271"/>
            <p:cNvSpPr/>
            <p:nvPr/>
          </p:nvSpPr>
          <p:spPr>
            <a:xfrm>
              <a:off x="4845463" y="21751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2" name="pt7272"/>
            <p:cNvSpPr/>
            <p:nvPr/>
          </p:nvSpPr>
          <p:spPr>
            <a:xfrm>
              <a:off x="5013232" y="1886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3" name="pt7273"/>
            <p:cNvSpPr/>
            <p:nvPr/>
          </p:nvSpPr>
          <p:spPr>
            <a:xfrm>
              <a:off x="5383790" y="1652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4" name="pt7274"/>
            <p:cNvSpPr/>
            <p:nvPr/>
          </p:nvSpPr>
          <p:spPr>
            <a:xfrm>
              <a:off x="4698598" y="2198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5" name="pt7275"/>
            <p:cNvSpPr/>
            <p:nvPr/>
          </p:nvSpPr>
          <p:spPr>
            <a:xfrm>
              <a:off x="5439825" y="1767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6" name="pt7276"/>
            <p:cNvSpPr/>
            <p:nvPr/>
          </p:nvSpPr>
          <p:spPr>
            <a:xfrm>
              <a:off x="5290820" y="1754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7" name="pt7277"/>
            <p:cNvSpPr/>
            <p:nvPr/>
          </p:nvSpPr>
          <p:spPr>
            <a:xfrm>
              <a:off x="5013303" y="1946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8" name="pt7278"/>
            <p:cNvSpPr/>
            <p:nvPr/>
          </p:nvSpPr>
          <p:spPr>
            <a:xfrm>
              <a:off x="5374566" y="1599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9" name="pt7279"/>
            <p:cNvSpPr/>
            <p:nvPr/>
          </p:nvSpPr>
          <p:spPr>
            <a:xfrm>
              <a:off x="4962179" y="2046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0" name="pt7280"/>
            <p:cNvSpPr/>
            <p:nvPr/>
          </p:nvSpPr>
          <p:spPr>
            <a:xfrm>
              <a:off x="4431141" y="2479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1" name="pt7281"/>
            <p:cNvSpPr/>
            <p:nvPr/>
          </p:nvSpPr>
          <p:spPr>
            <a:xfrm>
              <a:off x="5039112" y="1924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2" name="pt7282"/>
            <p:cNvSpPr/>
            <p:nvPr/>
          </p:nvSpPr>
          <p:spPr>
            <a:xfrm>
              <a:off x="5239060" y="1863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3" name="pt7283"/>
            <p:cNvSpPr/>
            <p:nvPr/>
          </p:nvSpPr>
          <p:spPr>
            <a:xfrm>
              <a:off x="4709706" y="2203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4" name="pt7284"/>
            <p:cNvSpPr/>
            <p:nvPr/>
          </p:nvSpPr>
          <p:spPr>
            <a:xfrm>
              <a:off x="5030119" y="1958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5" name="pt7285"/>
            <p:cNvSpPr/>
            <p:nvPr/>
          </p:nvSpPr>
          <p:spPr>
            <a:xfrm>
              <a:off x="4506242" y="2406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6" name="pt7286"/>
            <p:cNvSpPr/>
            <p:nvPr/>
          </p:nvSpPr>
          <p:spPr>
            <a:xfrm>
              <a:off x="4692916" y="2265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7" name="pt7287"/>
            <p:cNvSpPr/>
            <p:nvPr/>
          </p:nvSpPr>
          <p:spPr>
            <a:xfrm>
              <a:off x="4645322" y="2237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8" name="pt7288"/>
            <p:cNvSpPr/>
            <p:nvPr/>
          </p:nvSpPr>
          <p:spPr>
            <a:xfrm>
              <a:off x="4656854" y="2331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9" name="pt7289"/>
            <p:cNvSpPr/>
            <p:nvPr/>
          </p:nvSpPr>
          <p:spPr>
            <a:xfrm>
              <a:off x="4757133" y="2221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0" name="pt7290"/>
            <p:cNvSpPr/>
            <p:nvPr/>
          </p:nvSpPr>
          <p:spPr>
            <a:xfrm>
              <a:off x="4533709" y="2350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1" name="pt7291"/>
            <p:cNvSpPr/>
            <p:nvPr/>
          </p:nvSpPr>
          <p:spPr>
            <a:xfrm>
              <a:off x="4734255" y="2211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2" name="pt7292"/>
            <p:cNvSpPr/>
            <p:nvPr/>
          </p:nvSpPr>
          <p:spPr>
            <a:xfrm>
              <a:off x="5457007" y="1637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3" name="pt7293"/>
            <p:cNvSpPr/>
            <p:nvPr/>
          </p:nvSpPr>
          <p:spPr>
            <a:xfrm>
              <a:off x="4848137" y="2095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4" name="pt7294"/>
            <p:cNvSpPr/>
            <p:nvPr/>
          </p:nvSpPr>
          <p:spPr>
            <a:xfrm>
              <a:off x="4344952" y="2538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5" name="pt7295"/>
            <p:cNvSpPr/>
            <p:nvPr/>
          </p:nvSpPr>
          <p:spPr>
            <a:xfrm>
              <a:off x="4941211" y="1930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6" name="pt7296"/>
            <p:cNvSpPr/>
            <p:nvPr/>
          </p:nvSpPr>
          <p:spPr>
            <a:xfrm>
              <a:off x="5100616" y="1909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7" name="pt7297"/>
            <p:cNvSpPr/>
            <p:nvPr/>
          </p:nvSpPr>
          <p:spPr>
            <a:xfrm>
              <a:off x="5016671" y="2024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8" name="pt7298"/>
            <p:cNvSpPr/>
            <p:nvPr/>
          </p:nvSpPr>
          <p:spPr>
            <a:xfrm>
              <a:off x="4801603" y="2139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9" name="pt7299"/>
            <p:cNvSpPr/>
            <p:nvPr/>
          </p:nvSpPr>
          <p:spPr>
            <a:xfrm>
              <a:off x="4977504" y="1988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0" name="pt7300"/>
            <p:cNvSpPr/>
            <p:nvPr/>
          </p:nvSpPr>
          <p:spPr>
            <a:xfrm>
              <a:off x="4741185" y="2189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1" name="pt7301"/>
            <p:cNvSpPr/>
            <p:nvPr/>
          </p:nvSpPr>
          <p:spPr>
            <a:xfrm>
              <a:off x="4482901" y="2315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2" name="pt7302"/>
            <p:cNvSpPr/>
            <p:nvPr/>
          </p:nvSpPr>
          <p:spPr>
            <a:xfrm>
              <a:off x="4774894" y="2127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3" name="pt7303"/>
            <p:cNvSpPr/>
            <p:nvPr/>
          </p:nvSpPr>
          <p:spPr>
            <a:xfrm>
              <a:off x="4602934" y="2284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4" name="pt7304"/>
            <p:cNvSpPr/>
            <p:nvPr/>
          </p:nvSpPr>
          <p:spPr>
            <a:xfrm>
              <a:off x="4826853" y="21301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5" name="pt7305"/>
            <p:cNvSpPr/>
            <p:nvPr/>
          </p:nvSpPr>
          <p:spPr>
            <a:xfrm>
              <a:off x="5629257" y="143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6" name="pt7306"/>
            <p:cNvSpPr/>
            <p:nvPr/>
          </p:nvSpPr>
          <p:spPr>
            <a:xfrm>
              <a:off x="4536686" y="2426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7" name="pt7307"/>
            <p:cNvSpPr/>
            <p:nvPr/>
          </p:nvSpPr>
          <p:spPr>
            <a:xfrm>
              <a:off x="5180564" y="1778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8" name="pt7308"/>
            <p:cNvSpPr/>
            <p:nvPr/>
          </p:nvSpPr>
          <p:spPr>
            <a:xfrm>
              <a:off x="5107810" y="1786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9" name="pt7309"/>
            <p:cNvSpPr/>
            <p:nvPr/>
          </p:nvSpPr>
          <p:spPr>
            <a:xfrm>
              <a:off x="5485613" y="1581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0" name="pt7310"/>
            <p:cNvSpPr/>
            <p:nvPr/>
          </p:nvSpPr>
          <p:spPr>
            <a:xfrm>
              <a:off x="5057946" y="1922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1" name="pt7311"/>
            <p:cNvSpPr/>
            <p:nvPr/>
          </p:nvSpPr>
          <p:spPr>
            <a:xfrm>
              <a:off x="4613393" y="2347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2" name="pt7312"/>
            <p:cNvSpPr/>
            <p:nvPr/>
          </p:nvSpPr>
          <p:spPr>
            <a:xfrm>
              <a:off x="4544187" y="2361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3" name="pt7313"/>
            <p:cNvSpPr/>
            <p:nvPr/>
          </p:nvSpPr>
          <p:spPr>
            <a:xfrm>
              <a:off x="5305720" y="1716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4" name="pt7314"/>
            <p:cNvSpPr/>
            <p:nvPr/>
          </p:nvSpPr>
          <p:spPr>
            <a:xfrm>
              <a:off x="5133593" y="1926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5" name="pt7315"/>
            <p:cNvSpPr/>
            <p:nvPr/>
          </p:nvSpPr>
          <p:spPr>
            <a:xfrm>
              <a:off x="5354054" y="1736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6" name="pt7316"/>
            <p:cNvSpPr/>
            <p:nvPr/>
          </p:nvSpPr>
          <p:spPr>
            <a:xfrm>
              <a:off x="5605813" y="1552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7" name="pt7317"/>
            <p:cNvSpPr/>
            <p:nvPr/>
          </p:nvSpPr>
          <p:spPr>
            <a:xfrm>
              <a:off x="5508008" y="1569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8" name="pt7318"/>
            <p:cNvSpPr/>
            <p:nvPr/>
          </p:nvSpPr>
          <p:spPr>
            <a:xfrm>
              <a:off x="5478645" y="1666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9" name="pt7319"/>
            <p:cNvSpPr/>
            <p:nvPr/>
          </p:nvSpPr>
          <p:spPr>
            <a:xfrm>
              <a:off x="5403422" y="1694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0" name="pt7320"/>
            <p:cNvSpPr/>
            <p:nvPr/>
          </p:nvSpPr>
          <p:spPr>
            <a:xfrm>
              <a:off x="4505734" y="2402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1" name="pt7321"/>
            <p:cNvSpPr/>
            <p:nvPr/>
          </p:nvSpPr>
          <p:spPr>
            <a:xfrm>
              <a:off x="4723874" y="2157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2" name="pt7322"/>
            <p:cNvSpPr/>
            <p:nvPr/>
          </p:nvSpPr>
          <p:spPr>
            <a:xfrm>
              <a:off x="4648144" y="21974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3" name="pt7323"/>
            <p:cNvSpPr/>
            <p:nvPr/>
          </p:nvSpPr>
          <p:spPr>
            <a:xfrm>
              <a:off x="4865467" y="2145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4" name="pt7324"/>
            <p:cNvSpPr/>
            <p:nvPr/>
          </p:nvSpPr>
          <p:spPr>
            <a:xfrm>
              <a:off x="4853813" y="2138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5" name="pt7325"/>
            <p:cNvSpPr/>
            <p:nvPr/>
          </p:nvSpPr>
          <p:spPr>
            <a:xfrm>
              <a:off x="4432440" y="2453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6" name="pt7326"/>
            <p:cNvSpPr/>
            <p:nvPr/>
          </p:nvSpPr>
          <p:spPr>
            <a:xfrm>
              <a:off x="5111107" y="1966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7" name="pt7327"/>
            <p:cNvSpPr/>
            <p:nvPr/>
          </p:nvSpPr>
          <p:spPr>
            <a:xfrm>
              <a:off x="5184652" y="1831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8" name="pt7328"/>
            <p:cNvSpPr/>
            <p:nvPr/>
          </p:nvSpPr>
          <p:spPr>
            <a:xfrm>
              <a:off x="4409112" y="2458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9" name="pt7329"/>
            <p:cNvSpPr/>
            <p:nvPr/>
          </p:nvSpPr>
          <p:spPr>
            <a:xfrm>
              <a:off x="5204496" y="1830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0" name="pt7330"/>
            <p:cNvSpPr/>
            <p:nvPr/>
          </p:nvSpPr>
          <p:spPr>
            <a:xfrm>
              <a:off x="4855934" y="200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1" name="pt7331"/>
            <p:cNvSpPr/>
            <p:nvPr/>
          </p:nvSpPr>
          <p:spPr>
            <a:xfrm>
              <a:off x="4758638" y="21068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2" name="pt7332"/>
            <p:cNvSpPr/>
            <p:nvPr/>
          </p:nvSpPr>
          <p:spPr>
            <a:xfrm>
              <a:off x="5002902" y="1923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3" name="pt7333"/>
            <p:cNvSpPr/>
            <p:nvPr/>
          </p:nvSpPr>
          <p:spPr>
            <a:xfrm>
              <a:off x="5251100" y="1798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4" name="pt7334"/>
            <p:cNvSpPr/>
            <p:nvPr/>
          </p:nvSpPr>
          <p:spPr>
            <a:xfrm>
              <a:off x="4962083" y="1971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5" name="pt7335"/>
            <p:cNvSpPr/>
            <p:nvPr/>
          </p:nvSpPr>
          <p:spPr>
            <a:xfrm>
              <a:off x="5582479" y="1448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6" name="pt7336"/>
            <p:cNvSpPr/>
            <p:nvPr/>
          </p:nvSpPr>
          <p:spPr>
            <a:xfrm>
              <a:off x="4504275" y="23817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7" name="pt7337"/>
            <p:cNvSpPr/>
            <p:nvPr/>
          </p:nvSpPr>
          <p:spPr>
            <a:xfrm>
              <a:off x="5611194" y="1405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8" name="pt7338"/>
            <p:cNvSpPr/>
            <p:nvPr/>
          </p:nvSpPr>
          <p:spPr>
            <a:xfrm>
              <a:off x="4374522" y="2489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9" name="pt7339"/>
            <p:cNvSpPr/>
            <p:nvPr/>
          </p:nvSpPr>
          <p:spPr>
            <a:xfrm>
              <a:off x="4835210" y="20972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0" name="pt7340"/>
            <p:cNvSpPr/>
            <p:nvPr/>
          </p:nvSpPr>
          <p:spPr>
            <a:xfrm>
              <a:off x="5533335" y="1545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1" name="pt7341"/>
            <p:cNvSpPr/>
            <p:nvPr/>
          </p:nvSpPr>
          <p:spPr>
            <a:xfrm>
              <a:off x="5125352" y="1625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2" name="pt7342"/>
            <p:cNvSpPr/>
            <p:nvPr/>
          </p:nvSpPr>
          <p:spPr>
            <a:xfrm>
              <a:off x="5284006" y="1667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3" name="pt7343"/>
            <p:cNvSpPr/>
            <p:nvPr/>
          </p:nvSpPr>
          <p:spPr>
            <a:xfrm>
              <a:off x="5098540" y="1853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4" name="pt7344"/>
            <p:cNvSpPr/>
            <p:nvPr/>
          </p:nvSpPr>
          <p:spPr>
            <a:xfrm>
              <a:off x="5591028" y="1381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5" name="pt7345"/>
            <p:cNvSpPr/>
            <p:nvPr/>
          </p:nvSpPr>
          <p:spPr>
            <a:xfrm>
              <a:off x="5294297" y="1727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6" name="pt7346"/>
            <p:cNvSpPr/>
            <p:nvPr/>
          </p:nvSpPr>
          <p:spPr>
            <a:xfrm>
              <a:off x="5294297" y="1727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7" name="pt7347"/>
            <p:cNvSpPr/>
            <p:nvPr/>
          </p:nvSpPr>
          <p:spPr>
            <a:xfrm>
              <a:off x="4688712" y="2240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8" name="pt7348"/>
            <p:cNvSpPr/>
            <p:nvPr/>
          </p:nvSpPr>
          <p:spPr>
            <a:xfrm>
              <a:off x="4811271" y="21276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9" name="pt7349"/>
            <p:cNvSpPr/>
            <p:nvPr/>
          </p:nvSpPr>
          <p:spPr>
            <a:xfrm>
              <a:off x="5100192" y="1922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0" name="pt7350"/>
            <p:cNvSpPr/>
            <p:nvPr/>
          </p:nvSpPr>
          <p:spPr>
            <a:xfrm>
              <a:off x="4567393" y="2285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1" name="pt7351"/>
            <p:cNvSpPr/>
            <p:nvPr/>
          </p:nvSpPr>
          <p:spPr>
            <a:xfrm>
              <a:off x="5002085" y="2048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2" name="pt7352"/>
            <p:cNvSpPr/>
            <p:nvPr/>
          </p:nvSpPr>
          <p:spPr>
            <a:xfrm>
              <a:off x="4471742" y="2477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3" name="pt7353"/>
            <p:cNvSpPr/>
            <p:nvPr/>
          </p:nvSpPr>
          <p:spPr>
            <a:xfrm>
              <a:off x="5615391" y="1447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4" name="pt7354"/>
            <p:cNvSpPr/>
            <p:nvPr/>
          </p:nvSpPr>
          <p:spPr>
            <a:xfrm>
              <a:off x="4424360" y="2441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5" name="pt7355"/>
            <p:cNvSpPr/>
            <p:nvPr/>
          </p:nvSpPr>
          <p:spPr>
            <a:xfrm>
              <a:off x="5388573" y="1610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6" name="pt7356"/>
            <p:cNvSpPr/>
            <p:nvPr/>
          </p:nvSpPr>
          <p:spPr>
            <a:xfrm>
              <a:off x="5266405" y="1666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7" name="pt7357"/>
            <p:cNvSpPr/>
            <p:nvPr/>
          </p:nvSpPr>
          <p:spPr>
            <a:xfrm>
              <a:off x="4671292" y="2277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8" name="pt7358"/>
            <p:cNvSpPr/>
            <p:nvPr/>
          </p:nvSpPr>
          <p:spPr>
            <a:xfrm>
              <a:off x="5019069" y="1974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9" name="pt7359"/>
            <p:cNvSpPr/>
            <p:nvPr/>
          </p:nvSpPr>
          <p:spPr>
            <a:xfrm>
              <a:off x="4728804" y="2209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0" name="pt7360"/>
            <p:cNvSpPr/>
            <p:nvPr/>
          </p:nvSpPr>
          <p:spPr>
            <a:xfrm>
              <a:off x="4501652" y="2442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1" name="pt7361"/>
            <p:cNvSpPr/>
            <p:nvPr/>
          </p:nvSpPr>
          <p:spPr>
            <a:xfrm>
              <a:off x="5495429" y="1394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2" name="pt7362"/>
            <p:cNvSpPr/>
            <p:nvPr/>
          </p:nvSpPr>
          <p:spPr>
            <a:xfrm>
              <a:off x="5469999" y="1497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3" name="pt7363"/>
            <p:cNvSpPr/>
            <p:nvPr/>
          </p:nvSpPr>
          <p:spPr>
            <a:xfrm>
              <a:off x="5062369" y="21240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4" name="pt7364"/>
            <p:cNvSpPr/>
            <p:nvPr/>
          </p:nvSpPr>
          <p:spPr>
            <a:xfrm>
              <a:off x="5274640" y="1750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5" name="pt7365"/>
            <p:cNvSpPr/>
            <p:nvPr/>
          </p:nvSpPr>
          <p:spPr>
            <a:xfrm>
              <a:off x="5645366" y="1469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6" name="pt7366"/>
            <p:cNvSpPr/>
            <p:nvPr/>
          </p:nvSpPr>
          <p:spPr>
            <a:xfrm>
              <a:off x="4898650" y="1963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7" name="pt7367"/>
            <p:cNvSpPr/>
            <p:nvPr/>
          </p:nvSpPr>
          <p:spPr>
            <a:xfrm>
              <a:off x="4755526" y="2147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8" name="pt7368"/>
            <p:cNvSpPr/>
            <p:nvPr/>
          </p:nvSpPr>
          <p:spPr>
            <a:xfrm>
              <a:off x="4748340" y="2155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9" name="pt7369"/>
            <p:cNvSpPr/>
            <p:nvPr/>
          </p:nvSpPr>
          <p:spPr>
            <a:xfrm>
              <a:off x="4716379" y="2163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0" name="pt7370"/>
            <p:cNvSpPr/>
            <p:nvPr/>
          </p:nvSpPr>
          <p:spPr>
            <a:xfrm>
              <a:off x="5378776" y="1626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1" name="pt7371"/>
            <p:cNvSpPr/>
            <p:nvPr/>
          </p:nvSpPr>
          <p:spPr>
            <a:xfrm>
              <a:off x="4724575" y="2149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2" name="pt7372"/>
            <p:cNvSpPr/>
            <p:nvPr/>
          </p:nvSpPr>
          <p:spPr>
            <a:xfrm>
              <a:off x="4697486" y="2202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3" name="pt7373"/>
            <p:cNvSpPr/>
            <p:nvPr/>
          </p:nvSpPr>
          <p:spPr>
            <a:xfrm>
              <a:off x="4459097" y="2452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4" name="pt7374"/>
            <p:cNvSpPr/>
            <p:nvPr/>
          </p:nvSpPr>
          <p:spPr>
            <a:xfrm>
              <a:off x="5582736" y="1546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5" name="pt7375"/>
            <p:cNvSpPr/>
            <p:nvPr/>
          </p:nvSpPr>
          <p:spPr>
            <a:xfrm>
              <a:off x="5580769" y="1471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6" name="pt7376"/>
            <p:cNvSpPr/>
            <p:nvPr/>
          </p:nvSpPr>
          <p:spPr>
            <a:xfrm>
              <a:off x="4968614" y="2062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7" name="pt7377"/>
            <p:cNvSpPr/>
            <p:nvPr/>
          </p:nvSpPr>
          <p:spPr>
            <a:xfrm>
              <a:off x="4584595" y="2323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8" name="pt7378"/>
            <p:cNvSpPr/>
            <p:nvPr/>
          </p:nvSpPr>
          <p:spPr>
            <a:xfrm>
              <a:off x="4568582" y="22775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9" name="pt7379"/>
            <p:cNvSpPr/>
            <p:nvPr/>
          </p:nvSpPr>
          <p:spPr>
            <a:xfrm>
              <a:off x="5203229" y="1600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0" name="pt7380"/>
            <p:cNvSpPr/>
            <p:nvPr/>
          </p:nvSpPr>
          <p:spPr>
            <a:xfrm>
              <a:off x="5529228" y="1678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1" name="pt7381"/>
            <p:cNvSpPr/>
            <p:nvPr/>
          </p:nvSpPr>
          <p:spPr>
            <a:xfrm>
              <a:off x="4549696" y="2409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2" name="pt7382"/>
            <p:cNvSpPr/>
            <p:nvPr/>
          </p:nvSpPr>
          <p:spPr>
            <a:xfrm>
              <a:off x="4530167" y="2417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3" name="pt7383"/>
            <p:cNvSpPr/>
            <p:nvPr/>
          </p:nvSpPr>
          <p:spPr>
            <a:xfrm>
              <a:off x="4948436" y="2028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4" name="pt7384"/>
            <p:cNvSpPr/>
            <p:nvPr/>
          </p:nvSpPr>
          <p:spPr>
            <a:xfrm>
              <a:off x="4897872" y="2037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5" name="pt7385"/>
            <p:cNvSpPr/>
            <p:nvPr/>
          </p:nvSpPr>
          <p:spPr>
            <a:xfrm>
              <a:off x="5397714" y="17505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6" name="pt7386"/>
            <p:cNvSpPr/>
            <p:nvPr/>
          </p:nvSpPr>
          <p:spPr>
            <a:xfrm>
              <a:off x="5224372" y="1728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7" name="pt7387"/>
            <p:cNvSpPr/>
            <p:nvPr/>
          </p:nvSpPr>
          <p:spPr>
            <a:xfrm>
              <a:off x="4711371" y="2222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8" name="pt7388"/>
            <p:cNvSpPr/>
            <p:nvPr/>
          </p:nvSpPr>
          <p:spPr>
            <a:xfrm>
              <a:off x="4681724" y="2204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9" name="pt7389"/>
            <p:cNvSpPr/>
            <p:nvPr/>
          </p:nvSpPr>
          <p:spPr>
            <a:xfrm>
              <a:off x="5023343" y="2006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0" name="pt7390"/>
            <p:cNvSpPr/>
            <p:nvPr/>
          </p:nvSpPr>
          <p:spPr>
            <a:xfrm>
              <a:off x="5349316" y="1726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1" name="pt7391"/>
            <p:cNvSpPr/>
            <p:nvPr/>
          </p:nvSpPr>
          <p:spPr>
            <a:xfrm>
              <a:off x="4423678" y="2498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2" name="pt7392"/>
            <p:cNvSpPr/>
            <p:nvPr/>
          </p:nvSpPr>
          <p:spPr>
            <a:xfrm>
              <a:off x="5472711" y="1565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3" name="pt7393"/>
            <p:cNvSpPr/>
            <p:nvPr/>
          </p:nvSpPr>
          <p:spPr>
            <a:xfrm>
              <a:off x="5347535" y="1670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4" name="pt7394"/>
            <p:cNvSpPr/>
            <p:nvPr/>
          </p:nvSpPr>
          <p:spPr>
            <a:xfrm>
              <a:off x="4548738" y="2279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5" name="pt7395"/>
            <p:cNvSpPr/>
            <p:nvPr/>
          </p:nvSpPr>
          <p:spPr>
            <a:xfrm>
              <a:off x="4725269" y="2170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6" name="pt7396"/>
            <p:cNvSpPr/>
            <p:nvPr/>
          </p:nvSpPr>
          <p:spPr>
            <a:xfrm>
              <a:off x="5369423" y="1600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7" name="pt7397"/>
            <p:cNvSpPr/>
            <p:nvPr/>
          </p:nvSpPr>
          <p:spPr>
            <a:xfrm>
              <a:off x="5453298" y="1529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8" name="pt7398"/>
            <p:cNvSpPr/>
            <p:nvPr/>
          </p:nvSpPr>
          <p:spPr>
            <a:xfrm>
              <a:off x="5488370" y="1527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9" name="pt7399"/>
            <p:cNvSpPr/>
            <p:nvPr/>
          </p:nvSpPr>
          <p:spPr>
            <a:xfrm>
              <a:off x="4381696" y="2504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0" name="pt7400"/>
            <p:cNvSpPr/>
            <p:nvPr/>
          </p:nvSpPr>
          <p:spPr>
            <a:xfrm>
              <a:off x="5250920" y="1719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1" name="pt7401"/>
            <p:cNvSpPr/>
            <p:nvPr/>
          </p:nvSpPr>
          <p:spPr>
            <a:xfrm>
              <a:off x="5086944" y="1853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2" name="pt7402"/>
            <p:cNvSpPr/>
            <p:nvPr/>
          </p:nvSpPr>
          <p:spPr>
            <a:xfrm>
              <a:off x="4669376" y="22267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3" name="pt7403"/>
            <p:cNvSpPr/>
            <p:nvPr/>
          </p:nvSpPr>
          <p:spPr>
            <a:xfrm>
              <a:off x="4796030" y="2108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4" name="pt7404"/>
            <p:cNvSpPr/>
            <p:nvPr/>
          </p:nvSpPr>
          <p:spPr>
            <a:xfrm>
              <a:off x="5091353" y="1959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5" name="pt7405"/>
            <p:cNvSpPr/>
            <p:nvPr/>
          </p:nvSpPr>
          <p:spPr>
            <a:xfrm>
              <a:off x="4849506" y="2112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6" name="pt7406"/>
            <p:cNvSpPr/>
            <p:nvPr/>
          </p:nvSpPr>
          <p:spPr>
            <a:xfrm>
              <a:off x="4449185" y="2445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7" name="pt7407"/>
            <p:cNvSpPr/>
            <p:nvPr/>
          </p:nvSpPr>
          <p:spPr>
            <a:xfrm>
              <a:off x="5622739" y="1464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8" name="pt7408"/>
            <p:cNvSpPr/>
            <p:nvPr/>
          </p:nvSpPr>
          <p:spPr>
            <a:xfrm>
              <a:off x="5259257" y="1832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9" name="pt7409"/>
            <p:cNvSpPr/>
            <p:nvPr/>
          </p:nvSpPr>
          <p:spPr>
            <a:xfrm>
              <a:off x="5136955" y="1798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0" name="pt7410"/>
            <p:cNvSpPr/>
            <p:nvPr/>
          </p:nvSpPr>
          <p:spPr>
            <a:xfrm>
              <a:off x="5574932" y="1491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1" name="pt7411"/>
            <p:cNvSpPr/>
            <p:nvPr/>
          </p:nvSpPr>
          <p:spPr>
            <a:xfrm>
              <a:off x="4842892" y="20605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2" name="pt7412"/>
            <p:cNvSpPr/>
            <p:nvPr/>
          </p:nvSpPr>
          <p:spPr>
            <a:xfrm>
              <a:off x="5558418" y="1495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3" name="pt7413"/>
            <p:cNvSpPr/>
            <p:nvPr/>
          </p:nvSpPr>
          <p:spPr>
            <a:xfrm>
              <a:off x="4578411" y="2265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4" name="pt7414"/>
            <p:cNvSpPr/>
            <p:nvPr/>
          </p:nvSpPr>
          <p:spPr>
            <a:xfrm>
              <a:off x="4466573" y="2392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5" name="pt7415"/>
            <p:cNvSpPr/>
            <p:nvPr/>
          </p:nvSpPr>
          <p:spPr>
            <a:xfrm>
              <a:off x="4712625" y="2199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6" name="pt7416"/>
            <p:cNvSpPr/>
            <p:nvPr/>
          </p:nvSpPr>
          <p:spPr>
            <a:xfrm>
              <a:off x="4773660" y="2247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7" name="pt7417"/>
            <p:cNvSpPr/>
            <p:nvPr/>
          </p:nvSpPr>
          <p:spPr>
            <a:xfrm>
              <a:off x="4692884" y="2212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8" name="pt7418"/>
            <p:cNvSpPr/>
            <p:nvPr/>
          </p:nvSpPr>
          <p:spPr>
            <a:xfrm>
              <a:off x="4452451" y="2443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9" name="pt7419"/>
            <p:cNvSpPr/>
            <p:nvPr/>
          </p:nvSpPr>
          <p:spPr>
            <a:xfrm>
              <a:off x="4768890" y="2144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0" name="pt7420"/>
            <p:cNvSpPr/>
            <p:nvPr/>
          </p:nvSpPr>
          <p:spPr>
            <a:xfrm>
              <a:off x="5439799" y="1712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1" name="pt7421"/>
            <p:cNvSpPr/>
            <p:nvPr/>
          </p:nvSpPr>
          <p:spPr>
            <a:xfrm>
              <a:off x="5289772" y="1821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2" name="pt7422"/>
            <p:cNvSpPr/>
            <p:nvPr/>
          </p:nvSpPr>
          <p:spPr>
            <a:xfrm>
              <a:off x="4617944" y="2324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3" name="pt7423"/>
            <p:cNvSpPr/>
            <p:nvPr/>
          </p:nvSpPr>
          <p:spPr>
            <a:xfrm>
              <a:off x="5177819" y="1911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4" name="pt7424"/>
            <p:cNvSpPr/>
            <p:nvPr/>
          </p:nvSpPr>
          <p:spPr>
            <a:xfrm>
              <a:off x="4527847" y="23718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5" name="pt7425"/>
            <p:cNvSpPr/>
            <p:nvPr/>
          </p:nvSpPr>
          <p:spPr>
            <a:xfrm>
              <a:off x="4363215" y="2513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6" name="pt7426"/>
            <p:cNvSpPr/>
            <p:nvPr/>
          </p:nvSpPr>
          <p:spPr>
            <a:xfrm>
              <a:off x="5398652" y="1632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7" name="pt7427"/>
            <p:cNvSpPr/>
            <p:nvPr/>
          </p:nvSpPr>
          <p:spPr>
            <a:xfrm>
              <a:off x="4666676" y="2333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8" name="pt7428"/>
            <p:cNvSpPr/>
            <p:nvPr/>
          </p:nvSpPr>
          <p:spPr>
            <a:xfrm>
              <a:off x="5007626" y="19990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9" name="pt7429"/>
            <p:cNvSpPr/>
            <p:nvPr/>
          </p:nvSpPr>
          <p:spPr>
            <a:xfrm>
              <a:off x="5410512" y="1638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0" name="pt7430"/>
            <p:cNvSpPr/>
            <p:nvPr/>
          </p:nvSpPr>
          <p:spPr>
            <a:xfrm>
              <a:off x="4626461" y="2378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1" name="pt7431"/>
            <p:cNvSpPr/>
            <p:nvPr/>
          </p:nvSpPr>
          <p:spPr>
            <a:xfrm>
              <a:off x="5039729" y="2062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2" name="pt7432"/>
            <p:cNvSpPr/>
            <p:nvPr/>
          </p:nvSpPr>
          <p:spPr>
            <a:xfrm>
              <a:off x="4704049" y="2270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3" name="pt7433"/>
            <p:cNvSpPr/>
            <p:nvPr/>
          </p:nvSpPr>
          <p:spPr>
            <a:xfrm>
              <a:off x="5269684" y="1726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4" name="pt7434"/>
            <p:cNvSpPr/>
            <p:nvPr/>
          </p:nvSpPr>
          <p:spPr>
            <a:xfrm>
              <a:off x="4396706" y="2526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5" name="pt7435"/>
            <p:cNvSpPr/>
            <p:nvPr/>
          </p:nvSpPr>
          <p:spPr>
            <a:xfrm>
              <a:off x="4765837" y="2128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6" name="pt7436"/>
            <p:cNvSpPr/>
            <p:nvPr/>
          </p:nvSpPr>
          <p:spPr>
            <a:xfrm>
              <a:off x="4636541" y="2222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7" name="pt7437"/>
            <p:cNvSpPr/>
            <p:nvPr/>
          </p:nvSpPr>
          <p:spPr>
            <a:xfrm>
              <a:off x="5617776" y="1509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8" name="pt7438"/>
            <p:cNvSpPr/>
            <p:nvPr/>
          </p:nvSpPr>
          <p:spPr>
            <a:xfrm>
              <a:off x="4686475" y="218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9" name="pt7439"/>
            <p:cNvSpPr/>
            <p:nvPr/>
          </p:nvSpPr>
          <p:spPr>
            <a:xfrm>
              <a:off x="5308992" y="1731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0" name="pt7440"/>
            <p:cNvSpPr/>
            <p:nvPr/>
          </p:nvSpPr>
          <p:spPr>
            <a:xfrm>
              <a:off x="4557738" y="2311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1" name="pt7441"/>
            <p:cNvSpPr/>
            <p:nvPr/>
          </p:nvSpPr>
          <p:spPr>
            <a:xfrm>
              <a:off x="5332442" y="1657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2" name="pt7442"/>
            <p:cNvSpPr/>
            <p:nvPr/>
          </p:nvSpPr>
          <p:spPr>
            <a:xfrm>
              <a:off x="4887812" y="1990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3" name="pt7443"/>
            <p:cNvSpPr/>
            <p:nvPr/>
          </p:nvSpPr>
          <p:spPr>
            <a:xfrm>
              <a:off x="4778417" y="2192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4" name="pt7444"/>
            <p:cNvSpPr/>
            <p:nvPr/>
          </p:nvSpPr>
          <p:spPr>
            <a:xfrm>
              <a:off x="4733407" y="2263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5" name="pt7445"/>
            <p:cNvSpPr/>
            <p:nvPr/>
          </p:nvSpPr>
          <p:spPr>
            <a:xfrm>
              <a:off x="4693437" y="2263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6" name="pt7446"/>
            <p:cNvSpPr/>
            <p:nvPr/>
          </p:nvSpPr>
          <p:spPr>
            <a:xfrm>
              <a:off x="4498168" y="2439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7" name="pt7447"/>
            <p:cNvSpPr/>
            <p:nvPr/>
          </p:nvSpPr>
          <p:spPr>
            <a:xfrm>
              <a:off x="4748410" y="2236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8" name="pt7448"/>
            <p:cNvSpPr/>
            <p:nvPr/>
          </p:nvSpPr>
          <p:spPr>
            <a:xfrm>
              <a:off x="4930636" y="2109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9" name="pt7449"/>
            <p:cNvSpPr/>
            <p:nvPr/>
          </p:nvSpPr>
          <p:spPr>
            <a:xfrm>
              <a:off x="4576900" y="23810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0" name="pt7450"/>
            <p:cNvSpPr/>
            <p:nvPr/>
          </p:nvSpPr>
          <p:spPr>
            <a:xfrm>
              <a:off x="4415026" y="2468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1" name="pt7451"/>
            <p:cNvSpPr/>
            <p:nvPr/>
          </p:nvSpPr>
          <p:spPr>
            <a:xfrm>
              <a:off x="5658145" y="1451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2" name="pt7452"/>
            <p:cNvSpPr/>
            <p:nvPr/>
          </p:nvSpPr>
          <p:spPr>
            <a:xfrm>
              <a:off x="5435589" y="16051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3" name="pt7453"/>
            <p:cNvSpPr/>
            <p:nvPr/>
          </p:nvSpPr>
          <p:spPr>
            <a:xfrm>
              <a:off x="5342425" y="1700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4" name="pt7454"/>
            <p:cNvSpPr/>
            <p:nvPr/>
          </p:nvSpPr>
          <p:spPr>
            <a:xfrm>
              <a:off x="4750532" y="2123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5" name="pt7455"/>
            <p:cNvSpPr/>
            <p:nvPr/>
          </p:nvSpPr>
          <p:spPr>
            <a:xfrm>
              <a:off x="4373223" y="2489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6" name="pt7456"/>
            <p:cNvSpPr/>
            <p:nvPr/>
          </p:nvSpPr>
          <p:spPr>
            <a:xfrm>
              <a:off x="4940651" y="2044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7" name="pt7457"/>
            <p:cNvSpPr/>
            <p:nvPr/>
          </p:nvSpPr>
          <p:spPr>
            <a:xfrm>
              <a:off x="4874737" y="21199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8" name="pt7458"/>
            <p:cNvSpPr/>
            <p:nvPr/>
          </p:nvSpPr>
          <p:spPr>
            <a:xfrm>
              <a:off x="5081139" y="1893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9" name="pt7459"/>
            <p:cNvSpPr/>
            <p:nvPr/>
          </p:nvSpPr>
          <p:spPr>
            <a:xfrm>
              <a:off x="5551180" y="1630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0" name="pt7460"/>
            <p:cNvSpPr/>
            <p:nvPr/>
          </p:nvSpPr>
          <p:spPr>
            <a:xfrm>
              <a:off x="4527127" y="2429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1" name="pt7461"/>
            <p:cNvSpPr/>
            <p:nvPr/>
          </p:nvSpPr>
          <p:spPr>
            <a:xfrm>
              <a:off x="4715672" y="2293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2" name="pt7462"/>
            <p:cNvSpPr/>
            <p:nvPr/>
          </p:nvSpPr>
          <p:spPr>
            <a:xfrm>
              <a:off x="4895834" y="2093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3" name="pt7463"/>
            <p:cNvSpPr/>
            <p:nvPr/>
          </p:nvSpPr>
          <p:spPr>
            <a:xfrm>
              <a:off x="4776032" y="2227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4" name="pt7464"/>
            <p:cNvSpPr/>
            <p:nvPr/>
          </p:nvSpPr>
          <p:spPr>
            <a:xfrm>
              <a:off x="4918403" y="2151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5" name="pt7465"/>
            <p:cNvSpPr/>
            <p:nvPr/>
          </p:nvSpPr>
          <p:spPr>
            <a:xfrm>
              <a:off x="4799919" y="2212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6" name="pt7466"/>
            <p:cNvSpPr/>
            <p:nvPr/>
          </p:nvSpPr>
          <p:spPr>
            <a:xfrm>
              <a:off x="4442089" y="2462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7" name="pt7467"/>
            <p:cNvSpPr/>
            <p:nvPr/>
          </p:nvSpPr>
          <p:spPr>
            <a:xfrm>
              <a:off x="4712901" y="2240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8" name="pt7468"/>
            <p:cNvSpPr/>
            <p:nvPr/>
          </p:nvSpPr>
          <p:spPr>
            <a:xfrm>
              <a:off x="5605993" y="1472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9" name="pt7469"/>
            <p:cNvSpPr/>
            <p:nvPr/>
          </p:nvSpPr>
          <p:spPr>
            <a:xfrm>
              <a:off x="4526587" y="2398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0" name="pt7470"/>
            <p:cNvSpPr/>
            <p:nvPr/>
          </p:nvSpPr>
          <p:spPr>
            <a:xfrm>
              <a:off x="4527474" y="23512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1" name="pt7471"/>
            <p:cNvSpPr/>
            <p:nvPr/>
          </p:nvSpPr>
          <p:spPr>
            <a:xfrm>
              <a:off x="4842455" y="20857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2" name="pt7472"/>
            <p:cNvSpPr/>
            <p:nvPr/>
          </p:nvSpPr>
          <p:spPr>
            <a:xfrm>
              <a:off x="4785655" y="2108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3" name="pt7473"/>
            <p:cNvSpPr/>
            <p:nvPr/>
          </p:nvSpPr>
          <p:spPr>
            <a:xfrm>
              <a:off x="5394738" y="1716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4" name="pt7474"/>
            <p:cNvSpPr/>
            <p:nvPr/>
          </p:nvSpPr>
          <p:spPr>
            <a:xfrm>
              <a:off x="4743062" y="2237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5" name="pt7475"/>
            <p:cNvSpPr/>
            <p:nvPr/>
          </p:nvSpPr>
          <p:spPr>
            <a:xfrm>
              <a:off x="4610513" y="2315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6" name="pt7476"/>
            <p:cNvSpPr/>
            <p:nvPr/>
          </p:nvSpPr>
          <p:spPr>
            <a:xfrm>
              <a:off x="4488095" y="24393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7" name="pt7477"/>
            <p:cNvSpPr/>
            <p:nvPr/>
          </p:nvSpPr>
          <p:spPr>
            <a:xfrm>
              <a:off x="4358464" y="2400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8" name="pt7478"/>
            <p:cNvSpPr/>
            <p:nvPr/>
          </p:nvSpPr>
          <p:spPr>
            <a:xfrm>
              <a:off x="5541159" y="1610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9" name="pt7479"/>
            <p:cNvSpPr/>
            <p:nvPr/>
          </p:nvSpPr>
          <p:spPr>
            <a:xfrm>
              <a:off x="4445817" y="2456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0" name="pt7480"/>
            <p:cNvSpPr/>
            <p:nvPr/>
          </p:nvSpPr>
          <p:spPr>
            <a:xfrm>
              <a:off x="5260312" y="1804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1" name="pt7481"/>
            <p:cNvSpPr/>
            <p:nvPr/>
          </p:nvSpPr>
          <p:spPr>
            <a:xfrm>
              <a:off x="5226654" y="1785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2" name="pt7482"/>
            <p:cNvSpPr/>
            <p:nvPr/>
          </p:nvSpPr>
          <p:spPr>
            <a:xfrm>
              <a:off x="4941333" y="1953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3" name="pt7483"/>
            <p:cNvSpPr/>
            <p:nvPr/>
          </p:nvSpPr>
          <p:spPr>
            <a:xfrm>
              <a:off x="5494548" y="1601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4" name="pt7484"/>
            <p:cNvSpPr/>
            <p:nvPr/>
          </p:nvSpPr>
          <p:spPr>
            <a:xfrm>
              <a:off x="4686481" y="2177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5" name="pt7485"/>
            <p:cNvSpPr/>
            <p:nvPr/>
          </p:nvSpPr>
          <p:spPr>
            <a:xfrm>
              <a:off x="5014916" y="1968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6" name="pt7486"/>
            <p:cNvSpPr/>
            <p:nvPr/>
          </p:nvSpPr>
          <p:spPr>
            <a:xfrm>
              <a:off x="4589101" y="2309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7" name="pt7487"/>
            <p:cNvSpPr/>
            <p:nvPr/>
          </p:nvSpPr>
          <p:spPr>
            <a:xfrm>
              <a:off x="4408836" y="2443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8" name="pt7488"/>
            <p:cNvSpPr/>
            <p:nvPr/>
          </p:nvSpPr>
          <p:spPr>
            <a:xfrm>
              <a:off x="4487195" y="2334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9" name="pt7489"/>
            <p:cNvSpPr/>
            <p:nvPr/>
          </p:nvSpPr>
          <p:spPr>
            <a:xfrm>
              <a:off x="4883228" y="20980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0" name="pt7490"/>
            <p:cNvSpPr/>
            <p:nvPr/>
          </p:nvSpPr>
          <p:spPr>
            <a:xfrm>
              <a:off x="4699781" y="2244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1" name="pt7491"/>
            <p:cNvSpPr/>
            <p:nvPr/>
          </p:nvSpPr>
          <p:spPr>
            <a:xfrm>
              <a:off x="4471780" y="2453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2" name="pt7492"/>
            <p:cNvSpPr/>
            <p:nvPr/>
          </p:nvSpPr>
          <p:spPr>
            <a:xfrm>
              <a:off x="5466200" y="1636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3" name="pt7493"/>
            <p:cNvSpPr/>
            <p:nvPr/>
          </p:nvSpPr>
          <p:spPr>
            <a:xfrm>
              <a:off x="4459580" y="2445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4" name="pt7494"/>
            <p:cNvSpPr/>
            <p:nvPr/>
          </p:nvSpPr>
          <p:spPr>
            <a:xfrm>
              <a:off x="4821216" y="2089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5" name="pt7495"/>
            <p:cNvSpPr/>
            <p:nvPr/>
          </p:nvSpPr>
          <p:spPr>
            <a:xfrm>
              <a:off x="4702847" y="2288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6" name="pt7496"/>
            <p:cNvSpPr/>
            <p:nvPr/>
          </p:nvSpPr>
          <p:spPr>
            <a:xfrm>
              <a:off x="4522672" y="2370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7" name="pt7497"/>
            <p:cNvSpPr/>
            <p:nvPr/>
          </p:nvSpPr>
          <p:spPr>
            <a:xfrm>
              <a:off x="5165535" y="1789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8" name="pt7498"/>
            <p:cNvSpPr/>
            <p:nvPr/>
          </p:nvSpPr>
          <p:spPr>
            <a:xfrm>
              <a:off x="5189107" y="1791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9" name="pt7499"/>
            <p:cNvSpPr/>
            <p:nvPr/>
          </p:nvSpPr>
          <p:spPr>
            <a:xfrm>
              <a:off x="5389634" y="1579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0" name="pt7500"/>
            <p:cNvSpPr/>
            <p:nvPr/>
          </p:nvSpPr>
          <p:spPr>
            <a:xfrm>
              <a:off x="5548358" y="1505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1" name="pt7501"/>
            <p:cNvSpPr/>
            <p:nvPr/>
          </p:nvSpPr>
          <p:spPr>
            <a:xfrm>
              <a:off x="5482894" y="1681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2" name="pt7502"/>
            <p:cNvSpPr/>
            <p:nvPr/>
          </p:nvSpPr>
          <p:spPr>
            <a:xfrm>
              <a:off x="5408809" y="15700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3" name="pt7503"/>
            <p:cNvSpPr/>
            <p:nvPr/>
          </p:nvSpPr>
          <p:spPr>
            <a:xfrm>
              <a:off x="4569938" y="2383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4" name="pt7504"/>
            <p:cNvSpPr/>
            <p:nvPr/>
          </p:nvSpPr>
          <p:spPr>
            <a:xfrm>
              <a:off x="4408270" y="24777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5" name="pt7505"/>
            <p:cNvSpPr/>
            <p:nvPr/>
          </p:nvSpPr>
          <p:spPr>
            <a:xfrm>
              <a:off x="5619087" y="1393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6" name="pt7506"/>
            <p:cNvSpPr/>
            <p:nvPr/>
          </p:nvSpPr>
          <p:spPr>
            <a:xfrm>
              <a:off x="4590104" y="2279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7" name="pt7507"/>
            <p:cNvSpPr/>
            <p:nvPr/>
          </p:nvSpPr>
          <p:spPr>
            <a:xfrm>
              <a:off x="5047308" y="1844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8" name="pt7508"/>
            <p:cNvSpPr/>
            <p:nvPr/>
          </p:nvSpPr>
          <p:spPr>
            <a:xfrm>
              <a:off x="4613348" y="2375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9" name="pt7509"/>
            <p:cNvSpPr/>
            <p:nvPr/>
          </p:nvSpPr>
          <p:spPr>
            <a:xfrm>
              <a:off x="4644859" y="2359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0" name="pt7510"/>
            <p:cNvSpPr/>
            <p:nvPr/>
          </p:nvSpPr>
          <p:spPr>
            <a:xfrm>
              <a:off x="4495372" y="2465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1" name="pt7511"/>
            <p:cNvSpPr/>
            <p:nvPr/>
          </p:nvSpPr>
          <p:spPr>
            <a:xfrm>
              <a:off x="4571468" y="2314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2" name="pt7512"/>
            <p:cNvSpPr/>
            <p:nvPr/>
          </p:nvSpPr>
          <p:spPr>
            <a:xfrm>
              <a:off x="5271857" y="1852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3" name="pt7513"/>
            <p:cNvSpPr/>
            <p:nvPr/>
          </p:nvSpPr>
          <p:spPr>
            <a:xfrm>
              <a:off x="5090081" y="1865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4" name="pt7514"/>
            <p:cNvSpPr/>
            <p:nvPr/>
          </p:nvSpPr>
          <p:spPr>
            <a:xfrm>
              <a:off x="5588708" y="1458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5" name="pt7515"/>
            <p:cNvSpPr/>
            <p:nvPr/>
          </p:nvSpPr>
          <p:spPr>
            <a:xfrm>
              <a:off x="4878079" y="2093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6" name="pt7516"/>
            <p:cNvSpPr/>
            <p:nvPr/>
          </p:nvSpPr>
          <p:spPr>
            <a:xfrm>
              <a:off x="5164326" y="1809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7" name="pt7517"/>
            <p:cNvSpPr/>
            <p:nvPr/>
          </p:nvSpPr>
          <p:spPr>
            <a:xfrm>
              <a:off x="4348848" y="2444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8" name="pt7518"/>
            <p:cNvSpPr/>
            <p:nvPr/>
          </p:nvSpPr>
          <p:spPr>
            <a:xfrm>
              <a:off x="5580486" y="1444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9" name="pt7519"/>
            <p:cNvSpPr/>
            <p:nvPr/>
          </p:nvSpPr>
          <p:spPr>
            <a:xfrm>
              <a:off x="4560618" y="2348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0" name="pt7520"/>
            <p:cNvSpPr/>
            <p:nvPr/>
          </p:nvSpPr>
          <p:spPr>
            <a:xfrm>
              <a:off x="4608707" y="23930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1" name="pt7521"/>
            <p:cNvSpPr/>
            <p:nvPr/>
          </p:nvSpPr>
          <p:spPr>
            <a:xfrm>
              <a:off x="4948577" y="1955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2" name="pt7522"/>
            <p:cNvSpPr/>
            <p:nvPr/>
          </p:nvSpPr>
          <p:spPr>
            <a:xfrm>
              <a:off x="5229090" y="1721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3" name="pt7523"/>
            <p:cNvSpPr/>
            <p:nvPr/>
          </p:nvSpPr>
          <p:spPr>
            <a:xfrm>
              <a:off x="4835319" y="2176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4" name="pt7524"/>
            <p:cNvSpPr/>
            <p:nvPr/>
          </p:nvSpPr>
          <p:spPr>
            <a:xfrm>
              <a:off x="5617300" y="1428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5" name="pt7525"/>
            <p:cNvSpPr/>
            <p:nvPr/>
          </p:nvSpPr>
          <p:spPr>
            <a:xfrm>
              <a:off x="4946192" y="2058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6" name="pt7526"/>
            <p:cNvSpPr/>
            <p:nvPr/>
          </p:nvSpPr>
          <p:spPr>
            <a:xfrm>
              <a:off x="4641696" y="2309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7" name="pt7527"/>
            <p:cNvSpPr/>
            <p:nvPr/>
          </p:nvSpPr>
          <p:spPr>
            <a:xfrm>
              <a:off x="4261071" y="2612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8" name="pt7528"/>
            <p:cNvSpPr/>
            <p:nvPr/>
          </p:nvSpPr>
          <p:spPr>
            <a:xfrm>
              <a:off x="5655734" y="1416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9" name="pt7529"/>
            <p:cNvSpPr/>
            <p:nvPr/>
          </p:nvSpPr>
          <p:spPr>
            <a:xfrm>
              <a:off x="5137868" y="1910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0" name="pt7530"/>
            <p:cNvSpPr/>
            <p:nvPr/>
          </p:nvSpPr>
          <p:spPr>
            <a:xfrm>
              <a:off x="5398993" y="1619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1" name="pt7531"/>
            <p:cNvSpPr/>
            <p:nvPr/>
          </p:nvSpPr>
          <p:spPr>
            <a:xfrm>
              <a:off x="5646420" y="1434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2" name="pt7532"/>
            <p:cNvSpPr/>
            <p:nvPr/>
          </p:nvSpPr>
          <p:spPr>
            <a:xfrm>
              <a:off x="5590855" y="1573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3" name="pt7533"/>
            <p:cNvSpPr/>
            <p:nvPr/>
          </p:nvSpPr>
          <p:spPr>
            <a:xfrm>
              <a:off x="4770986" y="2215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4" name="pt7534"/>
            <p:cNvSpPr/>
            <p:nvPr/>
          </p:nvSpPr>
          <p:spPr>
            <a:xfrm>
              <a:off x="4560187" y="2352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5" name="pt7535"/>
            <p:cNvSpPr/>
            <p:nvPr/>
          </p:nvSpPr>
          <p:spPr>
            <a:xfrm>
              <a:off x="5536042" y="1502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6" name="pt7536"/>
            <p:cNvSpPr/>
            <p:nvPr/>
          </p:nvSpPr>
          <p:spPr>
            <a:xfrm>
              <a:off x="5060293" y="1981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7" name="pt7537"/>
            <p:cNvSpPr/>
            <p:nvPr/>
          </p:nvSpPr>
          <p:spPr>
            <a:xfrm>
              <a:off x="5305335" y="1670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8" name="pt7538"/>
            <p:cNvSpPr/>
            <p:nvPr/>
          </p:nvSpPr>
          <p:spPr>
            <a:xfrm>
              <a:off x="4993015" y="1996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9" name="pt7539"/>
            <p:cNvSpPr/>
            <p:nvPr/>
          </p:nvSpPr>
          <p:spPr>
            <a:xfrm>
              <a:off x="4690576" y="2182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0" name="pt7540"/>
            <p:cNvSpPr/>
            <p:nvPr/>
          </p:nvSpPr>
          <p:spPr>
            <a:xfrm>
              <a:off x="4647803" y="2257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1" name="pt7541"/>
            <p:cNvSpPr/>
            <p:nvPr/>
          </p:nvSpPr>
          <p:spPr>
            <a:xfrm>
              <a:off x="4806682" y="2054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2" name="pt7542"/>
            <p:cNvSpPr/>
            <p:nvPr/>
          </p:nvSpPr>
          <p:spPr>
            <a:xfrm>
              <a:off x="4964853" y="1975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3" name="pt7543"/>
            <p:cNvSpPr/>
            <p:nvPr/>
          </p:nvSpPr>
          <p:spPr>
            <a:xfrm>
              <a:off x="4764134" y="2166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4" name="pt7544"/>
            <p:cNvSpPr/>
            <p:nvPr/>
          </p:nvSpPr>
          <p:spPr>
            <a:xfrm>
              <a:off x="4643927" y="2356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5" name="pt7545"/>
            <p:cNvSpPr/>
            <p:nvPr/>
          </p:nvSpPr>
          <p:spPr>
            <a:xfrm>
              <a:off x="5371770" y="1624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6" name="pt7546"/>
            <p:cNvSpPr/>
            <p:nvPr/>
          </p:nvSpPr>
          <p:spPr>
            <a:xfrm>
              <a:off x="4845463" y="21751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7" name="pt7547"/>
            <p:cNvSpPr/>
            <p:nvPr/>
          </p:nvSpPr>
          <p:spPr>
            <a:xfrm>
              <a:off x="5013232" y="1886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8" name="pt7548"/>
            <p:cNvSpPr/>
            <p:nvPr/>
          </p:nvSpPr>
          <p:spPr>
            <a:xfrm>
              <a:off x="5383790" y="1652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9" name="pt7549"/>
            <p:cNvSpPr/>
            <p:nvPr/>
          </p:nvSpPr>
          <p:spPr>
            <a:xfrm>
              <a:off x="4698598" y="2198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0" name="pt7550"/>
            <p:cNvSpPr/>
            <p:nvPr/>
          </p:nvSpPr>
          <p:spPr>
            <a:xfrm>
              <a:off x="5439825" y="1767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1" name="pt7551"/>
            <p:cNvSpPr/>
            <p:nvPr/>
          </p:nvSpPr>
          <p:spPr>
            <a:xfrm>
              <a:off x="5290820" y="1754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2" name="pt7552"/>
            <p:cNvSpPr/>
            <p:nvPr/>
          </p:nvSpPr>
          <p:spPr>
            <a:xfrm>
              <a:off x="5013303" y="1946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3" name="pt7553"/>
            <p:cNvSpPr/>
            <p:nvPr/>
          </p:nvSpPr>
          <p:spPr>
            <a:xfrm>
              <a:off x="5374566" y="1599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4" name="pt7554"/>
            <p:cNvSpPr/>
            <p:nvPr/>
          </p:nvSpPr>
          <p:spPr>
            <a:xfrm>
              <a:off x="4962179" y="2046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5" name="pt7555"/>
            <p:cNvSpPr/>
            <p:nvPr/>
          </p:nvSpPr>
          <p:spPr>
            <a:xfrm>
              <a:off x="4431141" y="2479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6" name="pt7556"/>
            <p:cNvSpPr/>
            <p:nvPr/>
          </p:nvSpPr>
          <p:spPr>
            <a:xfrm>
              <a:off x="5039112" y="1924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7" name="pt7557"/>
            <p:cNvSpPr/>
            <p:nvPr/>
          </p:nvSpPr>
          <p:spPr>
            <a:xfrm>
              <a:off x="5239060" y="1863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8" name="pt7558"/>
            <p:cNvSpPr/>
            <p:nvPr/>
          </p:nvSpPr>
          <p:spPr>
            <a:xfrm>
              <a:off x="4709706" y="2203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9" name="pt7559"/>
            <p:cNvSpPr/>
            <p:nvPr/>
          </p:nvSpPr>
          <p:spPr>
            <a:xfrm>
              <a:off x="5030119" y="1958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0" name="pt7560"/>
            <p:cNvSpPr/>
            <p:nvPr/>
          </p:nvSpPr>
          <p:spPr>
            <a:xfrm>
              <a:off x="4506242" y="2406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1" name="pt7561"/>
            <p:cNvSpPr/>
            <p:nvPr/>
          </p:nvSpPr>
          <p:spPr>
            <a:xfrm>
              <a:off x="4692916" y="2265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2" name="pt7562"/>
            <p:cNvSpPr/>
            <p:nvPr/>
          </p:nvSpPr>
          <p:spPr>
            <a:xfrm>
              <a:off x="4645322" y="2237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3" name="pt7563"/>
            <p:cNvSpPr/>
            <p:nvPr/>
          </p:nvSpPr>
          <p:spPr>
            <a:xfrm>
              <a:off x="4656854" y="2331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4" name="pt7564"/>
            <p:cNvSpPr/>
            <p:nvPr/>
          </p:nvSpPr>
          <p:spPr>
            <a:xfrm>
              <a:off x="4757133" y="2221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5" name="pt7565"/>
            <p:cNvSpPr/>
            <p:nvPr/>
          </p:nvSpPr>
          <p:spPr>
            <a:xfrm>
              <a:off x="4533709" y="2350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6" name="pt7566"/>
            <p:cNvSpPr/>
            <p:nvPr/>
          </p:nvSpPr>
          <p:spPr>
            <a:xfrm>
              <a:off x="4734255" y="2211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7" name="pt7567"/>
            <p:cNvSpPr/>
            <p:nvPr/>
          </p:nvSpPr>
          <p:spPr>
            <a:xfrm>
              <a:off x="5457007" y="1637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8" name="pt7568"/>
            <p:cNvSpPr/>
            <p:nvPr/>
          </p:nvSpPr>
          <p:spPr>
            <a:xfrm>
              <a:off x="4848137" y="2095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9" name="pt7569"/>
            <p:cNvSpPr/>
            <p:nvPr/>
          </p:nvSpPr>
          <p:spPr>
            <a:xfrm>
              <a:off x="4344952" y="2538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0" name="pt7570"/>
            <p:cNvSpPr/>
            <p:nvPr/>
          </p:nvSpPr>
          <p:spPr>
            <a:xfrm>
              <a:off x="4941211" y="1930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1" name="pt7571"/>
            <p:cNvSpPr/>
            <p:nvPr/>
          </p:nvSpPr>
          <p:spPr>
            <a:xfrm>
              <a:off x="5100616" y="1909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2" name="pt7572"/>
            <p:cNvSpPr/>
            <p:nvPr/>
          </p:nvSpPr>
          <p:spPr>
            <a:xfrm>
              <a:off x="5016671" y="2024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3" name="pt7573"/>
            <p:cNvSpPr/>
            <p:nvPr/>
          </p:nvSpPr>
          <p:spPr>
            <a:xfrm>
              <a:off x="4801603" y="2139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4" name="pt7574"/>
            <p:cNvSpPr/>
            <p:nvPr/>
          </p:nvSpPr>
          <p:spPr>
            <a:xfrm>
              <a:off x="4977504" y="1988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5" name="pt7575"/>
            <p:cNvSpPr/>
            <p:nvPr/>
          </p:nvSpPr>
          <p:spPr>
            <a:xfrm>
              <a:off x="4741185" y="2189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6" name="pt7576"/>
            <p:cNvSpPr/>
            <p:nvPr/>
          </p:nvSpPr>
          <p:spPr>
            <a:xfrm>
              <a:off x="4482901" y="2315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7" name="pt7577"/>
            <p:cNvSpPr/>
            <p:nvPr/>
          </p:nvSpPr>
          <p:spPr>
            <a:xfrm>
              <a:off x="4774894" y="2127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8" name="pt7578"/>
            <p:cNvSpPr/>
            <p:nvPr/>
          </p:nvSpPr>
          <p:spPr>
            <a:xfrm>
              <a:off x="4602934" y="2284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9" name="pt7579"/>
            <p:cNvSpPr/>
            <p:nvPr/>
          </p:nvSpPr>
          <p:spPr>
            <a:xfrm>
              <a:off x="4826853" y="21301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0" name="pt7580"/>
            <p:cNvSpPr/>
            <p:nvPr/>
          </p:nvSpPr>
          <p:spPr>
            <a:xfrm>
              <a:off x="5629257" y="143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1" name="pt7581"/>
            <p:cNvSpPr/>
            <p:nvPr/>
          </p:nvSpPr>
          <p:spPr>
            <a:xfrm>
              <a:off x="4536686" y="2426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2" name="pt7582"/>
            <p:cNvSpPr/>
            <p:nvPr/>
          </p:nvSpPr>
          <p:spPr>
            <a:xfrm>
              <a:off x="5180564" y="1778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3" name="pt7583"/>
            <p:cNvSpPr/>
            <p:nvPr/>
          </p:nvSpPr>
          <p:spPr>
            <a:xfrm>
              <a:off x="5107810" y="1786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4" name="pt7584"/>
            <p:cNvSpPr/>
            <p:nvPr/>
          </p:nvSpPr>
          <p:spPr>
            <a:xfrm>
              <a:off x="5485613" y="1581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5" name="pt7585"/>
            <p:cNvSpPr/>
            <p:nvPr/>
          </p:nvSpPr>
          <p:spPr>
            <a:xfrm>
              <a:off x="5057946" y="1922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6" name="pt7586"/>
            <p:cNvSpPr/>
            <p:nvPr/>
          </p:nvSpPr>
          <p:spPr>
            <a:xfrm>
              <a:off x="4613393" y="2347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7" name="pt7587"/>
            <p:cNvSpPr/>
            <p:nvPr/>
          </p:nvSpPr>
          <p:spPr>
            <a:xfrm>
              <a:off x="4544187" y="2361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8" name="pt7588"/>
            <p:cNvSpPr/>
            <p:nvPr/>
          </p:nvSpPr>
          <p:spPr>
            <a:xfrm>
              <a:off x="5305720" y="1716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9" name="pt7589"/>
            <p:cNvSpPr/>
            <p:nvPr/>
          </p:nvSpPr>
          <p:spPr>
            <a:xfrm>
              <a:off x="5133593" y="1926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0" name="pt7590"/>
            <p:cNvSpPr/>
            <p:nvPr/>
          </p:nvSpPr>
          <p:spPr>
            <a:xfrm>
              <a:off x="5354054" y="1736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1" name="pt7591"/>
            <p:cNvSpPr/>
            <p:nvPr/>
          </p:nvSpPr>
          <p:spPr>
            <a:xfrm>
              <a:off x="5605813" y="1552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2" name="pt7592"/>
            <p:cNvSpPr/>
            <p:nvPr/>
          </p:nvSpPr>
          <p:spPr>
            <a:xfrm>
              <a:off x="5508008" y="1569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3" name="pt7593"/>
            <p:cNvSpPr/>
            <p:nvPr/>
          </p:nvSpPr>
          <p:spPr>
            <a:xfrm>
              <a:off x="5478645" y="1666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4" name="pt7594"/>
            <p:cNvSpPr/>
            <p:nvPr/>
          </p:nvSpPr>
          <p:spPr>
            <a:xfrm>
              <a:off x="5403422" y="1694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5" name="pt7595"/>
            <p:cNvSpPr/>
            <p:nvPr/>
          </p:nvSpPr>
          <p:spPr>
            <a:xfrm>
              <a:off x="4505734" y="2402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6" name="pt7596"/>
            <p:cNvSpPr/>
            <p:nvPr/>
          </p:nvSpPr>
          <p:spPr>
            <a:xfrm>
              <a:off x="4723874" y="2157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7" name="pt7597"/>
            <p:cNvSpPr/>
            <p:nvPr/>
          </p:nvSpPr>
          <p:spPr>
            <a:xfrm>
              <a:off x="4648144" y="21974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8" name="pt7598"/>
            <p:cNvSpPr/>
            <p:nvPr/>
          </p:nvSpPr>
          <p:spPr>
            <a:xfrm>
              <a:off x="4865467" y="2145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9" name="pt7599"/>
            <p:cNvSpPr/>
            <p:nvPr/>
          </p:nvSpPr>
          <p:spPr>
            <a:xfrm>
              <a:off x="4853813" y="2138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0" name="pt7600"/>
            <p:cNvSpPr/>
            <p:nvPr/>
          </p:nvSpPr>
          <p:spPr>
            <a:xfrm>
              <a:off x="4432440" y="2453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1" name="pt7601"/>
            <p:cNvSpPr/>
            <p:nvPr/>
          </p:nvSpPr>
          <p:spPr>
            <a:xfrm>
              <a:off x="5111107" y="1966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2" name="pt7602"/>
            <p:cNvSpPr/>
            <p:nvPr/>
          </p:nvSpPr>
          <p:spPr>
            <a:xfrm>
              <a:off x="5184652" y="1831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3" name="pt7603"/>
            <p:cNvSpPr/>
            <p:nvPr/>
          </p:nvSpPr>
          <p:spPr>
            <a:xfrm>
              <a:off x="4409112" y="2458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4" name="pt7604"/>
            <p:cNvSpPr/>
            <p:nvPr/>
          </p:nvSpPr>
          <p:spPr>
            <a:xfrm>
              <a:off x="5204496" y="1830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5" name="pt7605"/>
            <p:cNvSpPr/>
            <p:nvPr/>
          </p:nvSpPr>
          <p:spPr>
            <a:xfrm>
              <a:off x="4855934" y="200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6" name="pt7606"/>
            <p:cNvSpPr/>
            <p:nvPr/>
          </p:nvSpPr>
          <p:spPr>
            <a:xfrm>
              <a:off x="4758638" y="21068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7" name="pt7607"/>
            <p:cNvSpPr/>
            <p:nvPr/>
          </p:nvSpPr>
          <p:spPr>
            <a:xfrm>
              <a:off x="5002902" y="1923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8" name="pt7608"/>
            <p:cNvSpPr/>
            <p:nvPr/>
          </p:nvSpPr>
          <p:spPr>
            <a:xfrm>
              <a:off x="5251100" y="1798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9" name="pt7609"/>
            <p:cNvSpPr/>
            <p:nvPr/>
          </p:nvSpPr>
          <p:spPr>
            <a:xfrm>
              <a:off x="4962083" y="1971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0" name="pt7610"/>
            <p:cNvSpPr/>
            <p:nvPr/>
          </p:nvSpPr>
          <p:spPr>
            <a:xfrm>
              <a:off x="5582479" y="1448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1" name="pt7611"/>
            <p:cNvSpPr/>
            <p:nvPr/>
          </p:nvSpPr>
          <p:spPr>
            <a:xfrm>
              <a:off x="4504275" y="23817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2" name="pt7612"/>
            <p:cNvSpPr/>
            <p:nvPr/>
          </p:nvSpPr>
          <p:spPr>
            <a:xfrm>
              <a:off x="5611194" y="1405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3" name="pt7613"/>
            <p:cNvSpPr/>
            <p:nvPr/>
          </p:nvSpPr>
          <p:spPr>
            <a:xfrm>
              <a:off x="4374522" y="2489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4" name="pt7614"/>
            <p:cNvSpPr/>
            <p:nvPr/>
          </p:nvSpPr>
          <p:spPr>
            <a:xfrm>
              <a:off x="4344952" y="2538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5" name="pt7615"/>
            <p:cNvSpPr/>
            <p:nvPr/>
          </p:nvSpPr>
          <p:spPr>
            <a:xfrm>
              <a:off x="4941211" y="1930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6" name="pt7616"/>
            <p:cNvSpPr/>
            <p:nvPr/>
          </p:nvSpPr>
          <p:spPr>
            <a:xfrm>
              <a:off x="5100616" y="1909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7" name="pt7617"/>
            <p:cNvSpPr/>
            <p:nvPr/>
          </p:nvSpPr>
          <p:spPr>
            <a:xfrm>
              <a:off x="5016671" y="2024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8" name="pt7618"/>
            <p:cNvSpPr/>
            <p:nvPr/>
          </p:nvSpPr>
          <p:spPr>
            <a:xfrm>
              <a:off x="4801603" y="2139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9" name="pt7619"/>
            <p:cNvSpPr/>
            <p:nvPr/>
          </p:nvSpPr>
          <p:spPr>
            <a:xfrm>
              <a:off x="4977504" y="1988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0" name="pt7620"/>
            <p:cNvSpPr/>
            <p:nvPr/>
          </p:nvSpPr>
          <p:spPr>
            <a:xfrm>
              <a:off x="4741185" y="2189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1" name="pt7621"/>
            <p:cNvSpPr/>
            <p:nvPr/>
          </p:nvSpPr>
          <p:spPr>
            <a:xfrm>
              <a:off x="4482901" y="2315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2" name="pt7622"/>
            <p:cNvSpPr/>
            <p:nvPr/>
          </p:nvSpPr>
          <p:spPr>
            <a:xfrm>
              <a:off x="4774894" y="2127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3" name="pt7623"/>
            <p:cNvSpPr/>
            <p:nvPr/>
          </p:nvSpPr>
          <p:spPr>
            <a:xfrm>
              <a:off x="4602934" y="2284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4" name="pt7624"/>
            <p:cNvSpPr/>
            <p:nvPr/>
          </p:nvSpPr>
          <p:spPr>
            <a:xfrm>
              <a:off x="4826853" y="21301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5" name="pt7625"/>
            <p:cNvSpPr/>
            <p:nvPr/>
          </p:nvSpPr>
          <p:spPr>
            <a:xfrm>
              <a:off x="5629257" y="143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6" name="pt7626"/>
            <p:cNvSpPr/>
            <p:nvPr/>
          </p:nvSpPr>
          <p:spPr>
            <a:xfrm>
              <a:off x="4536686" y="2426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7" name="pt7627"/>
            <p:cNvSpPr/>
            <p:nvPr/>
          </p:nvSpPr>
          <p:spPr>
            <a:xfrm>
              <a:off x="5180564" y="1778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8" name="pt7628"/>
            <p:cNvSpPr/>
            <p:nvPr/>
          </p:nvSpPr>
          <p:spPr>
            <a:xfrm>
              <a:off x="5107810" y="1786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9" name="pt7629"/>
            <p:cNvSpPr/>
            <p:nvPr/>
          </p:nvSpPr>
          <p:spPr>
            <a:xfrm>
              <a:off x="5485613" y="1581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0" name="pt7630"/>
            <p:cNvSpPr/>
            <p:nvPr/>
          </p:nvSpPr>
          <p:spPr>
            <a:xfrm>
              <a:off x="5057946" y="1922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1" name="pt7631"/>
            <p:cNvSpPr/>
            <p:nvPr/>
          </p:nvSpPr>
          <p:spPr>
            <a:xfrm>
              <a:off x="4613393" y="2347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2" name="pt7632"/>
            <p:cNvSpPr/>
            <p:nvPr/>
          </p:nvSpPr>
          <p:spPr>
            <a:xfrm>
              <a:off x="4544187" y="2361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3" name="pt7633"/>
            <p:cNvSpPr/>
            <p:nvPr/>
          </p:nvSpPr>
          <p:spPr>
            <a:xfrm>
              <a:off x="5305720" y="1716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4" name="pt7634"/>
            <p:cNvSpPr/>
            <p:nvPr/>
          </p:nvSpPr>
          <p:spPr>
            <a:xfrm>
              <a:off x="5133593" y="1926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5" name="pt7635"/>
            <p:cNvSpPr/>
            <p:nvPr/>
          </p:nvSpPr>
          <p:spPr>
            <a:xfrm>
              <a:off x="5354054" y="1736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6" name="pt7636"/>
            <p:cNvSpPr/>
            <p:nvPr/>
          </p:nvSpPr>
          <p:spPr>
            <a:xfrm>
              <a:off x="5605813" y="1552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7" name="pt7637"/>
            <p:cNvSpPr/>
            <p:nvPr/>
          </p:nvSpPr>
          <p:spPr>
            <a:xfrm>
              <a:off x="5508008" y="1569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8" name="pt7638"/>
            <p:cNvSpPr/>
            <p:nvPr/>
          </p:nvSpPr>
          <p:spPr>
            <a:xfrm>
              <a:off x="5478645" y="1666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9" name="pt7639"/>
            <p:cNvSpPr/>
            <p:nvPr/>
          </p:nvSpPr>
          <p:spPr>
            <a:xfrm>
              <a:off x="5403422" y="1694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0" name="pt7640"/>
            <p:cNvSpPr/>
            <p:nvPr/>
          </p:nvSpPr>
          <p:spPr>
            <a:xfrm>
              <a:off x="4505734" y="2402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1" name="pt7641"/>
            <p:cNvSpPr/>
            <p:nvPr/>
          </p:nvSpPr>
          <p:spPr>
            <a:xfrm>
              <a:off x="4723874" y="2157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2" name="pt7642"/>
            <p:cNvSpPr/>
            <p:nvPr/>
          </p:nvSpPr>
          <p:spPr>
            <a:xfrm>
              <a:off x="4648144" y="21974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3" name="pt7643"/>
            <p:cNvSpPr/>
            <p:nvPr/>
          </p:nvSpPr>
          <p:spPr>
            <a:xfrm>
              <a:off x="4865467" y="2145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4" name="pt7644"/>
            <p:cNvSpPr/>
            <p:nvPr/>
          </p:nvSpPr>
          <p:spPr>
            <a:xfrm>
              <a:off x="4853813" y="2138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5" name="pt7645"/>
            <p:cNvSpPr/>
            <p:nvPr/>
          </p:nvSpPr>
          <p:spPr>
            <a:xfrm>
              <a:off x="4432440" y="2453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6" name="pt7646"/>
            <p:cNvSpPr/>
            <p:nvPr/>
          </p:nvSpPr>
          <p:spPr>
            <a:xfrm>
              <a:off x="5111107" y="1966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7" name="pt7647"/>
            <p:cNvSpPr/>
            <p:nvPr/>
          </p:nvSpPr>
          <p:spPr>
            <a:xfrm>
              <a:off x="5184652" y="1831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8" name="pt7648"/>
            <p:cNvSpPr/>
            <p:nvPr/>
          </p:nvSpPr>
          <p:spPr>
            <a:xfrm>
              <a:off x="4409112" y="2458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9" name="pt7649"/>
            <p:cNvSpPr/>
            <p:nvPr/>
          </p:nvSpPr>
          <p:spPr>
            <a:xfrm>
              <a:off x="5204496" y="1830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0" name="pt7650"/>
            <p:cNvSpPr/>
            <p:nvPr/>
          </p:nvSpPr>
          <p:spPr>
            <a:xfrm>
              <a:off x="4855934" y="200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1" name="pt7651"/>
            <p:cNvSpPr/>
            <p:nvPr/>
          </p:nvSpPr>
          <p:spPr>
            <a:xfrm>
              <a:off x="4758638" y="21068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2" name="pt7652"/>
            <p:cNvSpPr/>
            <p:nvPr/>
          </p:nvSpPr>
          <p:spPr>
            <a:xfrm>
              <a:off x="5002902" y="1923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3" name="pt7653"/>
            <p:cNvSpPr/>
            <p:nvPr/>
          </p:nvSpPr>
          <p:spPr>
            <a:xfrm>
              <a:off x="5251100" y="1798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4" name="pt7654"/>
            <p:cNvSpPr/>
            <p:nvPr/>
          </p:nvSpPr>
          <p:spPr>
            <a:xfrm>
              <a:off x="4962083" y="1971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5" name="pt7655"/>
            <p:cNvSpPr/>
            <p:nvPr/>
          </p:nvSpPr>
          <p:spPr>
            <a:xfrm>
              <a:off x="5582479" y="1448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6" name="pt7656"/>
            <p:cNvSpPr/>
            <p:nvPr/>
          </p:nvSpPr>
          <p:spPr>
            <a:xfrm>
              <a:off x="4504275" y="23817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7" name="pt7657"/>
            <p:cNvSpPr/>
            <p:nvPr/>
          </p:nvSpPr>
          <p:spPr>
            <a:xfrm>
              <a:off x="5611194" y="1405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8" name="pt7658"/>
            <p:cNvSpPr/>
            <p:nvPr/>
          </p:nvSpPr>
          <p:spPr>
            <a:xfrm>
              <a:off x="4374522" y="2489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9" name="pt7659"/>
            <p:cNvSpPr/>
            <p:nvPr/>
          </p:nvSpPr>
          <p:spPr>
            <a:xfrm>
              <a:off x="4487214" y="23092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0" name="pt7660"/>
            <p:cNvSpPr/>
            <p:nvPr/>
          </p:nvSpPr>
          <p:spPr>
            <a:xfrm>
              <a:off x="5227554" y="1906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1" name="pt7661"/>
            <p:cNvSpPr/>
            <p:nvPr/>
          </p:nvSpPr>
          <p:spPr>
            <a:xfrm>
              <a:off x="4832401" y="2140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2" name="pt7662"/>
            <p:cNvSpPr/>
            <p:nvPr/>
          </p:nvSpPr>
          <p:spPr>
            <a:xfrm>
              <a:off x="5551431" y="15463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3" name="pt7663"/>
            <p:cNvSpPr/>
            <p:nvPr/>
          </p:nvSpPr>
          <p:spPr>
            <a:xfrm>
              <a:off x="5571487" y="1517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4" name="pt7664"/>
            <p:cNvSpPr/>
            <p:nvPr/>
          </p:nvSpPr>
          <p:spPr>
            <a:xfrm>
              <a:off x="5138793" y="19449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5" name="pt7665"/>
            <p:cNvSpPr/>
            <p:nvPr/>
          </p:nvSpPr>
          <p:spPr>
            <a:xfrm>
              <a:off x="5377124" y="1631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6" name="pt7666"/>
            <p:cNvSpPr/>
            <p:nvPr/>
          </p:nvSpPr>
          <p:spPr>
            <a:xfrm>
              <a:off x="4347826" y="24115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7" name="pt7667"/>
            <p:cNvSpPr/>
            <p:nvPr/>
          </p:nvSpPr>
          <p:spPr>
            <a:xfrm>
              <a:off x="4399990" y="2391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8" name="pt7668"/>
            <p:cNvSpPr/>
            <p:nvPr/>
          </p:nvSpPr>
          <p:spPr>
            <a:xfrm>
              <a:off x="4557378" y="2418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9" name="pt7669"/>
            <p:cNvSpPr/>
            <p:nvPr/>
          </p:nvSpPr>
          <p:spPr>
            <a:xfrm>
              <a:off x="4793954" y="2144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0" name="pt7670"/>
            <p:cNvSpPr/>
            <p:nvPr/>
          </p:nvSpPr>
          <p:spPr>
            <a:xfrm>
              <a:off x="4833243" y="2065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1" name="pt7671"/>
            <p:cNvSpPr/>
            <p:nvPr/>
          </p:nvSpPr>
          <p:spPr>
            <a:xfrm>
              <a:off x="4447231" y="2445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2" name="pt7672"/>
            <p:cNvSpPr/>
            <p:nvPr/>
          </p:nvSpPr>
          <p:spPr>
            <a:xfrm>
              <a:off x="4565850" y="2338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3" name="pt7673"/>
            <p:cNvSpPr/>
            <p:nvPr/>
          </p:nvSpPr>
          <p:spPr>
            <a:xfrm>
              <a:off x="5495853" y="1560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4" name="pt7674"/>
            <p:cNvSpPr/>
            <p:nvPr/>
          </p:nvSpPr>
          <p:spPr>
            <a:xfrm>
              <a:off x="4760155" y="2204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5" name="pt7675"/>
            <p:cNvSpPr/>
            <p:nvPr/>
          </p:nvSpPr>
          <p:spPr>
            <a:xfrm>
              <a:off x="5154562" y="19241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6" name="pt7676"/>
            <p:cNvSpPr/>
            <p:nvPr/>
          </p:nvSpPr>
          <p:spPr>
            <a:xfrm>
              <a:off x="4867434" y="2028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7" name="pt7677"/>
            <p:cNvSpPr/>
            <p:nvPr/>
          </p:nvSpPr>
          <p:spPr>
            <a:xfrm>
              <a:off x="4384968" y="2397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8" name="pt7678"/>
            <p:cNvSpPr/>
            <p:nvPr/>
          </p:nvSpPr>
          <p:spPr>
            <a:xfrm>
              <a:off x="4390342" y="2409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9" name="pt7679"/>
            <p:cNvSpPr/>
            <p:nvPr/>
          </p:nvSpPr>
          <p:spPr>
            <a:xfrm>
              <a:off x="4808012" y="2103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0" name="pt7680"/>
            <p:cNvSpPr/>
            <p:nvPr/>
          </p:nvSpPr>
          <p:spPr>
            <a:xfrm>
              <a:off x="4361518" y="2513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1" name="pt7681"/>
            <p:cNvSpPr/>
            <p:nvPr/>
          </p:nvSpPr>
          <p:spPr>
            <a:xfrm>
              <a:off x="5100681" y="1731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2" name="pt7682"/>
            <p:cNvSpPr/>
            <p:nvPr/>
          </p:nvSpPr>
          <p:spPr>
            <a:xfrm>
              <a:off x="5656133" y="1488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3" name="pt7683"/>
            <p:cNvSpPr/>
            <p:nvPr/>
          </p:nvSpPr>
          <p:spPr>
            <a:xfrm>
              <a:off x="4511757" y="24052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4" name="pt7684"/>
            <p:cNvSpPr/>
            <p:nvPr/>
          </p:nvSpPr>
          <p:spPr>
            <a:xfrm>
              <a:off x="5543788" y="1574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5" name="pt7685"/>
            <p:cNvSpPr/>
            <p:nvPr/>
          </p:nvSpPr>
          <p:spPr>
            <a:xfrm>
              <a:off x="5389062" y="1659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6" name="pt7686"/>
            <p:cNvSpPr/>
            <p:nvPr/>
          </p:nvSpPr>
          <p:spPr>
            <a:xfrm>
              <a:off x="5555442" y="1548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7" name="pt7687"/>
            <p:cNvSpPr/>
            <p:nvPr/>
          </p:nvSpPr>
          <p:spPr>
            <a:xfrm>
              <a:off x="4496175" y="2398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8" name="pt7688"/>
            <p:cNvSpPr/>
            <p:nvPr/>
          </p:nvSpPr>
          <p:spPr>
            <a:xfrm>
              <a:off x="5417345" y="1665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9" name="pt7689"/>
            <p:cNvSpPr/>
            <p:nvPr/>
          </p:nvSpPr>
          <p:spPr>
            <a:xfrm>
              <a:off x="5463744" y="1666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0" name="pt7690"/>
            <p:cNvSpPr/>
            <p:nvPr/>
          </p:nvSpPr>
          <p:spPr>
            <a:xfrm>
              <a:off x="5487760" y="1582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1" name="pt7691"/>
            <p:cNvSpPr/>
            <p:nvPr/>
          </p:nvSpPr>
          <p:spPr>
            <a:xfrm>
              <a:off x="4509192" y="2400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2" name="pt7692"/>
            <p:cNvSpPr/>
            <p:nvPr/>
          </p:nvSpPr>
          <p:spPr>
            <a:xfrm>
              <a:off x="4870816" y="20699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3" name="pt7693"/>
            <p:cNvSpPr/>
            <p:nvPr/>
          </p:nvSpPr>
          <p:spPr>
            <a:xfrm>
              <a:off x="4581438" y="2313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4" name="pt7694"/>
            <p:cNvSpPr/>
            <p:nvPr/>
          </p:nvSpPr>
          <p:spPr>
            <a:xfrm>
              <a:off x="4585617" y="2300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5" name="pt7695"/>
            <p:cNvSpPr/>
            <p:nvPr/>
          </p:nvSpPr>
          <p:spPr>
            <a:xfrm>
              <a:off x="5576462" y="1395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6" name="pt7696"/>
            <p:cNvSpPr/>
            <p:nvPr/>
          </p:nvSpPr>
          <p:spPr>
            <a:xfrm>
              <a:off x="5630536" y="1482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7" name="pt7697"/>
            <p:cNvSpPr/>
            <p:nvPr/>
          </p:nvSpPr>
          <p:spPr>
            <a:xfrm>
              <a:off x="5620090" y="1428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8" name="pt7698"/>
            <p:cNvSpPr/>
            <p:nvPr/>
          </p:nvSpPr>
          <p:spPr>
            <a:xfrm>
              <a:off x="5544122" y="1555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9" name="pt7699"/>
            <p:cNvSpPr/>
            <p:nvPr/>
          </p:nvSpPr>
          <p:spPr>
            <a:xfrm>
              <a:off x="5438205" y="15988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0" name="pt7700"/>
            <p:cNvSpPr/>
            <p:nvPr/>
          </p:nvSpPr>
          <p:spPr>
            <a:xfrm>
              <a:off x="4619468" y="22474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1" name="pt7701"/>
            <p:cNvSpPr/>
            <p:nvPr/>
          </p:nvSpPr>
          <p:spPr>
            <a:xfrm>
              <a:off x="5227914" y="1789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2" name="pt7702"/>
            <p:cNvSpPr/>
            <p:nvPr/>
          </p:nvSpPr>
          <p:spPr>
            <a:xfrm>
              <a:off x="5348551" y="1705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3" name="pt7703"/>
            <p:cNvSpPr/>
            <p:nvPr/>
          </p:nvSpPr>
          <p:spPr>
            <a:xfrm>
              <a:off x="4888988" y="2153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4" name="pt7704"/>
            <p:cNvSpPr/>
            <p:nvPr/>
          </p:nvSpPr>
          <p:spPr>
            <a:xfrm>
              <a:off x="4618863" y="2318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5" name="pt7705"/>
            <p:cNvSpPr/>
            <p:nvPr/>
          </p:nvSpPr>
          <p:spPr>
            <a:xfrm>
              <a:off x="5015244" y="19983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6" name="pt7706"/>
            <p:cNvSpPr/>
            <p:nvPr/>
          </p:nvSpPr>
          <p:spPr>
            <a:xfrm>
              <a:off x="4683994" y="2252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7" name="pt7707"/>
            <p:cNvSpPr/>
            <p:nvPr/>
          </p:nvSpPr>
          <p:spPr>
            <a:xfrm>
              <a:off x="4922170" y="2083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8" name="pt7708"/>
            <p:cNvSpPr/>
            <p:nvPr/>
          </p:nvSpPr>
          <p:spPr>
            <a:xfrm>
              <a:off x="5635363" y="1406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9" name="pt7709"/>
            <p:cNvSpPr/>
            <p:nvPr/>
          </p:nvSpPr>
          <p:spPr>
            <a:xfrm>
              <a:off x="4817674" y="21284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0" name="pt7710"/>
            <p:cNvSpPr/>
            <p:nvPr/>
          </p:nvSpPr>
          <p:spPr>
            <a:xfrm>
              <a:off x="5484668" y="1563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1" name="pt7711"/>
            <p:cNvSpPr/>
            <p:nvPr/>
          </p:nvSpPr>
          <p:spPr>
            <a:xfrm>
              <a:off x="5053337" y="1953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2" name="pt7712"/>
            <p:cNvSpPr/>
            <p:nvPr/>
          </p:nvSpPr>
          <p:spPr>
            <a:xfrm>
              <a:off x="5381058" y="1623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3" name="pt7713"/>
            <p:cNvSpPr/>
            <p:nvPr/>
          </p:nvSpPr>
          <p:spPr>
            <a:xfrm>
              <a:off x="5582665" y="1435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4" name="pt7714"/>
            <p:cNvSpPr/>
            <p:nvPr/>
          </p:nvSpPr>
          <p:spPr>
            <a:xfrm>
              <a:off x="4595619" y="2250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5" name="pt7715"/>
            <p:cNvSpPr/>
            <p:nvPr/>
          </p:nvSpPr>
          <p:spPr>
            <a:xfrm>
              <a:off x="5479615" y="15848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6" name="pt7716"/>
            <p:cNvSpPr/>
            <p:nvPr/>
          </p:nvSpPr>
          <p:spPr>
            <a:xfrm>
              <a:off x="4798422" y="2151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7" name="pt7717"/>
            <p:cNvSpPr/>
            <p:nvPr/>
          </p:nvSpPr>
          <p:spPr>
            <a:xfrm>
              <a:off x="5230388" y="18232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8" name="pt7718"/>
            <p:cNvSpPr/>
            <p:nvPr/>
          </p:nvSpPr>
          <p:spPr>
            <a:xfrm>
              <a:off x="5293950" y="1719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9" name="pt7719"/>
            <p:cNvSpPr/>
            <p:nvPr/>
          </p:nvSpPr>
          <p:spPr>
            <a:xfrm>
              <a:off x="5460164" y="1664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0" name="pt7720"/>
            <p:cNvSpPr/>
            <p:nvPr/>
          </p:nvSpPr>
          <p:spPr>
            <a:xfrm>
              <a:off x="5078799" y="1999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1" name="pt7721"/>
            <p:cNvSpPr/>
            <p:nvPr/>
          </p:nvSpPr>
          <p:spPr>
            <a:xfrm>
              <a:off x="4761601" y="2152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2" name="pt7722"/>
            <p:cNvSpPr/>
            <p:nvPr/>
          </p:nvSpPr>
          <p:spPr>
            <a:xfrm>
              <a:off x="5046286" y="1921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3" name="pt7723"/>
            <p:cNvSpPr/>
            <p:nvPr/>
          </p:nvSpPr>
          <p:spPr>
            <a:xfrm>
              <a:off x="4640359" y="2279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4" name="pt7724"/>
            <p:cNvSpPr/>
            <p:nvPr/>
          </p:nvSpPr>
          <p:spPr>
            <a:xfrm>
              <a:off x="4693257" y="2207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5" name="pt7725"/>
            <p:cNvSpPr/>
            <p:nvPr/>
          </p:nvSpPr>
          <p:spPr>
            <a:xfrm>
              <a:off x="5215526" y="1765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6" name="pt7726"/>
            <p:cNvSpPr/>
            <p:nvPr/>
          </p:nvSpPr>
          <p:spPr>
            <a:xfrm>
              <a:off x="4512342" y="22541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7" name="pt7727"/>
            <p:cNvSpPr/>
            <p:nvPr/>
          </p:nvSpPr>
          <p:spPr>
            <a:xfrm>
              <a:off x="4390477" y="25125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8" name="pt7728"/>
            <p:cNvSpPr/>
            <p:nvPr/>
          </p:nvSpPr>
          <p:spPr>
            <a:xfrm>
              <a:off x="4540890" y="2349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9" name="pt7729"/>
            <p:cNvSpPr/>
            <p:nvPr/>
          </p:nvSpPr>
          <p:spPr>
            <a:xfrm>
              <a:off x="4647732" y="2329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0" name="pt7730"/>
            <p:cNvSpPr/>
            <p:nvPr/>
          </p:nvSpPr>
          <p:spPr>
            <a:xfrm>
              <a:off x="4401173" y="2497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1" name="pt7731"/>
            <p:cNvSpPr/>
            <p:nvPr/>
          </p:nvSpPr>
          <p:spPr>
            <a:xfrm>
              <a:off x="4621422" y="2271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2" name="pt7732"/>
            <p:cNvSpPr/>
            <p:nvPr/>
          </p:nvSpPr>
          <p:spPr>
            <a:xfrm>
              <a:off x="4890917" y="2064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3" name="pt7733"/>
            <p:cNvSpPr/>
            <p:nvPr/>
          </p:nvSpPr>
          <p:spPr>
            <a:xfrm>
              <a:off x="5542193" y="1537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4" name="pt7734"/>
            <p:cNvSpPr/>
            <p:nvPr/>
          </p:nvSpPr>
          <p:spPr>
            <a:xfrm>
              <a:off x="4916893" y="2063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5" name="pt7735"/>
            <p:cNvSpPr/>
            <p:nvPr/>
          </p:nvSpPr>
          <p:spPr>
            <a:xfrm>
              <a:off x="4800446" y="2210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6" name="pt7736"/>
            <p:cNvSpPr/>
            <p:nvPr/>
          </p:nvSpPr>
          <p:spPr>
            <a:xfrm>
              <a:off x="5484475" y="1509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7" name="pt7737"/>
            <p:cNvSpPr/>
            <p:nvPr/>
          </p:nvSpPr>
          <p:spPr>
            <a:xfrm>
              <a:off x="4976578" y="2049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8" name="pt7738"/>
            <p:cNvSpPr/>
            <p:nvPr/>
          </p:nvSpPr>
          <p:spPr>
            <a:xfrm>
              <a:off x="4922595" y="2016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9" name="pt7739"/>
            <p:cNvSpPr/>
            <p:nvPr/>
          </p:nvSpPr>
          <p:spPr>
            <a:xfrm>
              <a:off x="4710356" y="2177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0" name="pt7740"/>
            <p:cNvSpPr/>
            <p:nvPr/>
          </p:nvSpPr>
          <p:spPr>
            <a:xfrm>
              <a:off x="4555617" y="24011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1" name="pt7741"/>
            <p:cNvSpPr/>
            <p:nvPr/>
          </p:nvSpPr>
          <p:spPr>
            <a:xfrm>
              <a:off x="4441240" y="24858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2" name="pt7742"/>
            <p:cNvSpPr/>
            <p:nvPr/>
          </p:nvSpPr>
          <p:spPr>
            <a:xfrm>
              <a:off x="5451396" y="1576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3" name="pt7743"/>
            <p:cNvSpPr/>
            <p:nvPr/>
          </p:nvSpPr>
          <p:spPr>
            <a:xfrm>
              <a:off x="4635049" y="2332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4" name="pt7744"/>
            <p:cNvSpPr/>
            <p:nvPr/>
          </p:nvSpPr>
          <p:spPr>
            <a:xfrm>
              <a:off x="5290177" y="1654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5" name="pt7745"/>
            <p:cNvSpPr/>
            <p:nvPr/>
          </p:nvSpPr>
          <p:spPr>
            <a:xfrm>
              <a:off x="4855877" y="2087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6" name="pt7746"/>
            <p:cNvSpPr/>
            <p:nvPr/>
          </p:nvSpPr>
          <p:spPr>
            <a:xfrm>
              <a:off x="4802735" y="2198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7" name="pt7747"/>
            <p:cNvSpPr/>
            <p:nvPr/>
          </p:nvSpPr>
          <p:spPr>
            <a:xfrm>
              <a:off x="5191665" y="1840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8" name="pt7748"/>
            <p:cNvSpPr/>
            <p:nvPr/>
          </p:nvSpPr>
          <p:spPr>
            <a:xfrm>
              <a:off x="5398395" y="1724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9" name="pt7749"/>
            <p:cNvSpPr/>
            <p:nvPr/>
          </p:nvSpPr>
          <p:spPr>
            <a:xfrm>
              <a:off x="4482657" y="2447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0" name="pt7750"/>
            <p:cNvSpPr/>
            <p:nvPr/>
          </p:nvSpPr>
          <p:spPr>
            <a:xfrm>
              <a:off x="4540620" y="2398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1" name="pt7751"/>
            <p:cNvSpPr/>
            <p:nvPr/>
          </p:nvSpPr>
          <p:spPr>
            <a:xfrm>
              <a:off x="5530578" y="1619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2" name="pt7752"/>
            <p:cNvSpPr/>
            <p:nvPr/>
          </p:nvSpPr>
          <p:spPr>
            <a:xfrm>
              <a:off x="5067916" y="19368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3" name="pt7753"/>
            <p:cNvSpPr/>
            <p:nvPr/>
          </p:nvSpPr>
          <p:spPr>
            <a:xfrm>
              <a:off x="5402394" y="1614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4" name="pt7754"/>
            <p:cNvSpPr/>
            <p:nvPr/>
          </p:nvSpPr>
          <p:spPr>
            <a:xfrm>
              <a:off x="5322009" y="1752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5" name="pt7755"/>
            <p:cNvSpPr/>
            <p:nvPr/>
          </p:nvSpPr>
          <p:spPr>
            <a:xfrm>
              <a:off x="4618143" y="2326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6" name="pt7756"/>
            <p:cNvSpPr/>
            <p:nvPr/>
          </p:nvSpPr>
          <p:spPr>
            <a:xfrm>
              <a:off x="5167894" y="1910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7" name="pt7757"/>
            <p:cNvSpPr/>
            <p:nvPr/>
          </p:nvSpPr>
          <p:spPr>
            <a:xfrm>
              <a:off x="5084565" y="1856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8" name="pt7758"/>
            <p:cNvSpPr/>
            <p:nvPr/>
          </p:nvSpPr>
          <p:spPr>
            <a:xfrm>
              <a:off x="5125378" y="1825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9" name="pt7759"/>
            <p:cNvSpPr/>
            <p:nvPr/>
          </p:nvSpPr>
          <p:spPr>
            <a:xfrm>
              <a:off x="5038687" y="1939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0" name="pt7760"/>
            <p:cNvSpPr/>
            <p:nvPr/>
          </p:nvSpPr>
          <p:spPr>
            <a:xfrm>
              <a:off x="5550833" y="1473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1" name="pt7761"/>
            <p:cNvSpPr/>
            <p:nvPr/>
          </p:nvSpPr>
          <p:spPr>
            <a:xfrm>
              <a:off x="5335849" y="17560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2" name="pt7762"/>
            <p:cNvSpPr/>
            <p:nvPr/>
          </p:nvSpPr>
          <p:spPr>
            <a:xfrm>
              <a:off x="5265416" y="1777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3" name="pt7763"/>
            <p:cNvSpPr/>
            <p:nvPr/>
          </p:nvSpPr>
          <p:spPr>
            <a:xfrm>
              <a:off x="5134628" y="17912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4" name="pt7764"/>
            <p:cNvSpPr/>
            <p:nvPr/>
          </p:nvSpPr>
          <p:spPr>
            <a:xfrm>
              <a:off x="4708607" y="2192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5" name="pt7765"/>
            <p:cNvSpPr/>
            <p:nvPr/>
          </p:nvSpPr>
          <p:spPr>
            <a:xfrm>
              <a:off x="5044453" y="19034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6" name="pt7766"/>
            <p:cNvSpPr/>
            <p:nvPr/>
          </p:nvSpPr>
          <p:spPr>
            <a:xfrm>
              <a:off x="4583579" y="2333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7" name="pt7767"/>
            <p:cNvSpPr/>
            <p:nvPr/>
          </p:nvSpPr>
          <p:spPr>
            <a:xfrm>
              <a:off x="4645965" y="2340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8" name="pt7768"/>
            <p:cNvSpPr/>
            <p:nvPr/>
          </p:nvSpPr>
          <p:spPr>
            <a:xfrm>
              <a:off x="4853537" y="2144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9" name="pt7769"/>
            <p:cNvSpPr/>
            <p:nvPr/>
          </p:nvSpPr>
          <p:spPr>
            <a:xfrm>
              <a:off x="5648361" y="1444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0" name="pt7770"/>
            <p:cNvSpPr/>
            <p:nvPr/>
          </p:nvSpPr>
          <p:spPr>
            <a:xfrm>
              <a:off x="5010590" y="2038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1" name="pt7771"/>
            <p:cNvSpPr/>
            <p:nvPr/>
          </p:nvSpPr>
          <p:spPr>
            <a:xfrm>
              <a:off x="4366641" y="25061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2" name="pt7772"/>
            <p:cNvSpPr/>
            <p:nvPr/>
          </p:nvSpPr>
          <p:spPr>
            <a:xfrm>
              <a:off x="5504062" y="1513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3" name="pt7773"/>
            <p:cNvSpPr/>
            <p:nvPr/>
          </p:nvSpPr>
          <p:spPr>
            <a:xfrm>
              <a:off x="4408964" y="2461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4" name="pt7774"/>
            <p:cNvSpPr/>
            <p:nvPr/>
          </p:nvSpPr>
          <p:spPr>
            <a:xfrm>
              <a:off x="5389556" y="1648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5" name="pt7775"/>
            <p:cNvSpPr/>
            <p:nvPr/>
          </p:nvSpPr>
          <p:spPr>
            <a:xfrm>
              <a:off x="4914592" y="2096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6" name="pt7776"/>
            <p:cNvSpPr/>
            <p:nvPr/>
          </p:nvSpPr>
          <p:spPr>
            <a:xfrm>
              <a:off x="4687098" y="2228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7" name="pt7777"/>
            <p:cNvSpPr/>
            <p:nvPr/>
          </p:nvSpPr>
          <p:spPr>
            <a:xfrm>
              <a:off x="4530283" y="23630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8" name="pt7778"/>
            <p:cNvSpPr/>
            <p:nvPr/>
          </p:nvSpPr>
          <p:spPr>
            <a:xfrm>
              <a:off x="4669434" y="2197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9" name="pt7779"/>
            <p:cNvSpPr/>
            <p:nvPr/>
          </p:nvSpPr>
          <p:spPr>
            <a:xfrm>
              <a:off x="4594128" y="2304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0" name="pt7780"/>
            <p:cNvSpPr/>
            <p:nvPr/>
          </p:nvSpPr>
          <p:spPr>
            <a:xfrm>
              <a:off x="4855613" y="2099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1" name="pt7781"/>
            <p:cNvSpPr/>
            <p:nvPr/>
          </p:nvSpPr>
          <p:spPr>
            <a:xfrm>
              <a:off x="4592919" y="22949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2" name="pt7782"/>
            <p:cNvSpPr/>
            <p:nvPr/>
          </p:nvSpPr>
          <p:spPr>
            <a:xfrm>
              <a:off x="4541095" y="24832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3" name="pt7783"/>
            <p:cNvSpPr/>
            <p:nvPr/>
          </p:nvSpPr>
          <p:spPr>
            <a:xfrm>
              <a:off x="4724324" y="23685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4" name="pt7784"/>
            <p:cNvSpPr/>
            <p:nvPr/>
          </p:nvSpPr>
          <p:spPr>
            <a:xfrm>
              <a:off x="4752589" y="2277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5" name="pt7785"/>
            <p:cNvSpPr/>
            <p:nvPr/>
          </p:nvSpPr>
          <p:spPr>
            <a:xfrm>
              <a:off x="5088737" y="2005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6" name="pt7786"/>
            <p:cNvSpPr/>
            <p:nvPr/>
          </p:nvSpPr>
          <p:spPr>
            <a:xfrm>
              <a:off x="4971822" y="20964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7" name="pt7787"/>
            <p:cNvSpPr/>
            <p:nvPr/>
          </p:nvSpPr>
          <p:spPr>
            <a:xfrm>
              <a:off x="4747523" y="2368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8" name="pt7788"/>
            <p:cNvSpPr/>
            <p:nvPr/>
          </p:nvSpPr>
          <p:spPr>
            <a:xfrm>
              <a:off x="4979150" y="2071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9" name="pt7789"/>
            <p:cNvSpPr/>
            <p:nvPr/>
          </p:nvSpPr>
          <p:spPr>
            <a:xfrm>
              <a:off x="4672847" y="2261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0" name="pt7790"/>
            <p:cNvSpPr/>
            <p:nvPr/>
          </p:nvSpPr>
          <p:spPr>
            <a:xfrm>
              <a:off x="4500533" y="2450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1" name="pt7791"/>
            <p:cNvSpPr/>
            <p:nvPr/>
          </p:nvSpPr>
          <p:spPr>
            <a:xfrm>
              <a:off x="5589396" y="1494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2" name="pt7792"/>
            <p:cNvSpPr/>
            <p:nvPr/>
          </p:nvSpPr>
          <p:spPr>
            <a:xfrm>
              <a:off x="4571777" y="2301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3" name="pt7793"/>
            <p:cNvSpPr/>
            <p:nvPr/>
          </p:nvSpPr>
          <p:spPr>
            <a:xfrm>
              <a:off x="4420561" y="2500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4" name="pt7794"/>
            <p:cNvSpPr/>
            <p:nvPr/>
          </p:nvSpPr>
          <p:spPr>
            <a:xfrm>
              <a:off x="5442210" y="1582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5" name="pt7795"/>
            <p:cNvSpPr/>
            <p:nvPr/>
          </p:nvSpPr>
          <p:spPr>
            <a:xfrm>
              <a:off x="5106620" y="1881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6" name="pt7796"/>
            <p:cNvSpPr/>
            <p:nvPr/>
          </p:nvSpPr>
          <p:spPr>
            <a:xfrm>
              <a:off x="5551411" y="1572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7" name="pt7797"/>
            <p:cNvSpPr/>
            <p:nvPr/>
          </p:nvSpPr>
          <p:spPr>
            <a:xfrm>
              <a:off x="4508144" y="2413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8" name="pt7798"/>
            <p:cNvSpPr/>
            <p:nvPr/>
          </p:nvSpPr>
          <p:spPr>
            <a:xfrm>
              <a:off x="5599366" y="1552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9" name="pt7799"/>
            <p:cNvSpPr/>
            <p:nvPr/>
          </p:nvSpPr>
          <p:spPr>
            <a:xfrm>
              <a:off x="4802433" y="2084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0" name="pt7800"/>
            <p:cNvSpPr/>
            <p:nvPr/>
          </p:nvSpPr>
          <p:spPr>
            <a:xfrm>
              <a:off x="5607684" y="1534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1" name="pt7801"/>
            <p:cNvSpPr/>
            <p:nvPr/>
          </p:nvSpPr>
          <p:spPr>
            <a:xfrm>
              <a:off x="5470699" y="1664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2" name="pt7802"/>
            <p:cNvSpPr/>
            <p:nvPr/>
          </p:nvSpPr>
          <p:spPr>
            <a:xfrm>
              <a:off x="4781798" y="2155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3" name="pt7803"/>
            <p:cNvSpPr/>
            <p:nvPr/>
          </p:nvSpPr>
          <p:spPr>
            <a:xfrm>
              <a:off x="4984421" y="2063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4" name="pt7804"/>
            <p:cNvSpPr/>
            <p:nvPr/>
          </p:nvSpPr>
          <p:spPr>
            <a:xfrm>
              <a:off x="4974341" y="2096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5" name="pt7805"/>
            <p:cNvSpPr/>
            <p:nvPr/>
          </p:nvSpPr>
          <p:spPr>
            <a:xfrm>
              <a:off x="5076009" y="19979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6" name="pt7806"/>
            <p:cNvSpPr/>
            <p:nvPr/>
          </p:nvSpPr>
          <p:spPr>
            <a:xfrm>
              <a:off x="4488429" y="2465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7" name="pt7807"/>
            <p:cNvSpPr/>
            <p:nvPr/>
          </p:nvSpPr>
          <p:spPr>
            <a:xfrm>
              <a:off x="4563645" y="23863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8" name="pt7808"/>
            <p:cNvSpPr/>
            <p:nvPr/>
          </p:nvSpPr>
          <p:spPr>
            <a:xfrm>
              <a:off x="4866792" y="2155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9" name="pt7809"/>
            <p:cNvSpPr/>
            <p:nvPr/>
          </p:nvSpPr>
          <p:spPr>
            <a:xfrm>
              <a:off x="5605768" y="1530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0" name="pt7810"/>
            <p:cNvSpPr/>
            <p:nvPr/>
          </p:nvSpPr>
          <p:spPr>
            <a:xfrm>
              <a:off x="4653203" y="2257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1" name="pt7811"/>
            <p:cNvSpPr/>
            <p:nvPr/>
          </p:nvSpPr>
          <p:spPr>
            <a:xfrm>
              <a:off x="4540510" y="24062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2" name="pt7812"/>
            <p:cNvSpPr/>
            <p:nvPr/>
          </p:nvSpPr>
          <p:spPr>
            <a:xfrm>
              <a:off x="4537708" y="2441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3" name="pt7813"/>
            <p:cNvSpPr/>
            <p:nvPr/>
          </p:nvSpPr>
          <p:spPr>
            <a:xfrm>
              <a:off x="4635532" y="2296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4" name="pt7814"/>
            <p:cNvSpPr/>
            <p:nvPr/>
          </p:nvSpPr>
          <p:spPr>
            <a:xfrm>
              <a:off x="5395734" y="1599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5" name="pt7815"/>
            <p:cNvSpPr/>
            <p:nvPr/>
          </p:nvSpPr>
          <p:spPr>
            <a:xfrm>
              <a:off x="4816787" y="2147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6" name="pt7816"/>
            <p:cNvSpPr/>
            <p:nvPr/>
          </p:nvSpPr>
          <p:spPr>
            <a:xfrm>
              <a:off x="5080033" y="1929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7" name="pt7817"/>
            <p:cNvSpPr/>
            <p:nvPr/>
          </p:nvSpPr>
          <p:spPr>
            <a:xfrm>
              <a:off x="5583777" y="14676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8" name="pt7818"/>
            <p:cNvSpPr/>
            <p:nvPr/>
          </p:nvSpPr>
          <p:spPr>
            <a:xfrm>
              <a:off x="4886687" y="2158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9" name="pt7819"/>
            <p:cNvSpPr/>
            <p:nvPr/>
          </p:nvSpPr>
          <p:spPr>
            <a:xfrm>
              <a:off x="4870192" y="2102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0" name="pt7820"/>
            <p:cNvSpPr/>
            <p:nvPr/>
          </p:nvSpPr>
          <p:spPr>
            <a:xfrm>
              <a:off x="5245578" y="1783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1" name="pt7821"/>
            <p:cNvSpPr/>
            <p:nvPr/>
          </p:nvSpPr>
          <p:spPr>
            <a:xfrm>
              <a:off x="4981303" y="1997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2" name="pt7822"/>
            <p:cNvSpPr/>
            <p:nvPr/>
          </p:nvSpPr>
          <p:spPr>
            <a:xfrm>
              <a:off x="5613103" y="1539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3" name="pt7823"/>
            <p:cNvSpPr/>
            <p:nvPr/>
          </p:nvSpPr>
          <p:spPr>
            <a:xfrm>
              <a:off x="4904429" y="1966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4" name="pt7824"/>
            <p:cNvSpPr/>
            <p:nvPr/>
          </p:nvSpPr>
          <p:spPr>
            <a:xfrm>
              <a:off x="4640398" y="22391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5" name="pt7825"/>
            <p:cNvSpPr/>
            <p:nvPr/>
          </p:nvSpPr>
          <p:spPr>
            <a:xfrm>
              <a:off x="5422713" y="1687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6" name="pt7826"/>
            <p:cNvSpPr/>
            <p:nvPr/>
          </p:nvSpPr>
          <p:spPr>
            <a:xfrm>
              <a:off x="4731273" y="2160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7" name="pt7827"/>
            <p:cNvSpPr/>
            <p:nvPr/>
          </p:nvSpPr>
          <p:spPr>
            <a:xfrm>
              <a:off x="4440456" y="2443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8" name="pt7828"/>
            <p:cNvSpPr/>
            <p:nvPr/>
          </p:nvSpPr>
          <p:spPr>
            <a:xfrm>
              <a:off x="4725442" y="2170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9" name="pt7829"/>
            <p:cNvSpPr/>
            <p:nvPr/>
          </p:nvSpPr>
          <p:spPr>
            <a:xfrm>
              <a:off x="4718571" y="2182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0" name="pt7830"/>
            <p:cNvSpPr/>
            <p:nvPr/>
          </p:nvSpPr>
          <p:spPr>
            <a:xfrm>
              <a:off x="4586671" y="2337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1" name="pt7831"/>
            <p:cNvSpPr/>
            <p:nvPr/>
          </p:nvSpPr>
          <p:spPr>
            <a:xfrm>
              <a:off x="4781631" y="2133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2" name="pt7832"/>
            <p:cNvSpPr/>
            <p:nvPr/>
          </p:nvSpPr>
          <p:spPr>
            <a:xfrm>
              <a:off x="4527153" y="2363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3" name="pt7833"/>
            <p:cNvSpPr/>
            <p:nvPr/>
          </p:nvSpPr>
          <p:spPr>
            <a:xfrm>
              <a:off x="4731273" y="2160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4" name="pt7834"/>
            <p:cNvSpPr/>
            <p:nvPr/>
          </p:nvSpPr>
          <p:spPr>
            <a:xfrm>
              <a:off x="4440456" y="2443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5" name="pt7835"/>
            <p:cNvSpPr/>
            <p:nvPr/>
          </p:nvSpPr>
          <p:spPr>
            <a:xfrm>
              <a:off x="4725442" y="2170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6" name="pt7836"/>
            <p:cNvSpPr/>
            <p:nvPr/>
          </p:nvSpPr>
          <p:spPr>
            <a:xfrm>
              <a:off x="4718571" y="2182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7" name="pt7837"/>
            <p:cNvSpPr/>
            <p:nvPr/>
          </p:nvSpPr>
          <p:spPr>
            <a:xfrm>
              <a:off x="4586671" y="2337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8" name="pt7838"/>
            <p:cNvSpPr/>
            <p:nvPr/>
          </p:nvSpPr>
          <p:spPr>
            <a:xfrm>
              <a:off x="4781631" y="2133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9" name="pt7839"/>
            <p:cNvSpPr/>
            <p:nvPr/>
          </p:nvSpPr>
          <p:spPr>
            <a:xfrm>
              <a:off x="4527153" y="2363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0" name="pt7840"/>
            <p:cNvSpPr/>
            <p:nvPr/>
          </p:nvSpPr>
          <p:spPr>
            <a:xfrm>
              <a:off x="4696265" y="2235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1" name="pt7841"/>
            <p:cNvSpPr/>
            <p:nvPr/>
          </p:nvSpPr>
          <p:spPr>
            <a:xfrm>
              <a:off x="4475644" y="2403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2" name="pt7842"/>
            <p:cNvSpPr/>
            <p:nvPr/>
          </p:nvSpPr>
          <p:spPr>
            <a:xfrm>
              <a:off x="4816581" y="2156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3" name="pt7843"/>
            <p:cNvSpPr/>
            <p:nvPr/>
          </p:nvSpPr>
          <p:spPr>
            <a:xfrm>
              <a:off x="4997791" y="2001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4" name="pt7844"/>
            <p:cNvSpPr/>
            <p:nvPr/>
          </p:nvSpPr>
          <p:spPr>
            <a:xfrm>
              <a:off x="5251550" y="17203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5" name="pt7845"/>
            <p:cNvSpPr/>
            <p:nvPr/>
          </p:nvSpPr>
          <p:spPr>
            <a:xfrm>
              <a:off x="4374908" y="2519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6" name="pt7846"/>
            <p:cNvSpPr/>
            <p:nvPr/>
          </p:nvSpPr>
          <p:spPr>
            <a:xfrm>
              <a:off x="5461873" y="1547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7" name="pt7847"/>
            <p:cNvSpPr/>
            <p:nvPr/>
          </p:nvSpPr>
          <p:spPr>
            <a:xfrm>
              <a:off x="5599758" y="14666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8" name="pt7848"/>
            <p:cNvSpPr/>
            <p:nvPr/>
          </p:nvSpPr>
          <p:spPr>
            <a:xfrm>
              <a:off x="4435602" y="2398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9" name="pt7849"/>
            <p:cNvSpPr/>
            <p:nvPr/>
          </p:nvSpPr>
          <p:spPr>
            <a:xfrm>
              <a:off x="4473066" y="2305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0" name="pt7850"/>
            <p:cNvSpPr/>
            <p:nvPr/>
          </p:nvSpPr>
          <p:spPr>
            <a:xfrm>
              <a:off x="5118056" y="1905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1" name="pt7851"/>
            <p:cNvSpPr/>
            <p:nvPr/>
          </p:nvSpPr>
          <p:spPr>
            <a:xfrm>
              <a:off x="4786504" y="2179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2" name="pt7852"/>
            <p:cNvSpPr/>
            <p:nvPr/>
          </p:nvSpPr>
          <p:spPr>
            <a:xfrm>
              <a:off x="4598210" y="2265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3" name="pt7853"/>
            <p:cNvSpPr/>
            <p:nvPr/>
          </p:nvSpPr>
          <p:spPr>
            <a:xfrm>
              <a:off x="4693906" y="2274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4" name="pt7854"/>
            <p:cNvSpPr/>
            <p:nvPr/>
          </p:nvSpPr>
          <p:spPr>
            <a:xfrm>
              <a:off x="4736878" y="21259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5" name="pt7855"/>
            <p:cNvSpPr/>
            <p:nvPr/>
          </p:nvSpPr>
          <p:spPr>
            <a:xfrm>
              <a:off x="4784022" y="2171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6" name="pt7856"/>
            <p:cNvSpPr/>
            <p:nvPr/>
          </p:nvSpPr>
          <p:spPr>
            <a:xfrm>
              <a:off x="4929036" y="19923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7" name="pt7857"/>
            <p:cNvSpPr/>
            <p:nvPr/>
          </p:nvSpPr>
          <p:spPr>
            <a:xfrm>
              <a:off x="4436072" y="2445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8" name="pt7858"/>
            <p:cNvSpPr/>
            <p:nvPr/>
          </p:nvSpPr>
          <p:spPr>
            <a:xfrm>
              <a:off x="4571263" y="2316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9" name="pt7859"/>
            <p:cNvSpPr/>
            <p:nvPr/>
          </p:nvSpPr>
          <p:spPr>
            <a:xfrm>
              <a:off x="4539951" y="2380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0" name="pt7860"/>
            <p:cNvSpPr/>
            <p:nvPr/>
          </p:nvSpPr>
          <p:spPr>
            <a:xfrm>
              <a:off x="4395754" y="24471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1" name="pt7861"/>
            <p:cNvSpPr/>
            <p:nvPr/>
          </p:nvSpPr>
          <p:spPr>
            <a:xfrm>
              <a:off x="4842088" y="21438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2" name="pt7862"/>
            <p:cNvSpPr/>
            <p:nvPr/>
          </p:nvSpPr>
          <p:spPr>
            <a:xfrm>
              <a:off x="5120537" y="2028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3" name="pt7863"/>
            <p:cNvSpPr/>
            <p:nvPr/>
          </p:nvSpPr>
          <p:spPr>
            <a:xfrm>
              <a:off x="5409850" y="17963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4" name="pt7864"/>
            <p:cNvSpPr/>
            <p:nvPr/>
          </p:nvSpPr>
          <p:spPr>
            <a:xfrm>
              <a:off x="4918076" y="2052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5" name="pt7865"/>
            <p:cNvSpPr/>
            <p:nvPr/>
          </p:nvSpPr>
          <p:spPr>
            <a:xfrm>
              <a:off x="5593484" y="1595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6" name="pt7866"/>
            <p:cNvSpPr/>
            <p:nvPr/>
          </p:nvSpPr>
          <p:spPr>
            <a:xfrm>
              <a:off x="4823286" y="2267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7" name="pt7867"/>
            <p:cNvSpPr/>
            <p:nvPr/>
          </p:nvSpPr>
          <p:spPr>
            <a:xfrm>
              <a:off x="5473592" y="1590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8" name="pt7868"/>
            <p:cNvSpPr/>
            <p:nvPr/>
          </p:nvSpPr>
          <p:spPr>
            <a:xfrm>
              <a:off x="5220669" y="1913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9" name="pt7869"/>
            <p:cNvSpPr/>
            <p:nvPr/>
          </p:nvSpPr>
          <p:spPr>
            <a:xfrm>
              <a:off x="5560212" y="1776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0" name="pt7870"/>
            <p:cNvSpPr/>
            <p:nvPr/>
          </p:nvSpPr>
          <p:spPr>
            <a:xfrm>
              <a:off x="4844222" y="2186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1" name="pt7871"/>
            <p:cNvSpPr/>
            <p:nvPr/>
          </p:nvSpPr>
          <p:spPr>
            <a:xfrm>
              <a:off x="4956458" y="1995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2" name="pt7872"/>
            <p:cNvSpPr/>
            <p:nvPr/>
          </p:nvSpPr>
          <p:spPr>
            <a:xfrm>
              <a:off x="4607685" y="2266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3" name="pt7873"/>
            <p:cNvSpPr/>
            <p:nvPr/>
          </p:nvSpPr>
          <p:spPr>
            <a:xfrm>
              <a:off x="4750255" y="2055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4" name="pt7874"/>
            <p:cNvSpPr/>
            <p:nvPr/>
          </p:nvSpPr>
          <p:spPr>
            <a:xfrm>
              <a:off x="4797155" y="2098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5" name="pt7875"/>
            <p:cNvSpPr/>
            <p:nvPr/>
          </p:nvSpPr>
          <p:spPr>
            <a:xfrm>
              <a:off x="5401262" y="1693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6" name="pt7876"/>
            <p:cNvSpPr/>
            <p:nvPr/>
          </p:nvSpPr>
          <p:spPr>
            <a:xfrm>
              <a:off x="5038456" y="1919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7" name="pt7877"/>
            <p:cNvSpPr/>
            <p:nvPr/>
          </p:nvSpPr>
          <p:spPr>
            <a:xfrm>
              <a:off x="5132147" y="1874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8" name="pt7878"/>
            <p:cNvSpPr/>
            <p:nvPr/>
          </p:nvSpPr>
          <p:spPr>
            <a:xfrm>
              <a:off x="4755828" y="2204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9" name="pt7879"/>
            <p:cNvSpPr/>
            <p:nvPr/>
          </p:nvSpPr>
          <p:spPr>
            <a:xfrm>
              <a:off x="4546444" y="2434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0" name="pt7880"/>
            <p:cNvSpPr/>
            <p:nvPr/>
          </p:nvSpPr>
          <p:spPr>
            <a:xfrm>
              <a:off x="5116719" y="1843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1" name="pt7881"/>
            <p:cNvSpPr/>
            <p:nvPr/>
          </p:nvSpPr>
          <p:spPr>
            <a:xfrm>
              <a:off x="4513351" y="2408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2" name="pt7882"/>
            <p:cNvSpPr/>
            <p:nvPr/>
          </p:nvSpPr>
          <p:spPr>
            <a:xfrm>
              <a:off x="4623858" y="2300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3" name="pt7883"/>
            <p:cNvSpPr/>
            <p:nvPr/>
          </p:nvSpPr>
          <p:spPr>
            <a:xfrm>
              <a:off x="4531164" y="2398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4" name="pt7884"/>
            <p:cNvSpPr/>
            <p:nvPr/>
          </p:nvSpPr>
          <p:spPr>
            <a:xfrm>
              <a:off x="5657412" y="1473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5" name="pt7885"/>
            <p:cNvSpPr/>
            <p:nvPr/>
          </p:nvSpPr>
          <p:spPr>
            <a:xfrm>
              <a:off x="4753141" y="22435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6" name="pt7886"/>
            <p:cNvSpPr/>
            <p:nvPr/>
          </p:nvSpPr>
          <p:spPr>
            <a:xfrm>
              <a:off x="5012660" y="1900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7" name="pt7887"/>
            <p:cNvSpPr/>
            <p:nvPr/>
          </p:nvSpPr>
          <p:spPr>
            <a:xfrm>
              <a:off x="4552364" y="2298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8" name="pt7888"/>
            <p:cNvSpPr/>
            <p:nvPr/>
          </p:nvSpPr>
          <p:spPr>
            <a:xfrm>
              <a:off x="4619365" y="2338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9" name="pt7889"/>
            <p:cNvSpPr/>
            <p:nvPr/>
          </p:nvSpPr>
          <p:spPr>
            <a:xfrm>
              <a:off x="5094870" y="1848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0" name="pt7890"/>
            <p:cNvSpPr/>
            <p:nvPr/>
          </p:nvSpPr>
          <p:spPr>
            <a:xfrm>
              <a:off x="5228698" y="1709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1" name="pt7891"/>
            <p:cNvSpPr/>
            <p:nvPr/>
          </p:nvSpPr>
          <p:spPr>
            <a:xfrm>
              <a:off x="5198665" y="1724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2" name="pt7892"/>
            <p:cNvSpPr/>
            <p:nvPr/>
          </p:nvSpPr>
          <p:spPr>
            <a:xfrm>
              <a:off x="5299157" y="16999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3" name="pt7893"/>
            <p:cNvSpPr/>
            <p:nvPr/>
          </p:nvSpPr>
          <p:spPr>
            <a:xfrm>
              <a:off x="4832279" y="2125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4" name="pt7894"/>
            <p:cNvSpPr/>
            <p:nvPr/>
          </p:nvSpPr>
          <p:spPr>
            <a:xfrm>
              <a:off x="4732681" y="19554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5" name="pt7895"/>
            <p:cNvSpPr/>
            <p:nvPr/>
          </p:nvSpPr>
          <p:spPr>
            <a:xfrm>
              <a:off x="4624263" y="23156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6" name="pt7896"/>
            <p:cNvSpPr/>
            <p:nvPr/>
          </p:nvSpPr>
          <p:spPr>
            <a:xfrm>
              <a:off x="4790489" y="2061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7" name="pt7897"/>
            <p:cNvSpPr/>
            <p:nvPr/>
          </p:nvSpPr>
          <p:spPr>
            <a:xfrm>
              <a:off x="5068829" y="2116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8" name="pt7898"/>
            <p:cNvSpPr/>
            <p:nvPr/>
          </p:nvSpPr>
          <p:spPr>
            <a:xfrm>
              <a:off x="5106215" y="1839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9" name="pt7899"/>
            <p:cNvSpPr/>
            <p:nvPr/>
          </p:nvSpPr>
          <p:spPr>
            <a:xfrm>
              <a:off x="4895481" y="2104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0" name="pt7900"/>
            <p:cNvSpPr/>
            <p:nvPr/>
          </p:nvSpPr>
          <p:spPr>
            <a:xfrm>
              <a:off x="4964661" y="2107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1" name="pt7901"/>
            <p:cNvSpPr/>
            <p:nvPr/>
          </p:nvSpPr>
          <p:spPr>
            <a:xfrm>
              <a:off x="5145916" y="1672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2" name="pt7902"/>
            <p:cNvSpPr/>
            <p:nvPr/>
          </p:nvSpPr>
          <p:spPr>
            <a:xfrm>
              <a:off x="4774438" y="2132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3" name="pt7903"/>
            <p:cNvSpPr/>
            <p:nvPr/>
          </p:nvSpPr>
          <p:spPr>
            <a:xfrm>
              <a:off x="4505522" y="2416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4" name="pt7904"/>
            <p:cNvSpPr/>
            <p:nvPr/>
          </p:nvSpPr>
          <p:spPr>
            <a:xfrm>
              <a:off x="4970722" y="19687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5" name="pt7905"/>
            <p:cNvSpPr/>
            <p:nvPr/>
          </p:nvSpPr>
          <p:spPr>
            <a:xfrm>
              <a:off x="4996846" y="1983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6" name="pt7906"/>
            <p:cNvSpPr/>
            <p:nvPr/>
          </p:nvSpPr>
          <p:spPr>
            <a:xfrm>
              <a:off x="4601115" y="2318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7" name="pt7907"/>
            <p:cNvSpPr/>
            <p:nvPr/>
          </p:nvSpPr>
          <p:spPr>
            <a:xfrm>
              <a:off x="4735644" y="2086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8" name="rc7908"/>
            <p:cNvSpPr/>
            <p:nvPr/>
          </p:nvSpPr>
          <p:spPr>
            <a:xfrm>
              <a:off x="4210831" y="3025626"/>
              <a:ext cx="1563622" cy="13969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9" name="pt7909"/>
            <p:cNvSpPr/>
            <p:nvPr/>
          </p:nvSpPr>
          <p:spPr>
            <a:xfrm>
              <a:off x="4612024" y="3283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0" name="pt7910"/>
            <p:cNvSpPr/>
            <p:nvPr/>
          </p:nvSpPr>
          <p:spPr>
            <a:xfrm>
              <a:off x="4785070" y="3218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1" name="pt7911"/>
            <p:cNvSpPr/>
            <p:nvPr/>
          </p:nvSpPr>
          <p:spPr>
            <a:xfrm>
              <a:off x="4882894" y="3167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2" name="pt7912"/>
            <p:cNvSpPr/>
            <p:nvPr/>
          </p:nvSpPr>
          <p:spPr>
            <a:xfrm>
              <a:off x="4647758" y="3239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3" name="pt7913"/>
            <p:cNvSpPr/>
            <p:nvPr/>
          </p:nvSpPr>
          <p:spPr>
            <a:xfrm>
              <a:off x="4744283" y="3252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4" name="pt7914"/>
            <p:cNvSpPr/>
            <p:nvPr/>
          </p:nvSpPr>
          <p:spPr>
            <a:xfrm>
              <a:off x="4597573" y="3067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5" name="pt7915"/>
            <p:cNvSpPr/>
            <p:nvPr/>
          </p:nvSpPr>
          <p:spPr>
            <a:xfrm>
              <a:off x="5050727" y="3302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6" name="pt7916"/>
            <p:cNvSpPr/>
            <p:nvPr/>
          </p:nvSpPr>
          <p:spPr>
            <a:xfrm>
              <a:off x="5529189" y="3319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7" name="pt7917"/>
            <p:cNvSpPr/>
            <p:nvPr/>
          </p:nvSpPr>
          <p:spPr>
            <a:xfrm>
              <a:off x="4805075" y="3388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8" name="pt7918"/>
            <p:cNvSpPr/>
            <p:nvPr/>
          </p:nvSpPr>
          <p:spPr>
            <a:xfrm>
              <a:off x="4457902" y="3092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9" name="pt7919"/>
            <p:cNvSpPr/>
            <p:nvPr/>
          </p:nvSpPr>
          <p:spPr>
            <a:xfrm>
              <a:off x="5378982" y="3378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0" name="pt7920"/>
            <p:cNvSpPr/>
            <p:nvPr/>
          </p:nvSpPr>
          <p:spPr>
            <a:xfrm>
              <a:off x="5441117" y="3380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1" name="pt7921"/>
            <p:cNvSpPr/>
            <p:nvPr/>
          </p:nvSpPr>
          <p:spPr>
            <a:xfrm>
              <a:off x="4937341" y="333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2" name="pt7922"/>
            <p:cNvSpPr/>
            <p:nvPr/>
          </p:nvSpPr>
          <p:spPr>
            <a:xfrm>
              <a:off x="5277995" y="3380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3" name="pt7923"/>
            <p:cNvSpPr/>
            <p:nvPr/>
          </p:nvSpPr>
          <p:spPr>
            <a:xfrm>
              <a:off x="4731093" y="3333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4" name="pt7924"/>
            <p:cNvSpPr/>
            <p:nvPr/>
          </p:nvSpPr>
          <p:spPr>
            <a:xfrm>
              <a:off x="4750859" y="321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5" name="pt7925"/>
            <p:cNvSpPr/>
            <p:nvPr/>
          </p:nvSpPr>
          <p:spPr>
            <a:xfrm>
              <a:off x="5628016" y="3183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6" name="pt7926"/>
            <p:cNvSpPr/>
            <p:nvPr/>
          </p:nvSpPr>
          <p:spPr>
            <a:xfrm>
              <a:off x="4755764" y="3362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7" name="pt7927"/>
            <p:cNvSpPr/>
            <p:nvPr/>
          </p:nvSpPr>
          <p:spPr>
            <a:xfrm>
              <a:off x="4646614" y="3258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8" name="pt7928"/>
            <p:cNvSpPr/>
            <p:nvPr/>
          </p:nvSpPr>
          <p:spPr>
            <a:xfrm>
              <a:off x="5408095" y="3220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9" name="pt7929"/>
            <p:cNvSpPr/>
            <p:nvPr/>
          </p:nvSpPr>
          <p:spPr>
            <a:xfrm>
              <a:off x="4721457" y="3088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0" name="pt7930"/>
            <p:cNvSpPr/>
            <p:nvPr/>
          </p:nvSpPr>
          <p:spPr>
            <a:xfrm>
              <a:off x="4907533" y="3322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1" name="pt7931"/>
            <p:cNvSpPr/>
            <p:nvPr/>
          </p:nvSpPr>
          <p:spPr>
            <a:xfrm>
              <a:off x="4883087" y="3300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2" name="pt7932"/>
            <p:cNvSpPr/>
            <p:nvPr/>
          </p:nvSpPr>
          <p:spPr>
            <a:xfrm>
              <a:off x="5462619" y="3338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3" name="pt7933"/>
            <p:cNvSpPr/>
            <p:nvPr/>
          </p:nvSpPr>
          <p:spPr>
            <a:xfrm>
              <a:off x="5604952" y="3326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4" name="pt7934"/>
            <p:cNvSpPr/>
            <p:nvPr/>
          </p:nvSpPr>
          <p:spPr>
            <a:xfrm>
              <a:off x="4815321" y="3229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5" name="pt7935"/>
            <p:cNvSpPr/>
            <p:nvPr/>
          </p:nvSpPr>
          <p:spPr>
            <a:xfrm>
              <a:off x="4753437" y="329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6" name="pt7936"/>
            <p:cNvSpPr/>
            <p:nvPr/>
          </p:nvSpPr>
          <p:spPr>
            <a:xfrm>
              <a:off x="4951065" y="3534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7" name="pt7937"/>
            <p:cNvSpPr/>
            <p:nvPr/>
          </p:nvSpPr>
          <p:spPr>
            <a:xfrm>
              <a:off x="4837839" y="331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8" name="pt7938"/>
            <p:cNvSpPr/>
            <p:nvPr/>
          </p:nvSpPr>
          <p:spPr>
            <a:xfrm>
              <a:off x="5193741" y="3340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9" name="pt7939"/>
            <p:cNvSpPr/>
            <p:nvPr/>
          </p:nvSpPr>
          <p:spPr>
            <a:xfrm>
              <a:off x="5006219" y="3333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0" name="pt7940"/>
            <p:cNvSpPr/>
            <p:nvPr/>
          </p:nvSpPr>
          <p:spPr>
            <a:xfrm>
              <a:off x="4984414" y="3212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1" name="pt7941"/>
            <p:cNvSpPr/>
            <p:nvPr/>
          </p:nvSpPr>
          <p:spPr>
            <a:xfrm>
              <a:off x="4832394" y="3312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2" name="pt7942"/>
            <p:cNvSpPr/>
            <p:nvPr/>
          </p:nvSpPr>
          <p:spPr>
            <a:xfrm>
              <a:off x="4952993" y="3322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3" name="pt7943"/>
            <p:cNvSpPr/>
            <p:nvPr/>
          </p:nvSpPr>
          <p:spPr>
            <a:xfrm>
              <a:off x="5172181" y="3302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4" name="pt7944"/>
            <p:cNvSpPr/>
            <p:nvPr/>
          </p:nvSpPr>
          <p:spPr>
            <a:xfrm>
              <a:off x="4838893" y="3311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5" name="pt7945"/>
            <p:cNvSpPr/>
            <p:nvPr/>
          </p:nvSpPr>
          <p:spPr>
            <a:xfrm>
              <a:off x="5349959" y="3351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6" name="pt7946"/>
            <p:cNvSpPr/>
            <p:nvPr/>
          </p:nvSpPr>
          <p:spPr>
            <a:xfrm>
              <a:off x="5114199" y="3308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7" name="pt7947"/>
            <p:cNvSpPr/>
            <p:nvPr/>
          </p:nvSpPr>
          <p:spPr>
            <a:xfrm>
              <a:off x="4733201" y="3312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8" name="pt7948"/>
            <p:cNvSpPr/>
            <p:nvPr/>
          </p:nvSpPr>
          <p:spPr>
            <a:xfrm>
              <a:off x="4821370" y="3359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9" name="pt7949"/>
            <p:cNvSpPr/>
            <p:nvPr/>
          </p:nvSpPr>
          <p:spPr>
            <a:xfrm>
              <a:off x="5393169" y="3333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0" name="pt7950"/>
            <p:cNvSpPr/>
            <p:nvPr/>
          </p:nvSpPr>
          <p:spPr>
            <a:xfrm>
              <a:off x="5318795" y="3381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1" name="pt7951"/>
            <p:cNvSpPr/>
            <p:nvPr/>
          </p:nvSpPr>
          <p:spPr>
            <a:xfrm>
              <a:off x="5404001" y="3250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2" name="pt7952"/>
            <p:cNvSpPr/>
            <p:nvPr/>
          </p:nvSpPr>
          <p:spPr>
            <a:xfrm>
              <a:off x="5014125" y="321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3" name="pt7953"/>
            <p:cNvSpPr/>
            <p:nvPr/>
          </p:nvSpPr>
          <p:spPr>
            <a:xfrm>
              <a:off x="5033500" y="3289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4" name="pt7954"/>
            <p:cNvSpPr/>
            <p:nvPr/>
          </p:nvSpPr>
          <p:spPr>
            <a:xfrm>
              <a:off x="5536138" y="3192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5" name="pt7955"/>
            <p:cNvSpPr/>
            <p:nvPr/>
          </p:nvSpPr>
          <p:spPr>
            <a:xfrm>
              <a:off x="5059489" y="3523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6" name="pt7956"/>
            <p:cNvSpPr/>
            <p:nvPr/>
          </p:nvSpPr>
          <p:spPr>
            <a:xfrm>
              <a:off x="4957062" y="3107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7" name="pt7957"/>
            <p:cNvSpPr/>
            <p:nvPr/>
          </p:nvSpPr>
          <p:spPr>
            <a:xfrm>
              <a:off x="5198363" y="3471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8" name="pt7958"/>
            <p:cNvSpPr/>
            <p:nvPr/>
          </p:nvSpPr>
          <p:spPr>
            <a:xfrm>
              <a:off x="4948134" y="3482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9" name="pt7959"/>
            <p:cNvSpPr/>
            <p:nvPr/>
          </p:nvSpPr>
          <p:spPr>
            <a:xfrm>
              <a:off x="5625785" y="3508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0" name="pt7960"/>
            <p:cNvSpPr/>
            <p:nvPr/>
          </p:nvSpPr>
          <p:spPr>
            <a:xfrm>
              <a:off x="5080284" y="336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1" name="pt7961"/>
            <p:cNvSpPr/>
            <p:nvPr/>
          </p:nvSpPr>
          <p:spPr>
            <a:xfrm>
              <a:off x="5604463" y="3369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2" name="pt7962"/>
            <p:cNvSpPr/>
            <p:nvPr/>
          </p:nvSpPr>
          <p:spPr>
            <a:xfrm>
              <a:off x="5258255" y="3449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3" name="pt7963"/>
            <p:cNvSpPr/>
            <p:nvPr/>
          </p:nvSpPr>
          <p:spPr>
            <a:xfrm>
              <a:off x="5283305" y="3276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4" name="pt7964"/>
            <p:cNvSpPr/>
            <p:nvPr/>
          </p:nvSpPr>
          <p:spPr>
            <a:xfrm>
              <a:off x="4904024" y="353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5" name="pt7965"/>
            <p:cNvSpPr/>
            <p:nvPr/>
          </p:nvSpPr>
          <p:spPr>
            <a:xfrm>
              <a:off x="5408102" y="3228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6" name="pt7966"/>
            <p:cNvSpPr/>
            <p:nvPr/>
          </p:nvSpPr>
          <p:spPr>
            <a:xfrm>
              <a:off x="4753694" y="3195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7" name="pt7967"/>
            <p:cNvSpPr/>
            <p:nvPr/>
          </p:nvSpPr>
          <p:spPr>
            <a:xfrm>
              <a:off x="5555995" y="3244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8" name="pt7968"/>
            <p:cNvSpPr/>
            <p:nvPr/>
          </p:nvSpPr>
          <p:spPr>
            <a:xfrm>
              <a:off x="5605485" y="328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9" name="pt7969"/>
            <p:cNvSpPr/>
            <p:nvPr/>
          </p:nvSpPr>
          <p:spPr>
            <a:xfrm>
              <a:off x="4475264" y="3111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0" name="pt7970"/>
            <p:cNvSpPr/>
            <p:nvPr/>
          </p:nvSpPr>
          <p:spPr>
            <a:xfrm>
              <a:off x="4619236" y="3157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1" name="pt7971"/>
            <p:cNvSpPr/>
            <p:nvPr/>
          </p:nvSpPr>
          <p:spPr>
            <a:xfrm>
              <a:off x="5169758" y="3431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2" name="pt7972"/>
            <p:cNvSpPr/>
            <p:nvPr/>
          </p:nvSpPr>
          <p:spPr>
            <a:xfrm>
              <a:off x="5618811" y="3332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3" name="pt7973"/>
            <p:cNvSpPr/>
            <p:nvPr/>
          </p:nvSpPr>
          <p:spPr>
            <a:xfrm>
              <a:off x="5489585" y="3387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4" name="pt7974"/>
            <p:cNvSpPr/>
            <p:nvPr/>
          </p:nvSpPr>
          <p:spPr>
            <a:xfrm>
              <a:off x="5177272" y="3375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5" name="pt7975"/>
            <p:cNvSpPr/>
            <p:nvPr/>
          </p:nvSpPr>
          <p:spPr>
            <a:xfrm>
              <a:off x="5039851" y="3494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6" name="pt7976"/>
            <p:cNvSpPr/>
            <p:nvPr/>
          </p:nvSpPr>
          <p:spPr>
            <a:xfrm>
              <a:off x="5609027" y="3251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7" name="pt7977"/>
            <p:cNvSpPr/>
            <p:nvPr/>
          </p:nvSpPr>
          <p:spPr>
            <a:xfrm>
              <a:off x="4949586" y="3095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8" name="pt7978"/>
            <p:cNvSpPr/>
            <p:nvPr/>
          </p:nvSpPr>
          <p:spPr>
            <a:xfrm>
              <a:off x="5220238" y="3056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9" name="pt7979"/>
            <p:cNvSpPr/>
            <p:nvPr/>
          </p:nvSpPr>
          <p:spPr>
            <a:xfrm>
              <a:off x="5466103" y="3487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0" name="pt7980"/>
            <p:cNvSpPr/>
            <p:nvPr/>
          </p:nvSpPr>
          <p:spPr>
            <a:xfrm>
              <a:off x="4796634" y="3251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1" name="pt7981"/>
            <p:cNvSpPr/>
            <p:nvPr/>
          </p:nvSpPr>
          <p:spPr>
            <a:xfrm>
              <a:off x="5279378" y="3245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2" name="pt7982"/>
            <p:cNvSpPr/>
            <p:nvPr/>
          </p:nvSpPr>
          <p:spPr>
            <a:xfrm>
              <a:off x="4725147" y="3350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3" name="pt7983"/>
            <p:cNvSpPr/>
            <p:nvPr/>
          </p:nvSpPr>
          <p:spPr>
            <a:xfrm>
              <a:off x="5153250" y="3260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4" name="pt7984"/>
            <p:cNvSpPr/>
            <p:nvPr/>
          </p:nvSpPr>
          <p:spPr>
            <a:xfrm>
              <a:off x="5494946" y="3066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5" name="pt7985"/>
            <p:cNvSpPr/>
            <p:nvPr/>
          </p:nvSpPr>
          <p:spPr>
            <a:xfrm>
              <a:off x="4845823" y="3276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6" name="pt7986"/>
            <p:cNvSpPr/>
            <p:nvPr/>
          </p:nvSpPr>
          <p:spPr>
            <a:xfrm>
              <a:off x="5498077" y="3384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7" name="pt7987"/>
            <p:cNvSpPr/>
            <p:nvPr/>
          </p:nvSpPr>
          <p:spPr>
            <a:xfrm>
              <a:off x="4853910" y="3264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8" name="pt7988"/>
            <p:cNvSpPr/>
            <p:nvPr/>
          </p:nvSpPr>
          <p:spPr>
            <a:xfrm>
              <a:off x="5427778" y="3109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9" name="pt7989"/>
            <p:cNvSpPr/>
            <p:nvPr/>
          </p:nvSpPr>
          <p:spPr>
            <a:xfrm>
              <a:off x="5011483" y="3075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0" name="pt7990"/>
            <p:cNvSpPr/>
            <p:nvPr/>
          </p:nvSpPr>
          <p:spPr>
            <a:xfrm>
              <a:off x="4849564" y="3438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1" name="pt7991"/>
            <p:cNvSpPr/>
            <p:nvPr/>
          </p:nvSpPr>
          <p:spPr>
            <a:xfrm>
              <a:off x="4856224" y="3186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2" name="pt7992"/>
            <p:cNvSpPr/>
            <p:nvPr/>
          </p:nvSpPr>
          <p:spPr>
            <a:xfrm>
              <a:off x="5141236" y="3177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3" name="pt7993"/>
            <p:cNvSpPr/>
            <p:nvPr/>
          </p:nvSpPr>
          <p:spPr>
            <a:xfrm>
              <a:off x="5592892" y="331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4" name="pt7994"/>
            <p:cNvSpPr/>
            <p:nvPr/>
          </p:nvSpPr>
          <p:spPr>
            <a:xfrm>
              <a:off x="5653356" y="3272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5" name="pt7995"/>
            <p:cNvSpPr/>
            <p:nvPr/>
          </p:nvSpPr>
          <p:spPr>
            <a:xfrm>
              <a:off x="5541776" y="3361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6" name="pt7996"/>
            <p:cNvSpPr/>
            <p:nvPr/>
          </p:nvSpPr>
          <p:spPr>
            <a:xfrm>
              <a:off x="5593497" y="3313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7" name="pt7997"/>
            <p:cNvSpPr/>
            <p:nvPr/>
          </p:nvSpPr>
          <p:spPr>
            <a:xfrm>
              <a:off x="5554979" y="3124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8" name="pt7998"/>
            <p:cNvSpPr/>
            <p:nvPr/>
          </p:nvSpPr>
          <p:spPr>
            <a:xfrm>
              <a:off x="4466651" y="3138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9" name="pt7999"/>
            <p:cNvSpPr/>
            <p:nvPr/>
          </p:nvSpPr>
          <p:spPr>
            <a:xfrm>
              <a:off x="4992411" y="3199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0" name="pt8000"/>
            <p:cNvSpPr/>
            <p:nvPr/>
          </p:nvSpPr>
          <p:spPr>
            <a:xfrm>
              <a:off x="4965612" y="3577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1" name="pt8001"/>
            <p:cNvSpPr/>
            <p:nvPr/>
          </p:nvSpPr>
          <p:spPr>
            <a:xfrm>
              <a:off x="5535932" y="3252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2" name="pt8002"/>
            <p:cNvSpPr/>
            <p:nvPr/>
          </p:nvSpPr>
          <p:spPr>
            <a:xfrm>
              <a:off x="4796859" y="3319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3" name="pt8003"/>
            <p:cNvSpPr/>
            <p:nvPr/>
          </p:nvSpPr>
          <p:spPr>
            <a:xfrm>
              <a:off x="4582743" y="3327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4" name="pt8004"/>
            <p:cNvSpPr/>
            <p:nvPr/>
          </p:nvSpPr>
          <p:spPr>
            <a:xfrm>
              <a:off x="4738524" y="3199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5" name="pt8005"/>
            <p:cNvSpPr/>
            <p:nvPr/>
          </p:nvSpPr>
          <p:spPr>
            <a:xfrm>
              <a:off x="4752203" y="3234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6" name="pt8006"/>
            <p:cNvSpPr/>
            <p:nvPr/>
          </p:nvSpPr>
          <p:spPr>
            <a:xfrm>
              <a:off x="4934390" y="3401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7" name="pt8007"/>
            <p:cNvSpPr/>
            <p:nvPr/>
          </p:nvSpPr>
          <p:spPr>
            <a:xfrm>
              <a:off x="5057021" y="3116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8" name="pt8008"/>
            <p:cNvSpPr/>
            <p:nvPr/>
          </p:nvSpPr>
          <p:spPr>
            <a:xfrm>
              <a:off x="4703124" y="3216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9" name="pt8009"/>
            <p:cNvSpPr/>
            <p:nvPr/>
          </p:nvSpPr>
          <p:spPr>
            <a:xfrm>
              <a:off x="5231153" y="3339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0" name="pt8010"/>
            <p:cNvSpPr/>
            <p:nvPr/>
          </p:nvSpPr>
          <p:spPr>
            <a:xfrm>
              <a:off x="4630170" y="3138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1" name="pt8011"/>
            <p:cNvSpPr/>
            <p:nvPr/>
          </p:nvSpPr>
          <p:spPr>
            <a:xfrm>
              <a:off x="5066052" y="3281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2" name="pt8012"/>
            <p:cNvSpPr/>
            <p:nvPr/>
          </p:nvSpPr>
          <p:spPr>
            <a:xfrm>
              <a:off x="5634830" y="3375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3" name="pt8013"/>
            <p:cNvSpPr/>
            <p:nvPr/>
          </p:nvSpPr>
          <p:spPr>
            <a:xfrm>
              <a:off x="5547291" y="3366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4" name="pt8014"/>
            <p:cNvSpPr/>
            <p:nvPr/>
          </p:nvSpPr>
          <p:spPr>
            <a:xfrm>
              <a:off x="4443477" y="3113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5" name="pt8015"/>
            <p:cNvSpPr/>
            <p:nvPr/>
          </p:nvSpPr>
          <p:spPr>
            <a:xfrm>
              <a:off x="5654282" y="342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6" name="pt8016"/>
            <p:cNvSpPr/>
            <p:nvPr/>
          </p:nvSpPr>
          <p:spPr>
            <a:xfrm>
              <a:off x="4796859" y="338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7" name="pt8017"/>
            <p:cNvSpPr/>
            <p:nvPr/>
          </p:nvSpPr>
          <p:spPr>
            <a:xfrm>
              <a:off x="4913119" y="3395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8" name="pt8018"/>
            <p:cNvSpPr/>
            <p:nvPr/>
          </p:nvSpPr>
          <p:spPr>
            <a:xfrm>
              <a:off x="5646998" y="3445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9" name="pt8019"/>
            <p:cNvSpPr/>
            <p:nvPr/>
          </p:nvSpPr>
          <p:spPr>
            <a:xfrm>
              <a:off x="5613167" y="3397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0" name="pt8020"/>
            <p:cNvSpPr/>
            <p:nvPr/>
          </p:nvSpPr>
          <p:spPr>
            <a:xfrm>
              <a:off x="5597257" y="3395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1" name="pt8021"/>
            <p:cNvSpPr/>
            <p:nvPr/>
          </p:nvSpPr>
          <p:spPr>
            <a:xfrm>
              <a:off x="5572316" y="3384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2" name="pt8022"/>
            <p:cNvSpPr/>
            <p:nvPr/>
          </p:nvSpPr>
          <p:spPr>
            <a:xfrm>
              <a:off x="4817243" y="3372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3" name="pt8023"/>
            <p:cNvSpPr/>
            <p:nvPr/>
          </p:nvSpPr>
          <p:spPr>
            <a:xfrm>
              <a:off x="5522787" y="3411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4" name="pt8024"/>
            <p:cNvSpPr/>
            <p:nvPr/>
          </p:nvSpPr>
          <p:spPr>
            <a:xfrm>
              <a:off x="5388599" y="3357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5" name="pt8025"/>
            <p:cNvSpPr/>
            <p:nvPr/>
          </p:nvSpPr>
          <p:spPr>
            <a:xfrm>
              <a:off x="5613315" y="3498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6" name="pt8026"/>
            <p:cNvSpPr/>
            <p:nvPr/>
          </p:nvSpPr>
          <p:spPr>
            <a:xfrm>
              <a:off x="4508144" y="3265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7" name="pt8027"/>
            <p:cNvSpPr/>
            <p:nvPr/>
          </p:nvSpPr>
          <p:spPr>
            <a:xfrm>
              <a:off x="5049467" y="3369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8" name="pt8028"/>
            <p:cNvSpPr/>
            <p:nvPr/>
          </p:nvSpPr>
          <p:spPr>
            <a:xfrm>
              <a:off x="4741982" y="3336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9" name="pt8029"/>
            <p:cNvSpPr/>
            <p:nvPr/>
          </p:nvSpPr>
          <p:spPr>
            <a:xfrm>
              <a:off x="4720448" y="3343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0" name="pt8030"/>
            <p:cNvSpPr/>
            <p:nvPr/>
          </p:nvSpPr>
          <p:spPr>
            <a:xfrm>
              <a:off x="5017147" y="3247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1" name="pt8031"/>
            <p:cNvSpPr/>
            <p:nvPr/>
          </p:nvSpPr>
          <p:spPr>
            <a:xfrm>
              <a:off x="4965503" y="3378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2" name="pt8032"/>
            <p:cNvSpPr/>
            <p:nvPr/>
          </p:nvSpPr>
          <p:spPr>
            <a:xfrm>
              <a:off x="4641188" y="3211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3" name="pt8033"/>
            <p:cNvSpPr/>
            <p:nvPr/>
          </p:nvSpPr>
          <p:spPr>
            <a:xfrm>
              <a:off x="4674351" y="3165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4" name="pt8034"/>
            <p:cNvSpPr/>
            <p:nvPr/>
          </p:nvSpPr>
          <p:spPr>
            <a:xfrm>
              <a:off x="5631744" y="3473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5" name="pt8035"/>
            <p:cNvSpPr/>
            <p:nvPr/>
          </p:nvSpPr>
          <p:spPr>
            <a:xfrm>
              <a:off x="4692331" y="3234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6" name="pt8036"/>
            <p:cNvSpPr/>
            <p:nvPr/>
          </p:nvSpPr>
          <p:spPr>
            <a:xfrm>
              <a:off x="5124227" y="3103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7" name="pt8037"/>
            <p:cNvSpPr/>
            <p:nvPr/>
          </p:nvSpPr>
          <p:spPr>
            <a:xfrm>
              <a:off x="5248722" y="3333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8" name="pt8038"/>
            <p:cNvSpPr/>
            <p:nvPr/>
          </p:nvSpPr>
          <p:spPr>
            <a:xfrm>
              <a:off x="4884932" y="3253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9" name="pt8039"/>
            <p:cNvSpPr/>
            <p:nvPr/>
          </p:nvSpPr>
          <p:spPr>
            <a:xfrm>
              <a:off x="5002465" y="3261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0" name="pt8040"/>
            <p:cNvSpPr/>
            <p:nvPr/>
          </p:nvSpPr>
          <p:spPr>
            <a:xfrm>
              <a:off x="5326592" y="3326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1" name="pt8041"/>
            <p:cNvSpPr/>
            <p:nvPr/>
          </p:nvSpPr>
          <p:spPr>
            <a:xfrm>
              <a:off x="4872667" y="326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2" name="pt8042"/>
            <p:cNvSpPr/>
            <p:nvPr/>
          </p:nvSpPr>
          <p:spPr>
            <a:xfrm>
              <a:off x="4995664" y="328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3" name="pt8043"/>
            <p:cNvSpPr/>
            <p:nvPr/>
          </p:nvSpPr>
          <p:spPr>
            <a:xfrm>
              <a:off x="4959042" y="3253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4" name="pt8044"/>
            <p:cNvSpPr/>
            <p:nvPr/>
          </p:nvSpPr>
          <p:spPr>
            <a:xfrm>
              <a:off x="5422327" y="3159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5" name="pt8045"/>
            <p:cNvSpPr/>
            <p:nvPr/>
          </p:nvSpPr>
          <p:spPr>
            <a:xfrm>
              <a:off x="5023768" y="3387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6" name="pt8046"/>
            <p:cNvSpPr/>
            <p:nvPr/>
          </p:nvSpPr>
          <p:spPr>
            <a:xfrm>
              <a:off x="5474865" y="3341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7" name="pt8047"/>
            <p:cNvSpPr/>
            <p:nvPr/>
          </p:nvSpPr>
          <p:spPr>
            <a:xfrm>
              <a:off x="5274685" y="3283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8" name="pt8048"/>
            <p:cNvSpPr/>
            <p:nvPr/>
          </p:nvSpPr>
          <p:spPr>
            <a:xfrm>
              <a:off x="5019467" y="3267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9" name="pt8049"/>
            <p:cNvSpPr/>
            <p:nvPr/>
          </p:nvSpPr>
          <p:spPr>
            <a:xfrm>
              <a:off x="4722858" y="3184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0" name="pt8050"/>
            <p:cNvSpPr/>
            <p:nvPr/>
          </p:nvSpPr>
          <p:spPr>
            <a:xfrm>
              <a:off x="5386786" y="3287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1" name="pt8051"/>
            <p:cNvSpPr/>
            <p:nvPr/>
          </p:nvSpPr>
          <p:spPr>
            <a:xfrm>
              <a:off x="5100205" y="3205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2" name="pt8052"/>
            <p:cNvSpPr/>
            <p:nvPr/>
          </p:nvSpPr>
          <p:spPr>
            <a:xfrm>
              <a:off x="5408314" y="3239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3" name="pt8053"/>
            <p:cNvSpPr/>
            <p:nvPr/>
          </p:nvSpPr>
          <p:spPr>
            <a:xfrm>
              <a:off x="5645636" y="3315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4" name="pt8054"/>
            <p:cNvSpPr/>
            <p:nvPr/>
          </p:nvSpPr>
          <p:spPr>
            <a:xfrm>
              <a:off x="4648382" y="3259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5" name="pt8055"/>
            <p:cNvSpPr/>
            <p:nvPr/>
          </p:nvSpPr>
          <p:spPr>
            <a:xfrm>
              <a:off x="5130977" y="3367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6" name="pt8056"/>
            <p:cNvSpPr/>
            <p:nvPr/>
          </p:nvSpPr>
          <p:spPr>
            <a:xfrm>
              <a:off x="4629688" y="3242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7" name="pt8057"/>
            <p:cNvSpPr/>
            <p:nvPr/>
          </p:nvSpPr>
          <p:spPr>
            <a:xfrm>
              <a:off x="5562802" y="3346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8" name="pt8058"/>
            <p:cNvSpPr/>
            <p:nvPr/>
          </p:nvSpPr>
          <p:spPr>
            <a:xfrm>
              <a:off x="4602857" y="3256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9" name="pt8059"/>
            <p:cNvSpPr/>
            <p:nvPr/>
          </p:nvSpPr>
          <p:spPr>
            <a:xfrm>
              <a:off x="5294291" y="348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0" name="pt8060"/>
            <p:cNvSpPr/>
            <p:nvPr/>
          </p:nvSpPr>
          <p:spPr>
            <a:xfrm>
              <a:off x="4989152" y="3283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1" name="pt8061"/>
            <p:cNvSpPr/>
            <p:nvPr/>
          </p:nvSpPr>
          <p:spPr>
            <a:xfrm>
              <a:off x="5192398" y="3432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2" name="pt8062"/>
            <p:cNvSpPr/>
            <p:nvPr/>
          </p:nvSpPr>
          <p:spPr>
            <a:xfrm>
              <a:off x="5175640" y="3047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3" name="pt8063"/>
            <p:cNvSpPr/>
            <p:nvPr/>
          </p:nvSpPr>
          <p:spPr>
            <a:xfrm>
              <a:off x="4746488" y="3379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4" name="pt8064"/>
            <p:cNvSpPr/>
            <p:nvPr/>
          </p:nvSpPr>
          <p:spPr>
            <a:xfrm>
              <a:off x="4697281" y="3204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5" name="pt8065"/>
            <p:cNvSpPr/>
            <p:nvPr/>
          </p:nvSpPr>
          <p:spPr>
            <a:xfrm>
              <a:off x="4406136" y="3160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6" name="pt8066"/>
            <p:cNvSpPr/>
            <p:nvPr/>
          </p:nvSpPr>
          <p:spPr>
            <a:xfrm>
              <a:off x="4819647" y="3520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7" name="pt8067"/>
            <p:cNvSpPr/>
            <p:nvPr/>
          </p:nvSpPr>
          <p:spPr>
            <a:xfrm>
              <a:off x="4772837" y="3190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8" name="pt8068"/>
            <p:cNvSpPr/>
            <p:nvPr/>
          </p:nvSpPr>
          <p:spPr>
            <a:xfrm>
              <a:off x="4960154" y="3398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9" name="pt8069"/>
            <p:cNvSpPr/>
            <p:nvPr/>
          </p:nvSpPr>
          <p:spPr>
            <a:xfrm>
              <a:off x="4545987" y="3375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0" name="pt8070"/>
            <p:cNvSpPr/>
            <p:nvPr/>
          </p:nvSpPr>
          <p:spPr>
            <a:xfrm>
              <a:off x="4713769" y="3289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1" name="pt8071"/>
            <p:cNvSpPr/>
            <p:nvPr/>
          </p:nvSpPr>
          <p:spPr>
            <a:xfrm>
              <a:off x="5316037" y="3291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2" name="pt8072"/>
            <p:cNvSpPr/>
            <p:nvPr/>
          </p:nvSpPr>
          <p:spPr>
            <a:xfrm>
              <a:off x="4623022" y="3261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3" name="pt8073"/>
            <p:cNvSpPr/>
            <p:nvPr/>
          </p:nvSpPr>
          <p:spPr>
            <a:xfrm>
              <a:off x="4764635" y="3331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4" name="pt8074"/>
            <p:cNvSpPr/>
            <p:nvPr/>
          </p:nvSpPr>
          <p:spPr>
            <a:xfrm>
              <a:off x="4754376" y="3193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5" name="pt8075"/>
            <p:cNvSpPr/>
            <p:nvPr/>
          </p:nvSpPr>
          <p:spPr>
            <a:xfrm>
              <a:off x="4842635" y="3080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6" name="pt8076"/>
            <p:cNvSpPr/>
            <p:nvPr/>
          </p:nvSpPr>
          <p:spPr>
            <a:xfrm>
              <a:off x="4629258" y="309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7" name="pt8077"/>
            <p:cNvSpPr/>
            <p:nvPr/>
          </p:nvSpPr>
          <p:spPr>
            <a:xfrm>
              <a:off x="4399990" y="3337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8" name="pt8078"/>
            <p:cNvSpPr/>
            <p:nvPr/>
          </p:nvSpPr>
          <p:spPr>
            <a:xfrm>
              <a:off x="4718995" y="3380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9" name="pt8079"/>
            <p:cNvSpPr/>
            <p:nvPr/>
          </p:nvSpPr>
          <p:spPr>
            <a:xfrm>
              <a:off x="4755764" y="3208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0" name="pt8080"/>
            <p:cNvSpPr/>
            <p:nvPr/>
          </p:nvSpPr>
          <p:spPr>
            <a:xfrm>
              <a:off x="4474699" y="3122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1" name="pt8081"/>
            <p:cNvSpPr/>
            <p:nvPr/>
          </p:nvSpPr>
          <p:spPr>
            <a:xfrm>
              <a:off x="4752364" y="312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2" name="pt8082"/>
            <p:cNvSpPr/>
            <p:nvPr/>
          </p:nvSpPr>
          <p:spPr>
            <a:xfrm>
              <a:off x="4427889" y="3092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3" name="pt8083"/>
            <p:cNvSpPr/>
            <p:nvPr/>
          </p:nvSpPr>
          <p:spPr>
            <a:xfrm>
              <a:off x="4548867" y="3366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4" name="pt8084"/>
            <p:cNvSpPr/>
            <p:nvPr/>
          </p:nvSpPr>
          <p:spPr>
            <a:xfrm>
              <a:off x="5152312" y="3242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5" name="pt8085"/>
            <p:cNvSpPr/>
            <p:nvPr/>
          </p:nvSpPr>
          <p:spPr>
            <a:xfrm>
              <a:off x="4679899" y="338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6" name="pt8086"/>
            <p:cNvSpPr/>
            <p:nvPr/>
          </p:nvSpPr>
          <p:spPr>
            <a:xfrm>
              <a:off x="5353430" y="3248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7" name="pt8087"/>
            <p:cNvSpPr/>
            <p:nvPr/>
          </p:nvSpPr>
          <p:spPr>
            <a:xfrm>
              <a:off x="4685633" y="3425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8" name="pt8088"/>
            <p:cNvSpPr/>
            <p:nvPr/>
          </p:nvSpPr>
          <p:spPr>
            <a:xfrm>
              <a:off x="4781464" y="3213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9" name="pt8089"/>
            <p:cNvSpPr/>
            <p:nvPr/>
          </p:nvSpPr>
          <p:spPr>
            <a:xfrm>
              <a:off x="5471226" y="3047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0" name="pt8090"/>
            <p:cNvSpPr/>
            <p:nvPr/>
          </p:nvSpPr>
          <p:spPr>
            <a:xfrm>
              <a:off x="5077661" y="3366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1" name="pt8091"/>
            <p:cNvSpPr/>
            <p:nvPr/>
          </p:nvSpPr>
          <p:spPr>
            <a:xfrm>
              <a:off x="4995104" y="3185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2" name="pt8092"/>
            <p:cNvSpPr/>
            <p:nvPr/>
          </p:nvSpPr>
          <p:spPr>
            <a:xfrm>
              <a:off x="5426281" y="3286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3" name="pt8093"/>
            <p:cNvSpPr/>
            <p:nvPr/>
          </p:nvSpPr>
          <p:spPr>
            <a:xfrm>
              <a:off x="4800614" y="3325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4" name="pt8094"/>
            <p:cNvSpPr/>
            <p:nvPr/>
          </p:nvSpPr>
          <p:spPr>
            <a:xfrm>
              <a:off x="5522967" y="3225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5" name="pt8095"/>
            <p:cNvSpPr/>
            <p:nvPr/>
          </p:nvSpPr>
          <p:spPr>
            <a:xfrm>
              <a:off x="4728792" y="3441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6" name="pt8096"/>
            <p:cNvSpPr/>
            <p:nvPr/>
          </p:nvSpPr>
          <p:spPr>
            <a:xfrm>
              <a:off x="4670372" y="3381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7" name="pt8097"/>
            <p:cNvSpPr/>
            <p:nvPr/>
          </p:nvSpPr>
          <p:spPr>
            <a:xfrm>
              <a:off x="5308317" y="3205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8" name="pt8098"/>
            <p:cNvSpPr/>
            <p:nvPr/>
          </p:nvSpPr>
          <p:spPr>
            <a:xfrm>
              <a:off x="5038752" y="3457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9" name="pt8099"/>
            <p:cNvSpPr/>
            <p:nvPr/>
          </p:nvSpPr>
          <p:spPr>
            <a:xfrm>
              <a:off x="4645425" y="3078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0" name="pt8100"/>
            <p:cNvSpPr/>
            <p:nvPr/>
          </p:nvSpPr>
          <p:spPr>
            <a:xfrm>
              <a:off x="4400453" y="3138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1" name="pt8101"/>
            <p:cNvSpPr/>
            <p:nvPr/>
          </p:nvSpPr>
          <p:spPr>
            <a:xfrm>
              <a:off x="4961974" y="3270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2" name="pt8102"/>
            <p:cNvSpPr/>
            <p:nvPr/>
          </p:nvSpPr>
          <p:spPr>
            <a:xfrm>
              <a:off x="4506235" y="3214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3" name="pt8103"/>
            <p:cNvSpPr/>
            <p:nvPr/>
          </p:nvSpPr>
          <p:spPr>
            <a:xfrm>
              <a:off x="4981290" y="3216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4" name="pt8104"/>
            <p:cNvSpPr/>
            <p:nvPr/>
          </p:nvSpPr>
          <p:spPr>
            <a:xfrm>
              <a:off x="5070674" y="3215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5" name="pt8105"/>
            <p:cNvSpPr/>
            <p:nvPr/>
          </p:nvSpPr>
          <p:spPr>
            <a:xfrm>
              <a:off x="4759994" y="3227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6" name="pt8106"/>
            <p:cNvSpPr/>
            <p:nvPr/>
          </p:nvSpPr>
          <p:spPr>
            <a:xfrm>
              <a:off x="4715434" y="3223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7" name="pt8107"/>
            <p:cNvSpPr/>
            <p:nvPr/>
          </p:nvSpPr>
          <p:spPr>
            <a:xfrm>
              <a:off x="4706878" y="3130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8" name="pt8108"/>
            <p:cNvSpPr/>
            <p:nvPr/>
          </p:nvSpPr>
          <p:spPr>
            <a:xfrm>
              <a:off x="5124651" y="3089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9" name="pt8109"/>
            <p:cNvSpPr/>
            <p:nvPr/>
          </p:nvSpPr>
          <p:spPr>
            <a:xfrm>
              <a:off x="5392308" y="3095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0" name="pt8110"/>
            <p:cNvSpPr/>
            <p:nvPr/>
          </p:nvSpPr>
          <p:spPr>
            <a:xfrm>
              <a:off x="5641573" y="3277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1" name="pt8111"/>
            <p:cNvSpPr/>
            <p:nvPr/>
          </p:nvSpPr>
          <p:spPr>
            <a:xfrm>
              <a:off x="5653767" y="3135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2" name="pt8112"/>
            <p:cNvSpPr/>
            <p:nvPr/>
          </p:nvSpPr>
          <p:spPr>
            <a:xfrm>
              <a:off x="4688596" y="3254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3" name="pt8113"/>
            <p:cNvSpPr/>
            <p:nvPr/>
          </p:nvSpPr>
          <p:spPr>
            <a:xfrm>
              <a:off x="5026577" y="3139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4" name="pt8114"/>
            <p:cNvSpPr/>
            <p:nvPr/>
          </p:nvSpPr>
          <p:spPr>
            <a:xfrm>
              <a:off x="5589961" y="3353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5" name="pt8115"/>
            <p:cNvSpPr/>
            <p:nvPr/>
          </p:nvSpPr>
          <p:spPr>
            <a:xfrm>
              <a:off x="4828885" y="3255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6" name="pt8116"/>
            <p:cNvSpPr/>
            <p:nvPr/>
          </p:nvSpPr>
          <p:spPr>
            <a:xfrm>
              <a:off x="5161376" y="3248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7" name="pt8117"/>
            <p:cNvSpPr/>
            <p:nvPr/>
          </p:nvSpPr>
          <p:spPr>
            <a:xfrm>
              <a:off x="4701716" y="3210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8" name="pt8118"/>
            <p:cNvSpPr/>
            <p:nvPr/>
          </p:nvSpPr>
          <p:spPr>
            <a:xfrm>
              <a:off x="5653709" y="3327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9" name="pt8119"/>
            <p:cNvSpPr/>
            <p:nvPr/>
          </p:nvSpPr>
          <p:spPr>
            <a:xfrm>
              <a:off x="5559157" y="3124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0" name="pt8120"/>
            <p:cNvSpPr/>
            <p:nvPr/>
          </p:nvSpPr>
          <p:spPr>
            <a:xfrm>
              <a:off x="5348005" y="3112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1" name="pt8121"/>
            <p:cNvSpPr/>
            <p:nvPr/>
          </p:nvSpPr>
          <p:spPr>
            <a:xfrm>
              <a:off x="4856069" y="3231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2" name="pt8122"/>
            <p:cNvSpPr/>
            <p:nvPr/>
          </p:nvSpPr>
          <p:spPr>
            <a:xfrm>
              <a:off x="4479706" y="3045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3" name="pt8123"/>
            <p:cNvSpPr/>
            <p:nvPr/>
          </p:nvSpPr>
          <p:spPr>
            <a:xfrm>
              <a:off x="5142798" y="3299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4" name="pt8124"/>
            <p:cNvSpPr/>
            <p:nvPr/>
          </p:nvSpPr>
          <p:spPr>
            <a:xfrm>
              <a:off x="4612069" y="3149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5" name="pt8125"/>
            <p:cNvSpPr/>
            <p:nvPr/>
          </p:nvSpPr>
          <p:spPr>
            <a:xfrm>
              <a:off x="5531632" y="3212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6" name="pt8126"/>
            <p:cNvSpPr/>
            <p:nvPr/>
          </p:nvSpPr>
          <p:spPr>
            <a:xfrm>
              <a:off x="4428621" y="3046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7" name="pt8127"/>
            <p:cNvSpPr/>
            <p:nvPr/>
          </p:nvSpPr>
          <p:spPr>
            <a:xfrm>
              <a:off x="4725102" y="3602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8" name="pt8128"/>
            <p:cNvSpPr/>
            <p:nvPr/>
          </p:nvSpPr>
          <p:spPr>
            <a:xfrm>
              <a:off x="5102211" y="3458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9" name="pt8129"/>
            <p:cNvSpPr/>
            <p:nvPr/>
          </p:nvSpPr>
          <p:spPr>
            <a:xfrm>
              <a:off x="5122299" y="3532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0" name="pt8130"/>
            <p:cNvSpPr/>
            <p:nvPr/>
          </p:nvSpPr>
          <p:spPr>
            <a:xfrm>
              <a:off x="4744206" y="341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1" name="pt8131"/>
            <p:cNvSpPr/>
            <p:nvPr/>
          </p:nvSpPr>
          <p:spPr>
            <a:xfrm>
              <a:off x="4851480" y="3398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2" name="pt8132"/>
            <p:cNvSpPr/>
            <p:nvPr/>
          </p:nvSpPr>
          <p:spPr>
            <a:xfrm>
              <a:off x="4754922" y="3316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3" name="pt8133"/>
            <p:cNvSpPr/>
            <p:nvPr/>
          </p:nvSpPr>
          <p:spPr>
            <a:xfrm>
              <a:off x="4704943" y="3190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4" name="pt8134"/>
            <p:cNvSpPr/>
            <p:nvPr/>
          </p:nvSpPr>
          <p:spPr>
            <a:xfrm>
              <a:off x="5066187" y="3349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5" name="pt8135"/>
            <p:cNvSpPr/>
            <p:nvPr/>
          </p:nvSpPr>
          <p:spPr>
            <a:xfrm>
              <a:off x="5279313" y="3396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6" name="pt8136"/>
            <p:cNvSpPr/>
            <p:nvPr/>
          </p:nvSpPr>
          <p:spPr>
            <a:xfrm>
              <a:off x="5268270" y="3375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7" name="pt8137"/>
            <p:cNvSpPr/>
            <p:nvPr/>
          </p:nvSpPr>
          <p:spPr>
            <a:xfrm>
              <a:off x="5044081" y="3408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8" name="pt8138"/>
            <p:cNvSpPr/>
            <p:nvPr/>
          </p:nvSpPr>
          <p:spPr>
            <a:xfrm>
              <a:off x="4924639" y="3364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9" name="pt8139"/>
            <p:cNvSpPr/>
            <p:nvPr/>
          </p:nvSpPr>
          <p:spPr>
            <a:xfrm>
              <a:off x="5472904" y="3281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0" name="pt8140"/>
            <p:cNvSpPr/>
            <p:nvPr/>
          </p:nvSpPr>
          <p:spPr>
            <a:xfrm>
              <a:off x="4700893" y="3118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1" name="pt8141"/>
            <p:cNvSpPr/>
            <p:nvPr/>
          </p:nvSpPr>
          <p:spPr>
            <a:xfrm>
              <a:off x="5608841" y="3303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2" name="pt8142"/>
            <p:cNvSpPr/>
            <p:nvPr/>
          </p:nvSpPr>
          <p:spPr>
            <a:xfrm>
              <a:off x="5239613" y="3274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3" name="pt8143"/>
            <p:cNvSpPr/>
            <p:nvPr/>
          </p:nvSpPr>
          <p:spPr>
            <a:xfrm>
              <a:off x="5045437" y="3281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4" name="pt8144"/>
            <p:cNvSpPr/>
            <p:nvPr/>
          </p:nvSpPr>
          <p:spPr>
            <a:xfrm>
              <a:off x="5169919" y="3257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5" name="pt8145"/>
            <p:cNvSpPr/>
            <p:nvPr/>
          </p:nvSpPr>
          <p:spPr>
            <a:xfrm>
              <a:off x="5065962" y="3328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6" name="pt8146"/>
            <p:cNvSpPr/>
            <p:nvPr/>
          </p:nvSpPr>
          <p:spPr>
            <a:xfrm>
              <a:off x="5372657" y="3290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7" name="pt8147"/>
            <p:cNvSpPr/>
            <p:nvPr/>
          </p:nvSpPr>
          <p:spPr>
            <a:xfrm>
              <a:off x="5234091" y="3242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8" name="pt8148"/>
            <p:cNvSpPr/>
            <p:nvPr/>
          </p:nvSpPr>
          <p:spPr>
            <a:xfrm>
              <a:off x="5059039" y="3241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9" name="pt8149"/>
            <p:cNvSpPr/>
            <p:nvPr/>
          </p:nvSpPr>
          <p:spPr>
            <a:xfrm>
              <a:off x="5307424" y="3288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0" name="pt8150"/>
            <p:cNvSpPr/>
            <p:nvPr/>
          </p:nvSpPr>
          <p:spPr>
            <a:xfrm>
              <a:off x="5216954" y="3327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1" name="pt8151"/>
            <p:cNvSpPr/>
            <p:nvPr/>
          </p:nvSpPr>
          <p:spPr>
            <a:xfrm>
              <a:off x="4694729" y="3363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2" name="pt8152"/>
            <p:cNvSpPr/>
            <p:nvPr/>
          </p:nvSpPr>
          <p:spPr>
            <a:xfrm>
              <a:off x="4977240" y="3227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3" name="pt8153"/>
            <p:cNvSpPr/>
            <p:nvPr/>
          </p:nvSpPr>
          <p:spPr>
            <a:xfrm>
              <a:off x="5024655" y="314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4" name="pt8154"/>
            <p:cNvSpPr/>
            <p:nvPr/>
          </p:nvSpPr>
          <p:spPr>
            <a:xfrm>
              <a:off x="5631532" y="3209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5" name="pt8155"/>
            <p:cNvSpPr/>
            <p:nvPr/>
          </p:nvSpPr>
          <p:spPr>
            <a:xfrm>
              <a:off x="5414125" y="3270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6" name="pt8156"/>
            <p:cNvSpPr/>
            <p:nvPr/>
          </p:nvSpPr>
          <p:spPr>
            <a:xfrm>
              <a:off x="4751329" y="3330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7" name="pt8157"/>
            <p:cNvSpPr/>
            <p:nvPr/>
          </p:nvSpPr>
          <p:spPr>
            <a:xfrm>
              <a:off x="4910979" y="3226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8" name="pt8158"/>
            <p:cNvSpPr/>
            <p:nvPr/>
          </p:nvSpPr>
          <p:spPr>
            <a:xfrm>
              <a:off x="4997078" y="3238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9" name="pt8159"/>
            <p:cNvSpPr/>
            <p:nvPr/>
          </p:nvSpPr>
          <p:spPr>
            <a:xfrm>
              <a:off x="4933876" y="3224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0" name="pt8160"/>
            <p:cNvSpPr/>
            <p:nvPr/>
          </p:nvSpPr>
          <p:spPr>
            <a:xfrm>
              <a:off x="5131870" y="3050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1" name="pt8161"/>
            <p:cNvSpPr/>
            <p:nvPr/>
          </p:nvSpPr>
          <p:spPr>
            <a:xfrm>
              <a:off x="4757615" y="3236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2" name="pt8162"/>
            <p:cNvSpPr/>
            <p:nvPr/>
          </p:nvSpPr>
          <p:spPr>
            <a:xfrm>
              <a:off x="5623548" y="3193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3" name="pt8163"/>
            <p:cNvSpPr/>
            <p:nvPr/>
          </p:nvSpPr>
          <p:spPr>
            <a:xfrm>
              <a:off x="5506967" y="3298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4" name="pt8164"/>
            <p:cNvSpPr/>
            <p:nvPr/>
          </p:nvSpPr>
          <p:spPr>
            <a:xfrm>
              <a:off x="4897062" y="3170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5" name="pt8165"/>
            <p:cNvSpPr/>
            <p:nvPr/>
          </p:nvSpPr>
          <p:spPr>
            <a:xfrm>
              <a:off x="5279461" y="3284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6" name="pt8166"/>
            <p:cNvSpPr/>
            <p:nvPr/>
          </p:nvSpPr>
          <p:spPr>
            <a:xfrm>
              <a:off x="4829605" y="3210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7" name="pt8167"/>
            <p:cNvSpPr/>
            <p:nvPr/>
          </p:nvSpPr>
          <p:spPr>
            <a:xfrm>
              <a:off x="4777607" y="3261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8" name="pt8168"/>
            <p:cNvSpPr/>
            <p:nvPr/>
          </p:nvSpPr>
          <p:spPr>
            <a:xfrm>
              <a:off x="4837132" y="3245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9" name="pt8169"/>
            <p:cNvSpPr/>
            <p:nvPr/>
          </p:nvSpPr>
          <p:spPr>
            <a:xfrm>
              <a:off x="5042197" y="3244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0" name="pt8170"/>
            <p:cNvSpPr/>
            <p:nvPr/>
          </p:nvSpPr>
          <p:spPr>
            <a:xfrm>
              <a:off x="4729248" y="3210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1" name="pt8171"/>
            <p:cNvSpPr/>
            <p:nvPr/>
          </p:nvSpPr>
          <p:spPr>
            <a:xfrm>
              <a:off x="5640570" y="3296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2" name="pt8172"/>
            <p:cNvSpPr/>
            <p:nvPr/>
          </p:nvSpPr>
          <p:spPr>
            <a:xfrm>
              <a:off x="5082425" y="3417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3" name="pt8173"/>
            <p:cNvSpPr/>
            <p:nvPr/>
          </p:nvSpPr>
          <p:spPr>
            <a:xfrm>
              <a:off x="5033397" y="3284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4" name="pt8174"/>
            <p:cNvSpPr/>
            <p:nvPr/>
          </p:nvSpPr>
          <p:spPr>
            <a:xfrm>
              <a:off x="5251280" y="3273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5" name="pt8175"/>
            <p:cNvSpPr/>
            <p:nvPr/>
          </p:nvSpPr>
          <p:spPr>
            <a:xfrm>
              <a:off x="5372895" y="3284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6" name="pt8176"/>
            <p:cNvSpPr/>
            <p:nvPr/>
          </p:nvSpPr>
          <p:spPr>
            <a:xfrm>
              <a:off x="4779645" y="3110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7" name="pt8177"/>
            <p:cNvSpPr/>
            <p:nvPr/>
          </p:nvSpPr>
          <p:spPr>
            <a:xfrm>
              <a:off x="5383244" y="3315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8" name="pt8178"/>
            <p:cNvSpPr/>
            <p:nvPr/>
          </p:nvSpPr>
          <p:spPr>
            <a:xfrm>
              <a:off x="5531021" y="3408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9" name="pt8179"/>
            <p:cNvSpPr/>
            <p:nvPr/>
          </p:nvSpPr>
          <p:spPr>
            <a:xfrm>
              <a:off x="5276697" y="333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0" name="pt8180"/>
            <p:cNvSpPr/>
            <p:nvPr/>
          </p:nvSpPr>
          <p:spPr>
            <a:xfrm>
              <a:off x="4958882" y="3483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1" name="pt8181"/>
            <p:cNvSpPr/>
            <p:nvPr/>
          </p:nvSpPr>
          <p:spPr>
            <a:xfrm>
              <a:off x="4716282" y="3112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2" name="pt8182"/>
            <p:cNvSpPr/>
            <p:nvPr/>
          </p:nvSpPr>
          <p:spPr>
            <a:xfrm>
              <a:off x="4819249" y="3448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3" name="pt8183"/>
            <p:cNvSpPr/>
            <p:nvPr/>
          </p:nvSpPr>
          <p:spPr>
            <a:xfrm>
              <a:off x="5008128" y="3194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4" name="pt8184"/>
            <p:cNvSpPr/>
            <p:nvPr/>
          </p:nvSpPr>
          <p:spPr>
            <a:xfrm>
              <a:off x="4958168" y="3262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5" name="pt8185"/>
            <p:cNvSpPr/>
            <p:nvPr/>
          </p:nvSpPr>
          <p:spPr>
            <a:xfrm>
              <a:off x="4688442" y="316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6" name="pt8186"/>
            <p:cNvSpPr/>
            <p:nvPr/>
          </p:nvSpPr>
          <p:spPr>
            <a:xfrm>
              <a:off x="5022251" y="3276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7" name="pt8187"/>
            <p:cNvSpPr/>
            <p:nvPr/>
          </p:nvSpPr>
          <p:spPr>
            <a:xfrm>
              <a:off x="5429855" y="3275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8" name="pt8188"/>
            <p:cNvSpPr/>
            <p:nvPr/>
          </p:nvSpPr>
          <p:spPr>
            <a:xfrm>
              <a:off x="5369346" y="3303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9" name="pt8189"/>
            <p:cNvSpPr/>
            <p:nvPr/>
          </p:nvSpPr>
          <p:spPr>
            <a:xfrm>
              <a:off x="4969475" y="3257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0" name="pt8190"/>
            <p:cNvSpPr/>
            <p:nvPr/>
          </p:nvSpPr>
          <p:spPr>
            <a:xfrm>
              <a:off x="5163587" y="3198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1" name="pt8191"/>
            <p:cNvSpPr/>
            <p:nvPr/>
          </p:nvSpPr>
          <p:spPr>
            <a:xfrm>
              <a:off x="5439465" y="329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2" name="pt8192"/>
            <p:cNvSpPr/>
            <p:nvPr/>
          </p:nvSpPr>
          <p:spPr>
            <a:xfrm>
              <a:off x="5343222" y="3244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3" name="pt8193"/>
            <p:cNvSpPr/>
            <p:nvPr/>
          </p:nvSpPr>
          <p:spPr>
            <a:xfrm>
              <a:off x="5367958" y="3124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4" name="pt8194"/>
            <p:cNvSpPr/>
            <p:nvPr/>
          </p:nvSpPr>
          <p:spPr>
            <a:xfrm>
              <a:off x="4937199" y="3188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5" name="pt8195"/>
            <p:cNvSpPr/>
            <p:nvPr/>
          </p:nvSpPr>
          <p:spPr>
            <a:xfrm>
              <a:off x="4856577" y="3449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6" name="pt8196"/>
            <p:cNvSpPr/>
            <p:nvPr/>
          </p:nvSpPr>
          <p:spPr>
            <a:xfrm>
              <a:off x="5089425" y="3361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7" name="pt8197"/>
            <p:cNvSpPr/>
            <p:nvPr/>
          </p:nvSpPr>
          <p:spPr>
            <a:xfrm>
              <a:off x="5580113" y="3128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8" name="pt8198"/>
            <p:cNvSpPr/>
            <p:nvPr/>
          </p:nvSpPr>
          <p:spPr>
            <a:xfrm>
              <a:off x="5405325" y="3274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9" name="pt8199"/>
            <p:cNvSpPr/>
            <p:nvPr/>
          </p:nvSpPr>
          <p:spPr>
            <a:xfrm>
              <a:off x="4952987" y="3294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0" name="pt8200"/>
            <p:cNvSpPr/>
            <p:nvPr/>
          </p:nvSpPr>
          <p:spPr>
            <a:xfrm>
              <a:off x="4814177" y="3115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1" name="pt8201"/>
            <p:cNvSpPr/>
            <p:nvPr/>
          </p:nvSpPr>
          <p:spPr>
            <a:xfrm>
              <a:off x="5255458" y="3319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2" name="pt8202"/>
            <p:cNvSpPr/>
            <p:nvPr/>
          </p:nvSpPr>
          <p:spPr>
            <a:xfrm>
              <a:off x="5150081" y="3358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3" name="pt8203"/>
            <p:cNvSpPr/>
            <p:nvPr/>
          </p:nvSpPr>
          <p:spPr>
            <a:xfrm>
              <a:off x="4946880" y="315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4" name="pt8204"/>
            <p:cNvSpPr/>
            <p:nvPr/>
          </p:nvSpPr>
          <p:spPr>
            <a:xfrm>
              <a:off x="5649833" y="325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5" name="pt8205"/>
            <p:cNvSpPr/>
            <p:nvPr/>
          </p:nvSpPr>
          <p:spPr>
            <a:xfrm>
              <a:off x="5356284" y="3184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6" name="pt8206"/>
            <p:cNvSpPr/>
            <p:nvPr/>
          </p:nvSpPr>
          <p:spPr>
            <a:xfrm>
              <a:off x="5103805" y="3383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7" name="pt8207"/>
            <p:cNvSpPr/>
            <p:nvPr/>
          </p:nvSpPr>
          <p:spPr>
            <a:xfrm>
              <a:off x="5569886" y="325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8" name="pt8208"/>
            <p:cNvSpPr/>
            <p:nvPr/>
          </p:nvSpPr>
          <p:spPr>
            <a:xfrm>
              <a:off x="5243733" y="335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9" name="pt8209"/>
            <p:cNvSpPr/>
            <p:nvPr/>
          </p:nvSpPr>
          <p:spPr>
            <a:xfrm>
              <a:off x="5567334" y="3178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0" name="pt8210"/>
            <p:cNvSpPr/>
            <p:nvPr/>
          </p:nvSpPr>
          <p:spPr>
            <a:xfrm>
              <a:off x="5417294" y="3268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1" name="pt8211"/>
            <p:cNvSpPr/>
            <p:nvPr/>
          </p:nvSpPr>
          <p:spPr>
            <a:xfrm>
              <a:off x="4832272" y="3340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2" name="pt8212"/>
            <p:cNvSpPr/>
            <p:nvPr/>
          </p:nvSpPr>
          <p:spPr>
            <a:xfrm>
              <a:off x="5170774" y="3353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3" name="pt8213"/>
            <p:cNvSpPr/>
            <p:nvPr/>
          </p:nvSpPr>
          <p:spPr>
            <a:xfrm>
              <a:off x="5121058" y="3288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4" name="pt8214"/>
            <p:cNvSpPr/>
            <p:nvPr/>
          </p:nvSpPr>
          <p:spPr>
            <a:xfrm>
              <a:off x="4915234" y="3260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5" name="pt8215"/>
            <p:cNvSpPr/>
            <p:nvPr/>
          </p:nvSpPr>
          <p:spPr>
            <a:xfrm>
              <a:off x="5080978" y="3328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6" name="pt8216"/>
            <p:cNvSpPr/>
            <p:nvPr/>
          </p:nvSpPr>
          <p:spPr>
            <a:xfrm>
              <a:off x="4756497" y="3194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7" name="pt8217"/>
            <p:cNvSpPr/>
            <p:nvPr/>
          </p:nvSpPr>
          <p:spPr>
            <a:xfrm>
              <a:off x="4762314" y="3273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8" name="pt8218"/>
            <p:cNvSpPr/>
            <p:nvPr/>
          </p:nvSpPr>
          <p:spPr>
            <a:xfrm>
              <a:off x="5129736" y="3258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9" name="pt8219"/>
            <p:cNvSpPr/>
            <p:nvPr/>
          </p:nvSpPr>
          <p:spPr>
            <a:xfrm>
              <a:off x="5042165" y="3281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0" name="pt8220"/>
            <p:cNvSpPr/>
            <p:nvPr/>
          </p:nvSpPr>
          <p:spPr>
            <a:xfrm>
              <a:off x="5230633" y="3234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1" name="pt8221"/>
            <p:cNvSpPr/>
            <p:nvPr/>
          </p:nvSpPr>
          <p:spPr>
            <a:xfrm>
              <a:off x="5468179" y="3332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2" name="pt8222"/>
            <p:cNvSpPr/>
            <p:nvPr/>
          </p:nvSpPr>
          <p:spPr>
            <a:xfrm>
              <a:off x="4710458" y="3181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3" name="pt8223"/>
            <p:cNvSpPr/>
            <p:nvPr/>
          </p:nvSpPr>
          <p:spPr>
            <a:xfrm>
              <a:off x="4975338" y="327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4" name="pt8224"/>
            <p:cNvSpPr/>
            <p:nvPr/>
          </p:nvSpPr>
          <p:spPr>
            <a:xfrm>
              <a:off x="4810924" y="3334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5" name="pt8225"/>
            <p:cNvSpPr/>
            <p:nvPr/>
          </p:nvSpPr>
          <p:spPr>
            <a:xfrm>
              <a:off x="5597064" y="3401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6" name="pt8226"/>
            <p:cNvSpPr/>
            <p:nvPr/>
          </p:nvSpPr>
          <p:spPr>
            <a:xfrm>
              <a:off x="4477161" y="3192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7" name="pt8227"/>
            <p:cNvSpPr/>
            <p:nvPr/>
          </p:nvSpPr>
          <p:spPr>
            <a:xfrm>
              <a:off x="5152235" y="3169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8" name="pt8228"/>
            <p:cNvSpPr/>
            <p:nvPr/>
          </p:nvSpPr>
          <p:spPr>
            <a:xfrm>
              <a:off x="4851550" y="3329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9" name="pt8229"/>
            <p:cNvSpPr/>
            <p:nvPr/>
          </p:nvSpPr>
          <p:spPr>
            <a:xfrm>
              <a:off x="5481653" y="3218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0" name="pt8230"/>
            <p:cNvSpPr/>
            <p:nvPr/>
          </p:nvSpPr>
          <p:spPr>
            <a:xfrm>
              <a:off x="5454520" y="3346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1" name="pt8231"/>
            <p:cNvSpPr/>
            <p:nvPr/>
          </p:nvSpPr>
          <p:spPr>
            <a:xfrm>
              <a:off x="4670989" y="3205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2" name="pt8232"/>
            <p:cNvSpPr/>
            <p:nvPr/>
          </p:nvSpPr>
          <p:spPr>
            <a:xfrm>
              <a:off x="4878517" y="3211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3" name="pt8233"/>
            <p:cNvSpPr/>
            <p:nvPr/>
          </p:nvSpPr>
          <p:spPr>
            <a:xfrm>
              <a:off x="5473971" y="3272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4" name="pt8234"/>
            <p:cNvSpPr/>
            <p:nvPr/>
          </p:nvSpPr>
          <p:spPr>
            <a:xfrm>
              <a:off x="4567560" y="3121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5" name="pt8235"/>
            <p:cNvSpPr/>
            <p:nvPr/>
          </p:nvSpPr>
          <p:spPr>
            <a:xfrm>
              <a:off x="4616993" y="338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6" name="pt8236"/>
            <p:cNvSpPr/>
            <p:nvPr/>
          </p:nvSpPr>
          <p:spPr>
            <a:xfrm>
              <a:off x="5235705" y="3341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7" name="pt8237"/>
            <p:cNvSpPr/>
            <p:nvPr/>
          </p:nvSpPr>
          <p:spPr>
            <a:xfrm>
              <a:off x="4784942" y="3375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8" name="pt8238"/>
            <p:cNvSpPr/>
            <p:nvPr/>
          </p:nvSpPr>
          <p:spPr>
            <a:xfrm>
              <a:off x="5417210" y="3372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9" name="pt8239"/>
            <p:cNvSpPr/>
            <p:nvPr/>
          </p:nvSpPr>
          <p:spPr>
            <a:xfrm>
              <a:off x="4651621" y="3360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0" name="pt8240"/>
            <p:cNvSpPr/>
            <p:nvPr/>
          </p:nvSpPr>
          <p:spPr>
            <a:xfrm>
              <a:off x="4626905" y="3152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1" name="pt8241"/>
            <p:cNvSpPr/>
            <p:nvPr/>
          </p:nvSpPr>
          <p:spPr>
            <a:xfrm>
              <a:off x="5546063" y="3343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2" name="pt8242"/>
            <p:cNvSpPr/>
            <p:nvPr/>
          </p:nvSpPr>
          <p:spPr>
            <a:xfrm>
              <a:off x="4974187" y="3319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3" name="pt8243"/>
            <p:cNvSpPr/>
            <p:nvPr/>
          </p:nvSpPr>
          <p:spPr>
            <a:xfrm>
              <a:off x="5470191" y="3305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4" name="pt8244"/>
            <p:cNvSpPr/>
            <p:nvPr/>
          </p:nvSpPr>
          <p:spPr>
            <a:xfrm>
              <a:off x="5017699" y="3407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5" name="pt8245"/>
            <p:cNvSpPr/>
            <p:nvPr/>
          </p:nvSpPr>
          <p:spPr>
            <a:xfrm>
              <a:off x="4452701" y="3098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6" name="pt8246"/>
            <p:cNvSpPr/>
            <p:nvPr/>
          </p:nvSpPr>
          <p:spPr>
            <a:xfrm>
              <a:off x="4777434" y="3348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7" name="pt8247"/>
            <p:cNvSpPr/>
            <p:nvPr/>
          </p:nvSpPr>
          <p:spPr>
            <a:xfrm>
              <a:off x="5311923" y="3356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8" name="pt8248"/>
            <p:cNvSpPr/>
            <p:nvPr/>
          </p:nvSpPr>
          <p:spPr>
            <a:xfrm>
              <a:off x="5440288" y="3365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9" name="pt8249"/>
            <p:cNvSpPr/>
            <p:nvPr/>
          </p:nvSpPr>
          <p:spPr>
            <a:xfrm>
              <a:off x="4704069" y="3215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0" name="pt8250"/>
            <p:cNvSpPr/>
            <p:nvPr/>
          </p:nvSpPr>
          <p:spPr>
            <a:xfrm>
              <a:off x="4605075" y="3165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1" name="pt8251"/>
            <p:cNvSpPr/>
            <p:nvPr/>
          </p:nvSpPr>
          <p:spPr>
            <a:xfrm>
              <a:off x="5114103" y="3518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2" name="pt8252"/>
            <p:cNvSpPr/>
            <p:nvPr/>
          </p:nvSpPr>
          <p:spPr>
            <a:xfrm>
              <a:off x="4617546" y="3157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3" name="pt8253"/>
            <p:cNvSpPr/>
            <p:nvPr/>
          </p:nvSpPr>
          <p:spPr>
            <a:xfrm>
              <a:off x="5583237" y="3147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4" name="pt8254"/>
            <p:cNvSpPr/>
            <p:nvPr/>
          </p:nvSpPr>
          <p:spPr>
            <a:xfrm>
              <a:off x="4509533" y="3121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5" name="pt8255"/>
            <p:cNvSpPr/>
            <p:nvPr/>
          </p:nvSpPr>
          <p:spPr>
            <a:xfrm>
              <a:off x="4740671" y="3222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6" name="pt8256"/>
            <p:cNvSpPr/>
            <p:nvPr/>
          </p:nvSpPr>
          <p:spPr>
            <a:xfrm>
              <a:off x="4714714" y="3241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7" name="pt8257"/>
            <p:cNvSpPr/>
            <p:nvPr/>
          </p:nvSpPr>
          <p:spPr>
            <a:xfrm>
              <a:off x="4869800" y="3365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8" name="pt8258"/>
            <p:cNvSpPr/>
            <p:nvPr/>
          </p:nvSpPr>
          <p:spPr>
            <a:xfrm>
              <a:off x="5570201" y="3367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9" name="pt8259"/>
            <p:cNvSpPr/>
            <p:nvPr/>
          </p:nvSpPr>
          <p:spPr>
            <a:xfrm>
              <a:off x="5454404" y="335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0" name="pt8260"/>
            <p:cNvSpPr/>
            <p:nvPr/>
          </p:nvSpPr>
          <p:spPr>
            <a:xfrm>
              <a:off x="4855922" y="3246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1" name="pt8261"/>
            <p:cNvSpPr/>
            <p:nvPr/>
          </p:nvSpPr>
          <p:spPr>
            <a:xfrm>
              <a:off x="4789840" y="322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2" name="pt8262"/>
            <p:cNvSpPr/>
            <p:nvPr/>
          </p:nvSpPr>
          <p:spPr>
            <a:xfrm>
              <a:off x="4541262" y="3319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3" name="pt8263"/>
            <p:cNvSpPr/>
            <p:nvPr/>
          </p:nvSpPr>
          <p:spPr>
            <a:xfrm>
              <a:off x="4650175" y="3323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4" name="pt8264"/>
            <p:cNvSpPr/>
            <p:nvPr/>
          </p:nvSpPr>
          <p:spPr>
            <a:xfrm>
              <a:off x="5271272" y="3308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5" name="pt8265"/>
            <p:cNvSpPr/>
            <p:nvPr/>
          </p:nvSpPr>
          <p:spPr>
            <a:xfrm>
              <a:off x="5059765" y="3323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6" name="pt8266"/>
            <p:cNvSpPr/>
            <p:nvPr/>
          </p:nvSpPr>
          <p:spPr>
            <a:xfrm>
              <a:off x="5271484" y="3364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7" name="pt8267"/>
            <p:cNvSpPr/>
            <p:nvPr/>
          </p:nvSpPr>
          <p:spPr>
            <a:xfrm>
              <a:off x="4819185" y="341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8" name="pt8268"/>
            <p:cNvSpPr/>
            <p:nvPr/>
          </p:nvSpPr>
          <p:spPr>
            <a:xfrm>
              <a:off x="5394815" y="330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9" name="pt8269"/>
            <p:cNvSpPr/>
            <p:nvPr/>
          </p:nvSpPr>
          <p:spPr>
            <a:xfrm>
              <a:off x="5588701" y="3277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0" name="pt8270"/>
            <p:cNvSpPr/>
            <p:nvPr/>
          </p:nvSpPr>
          <p:spPr>
            <a:xfrm>
              <a:off x="4956947" y="3335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1" name="pt8271"/>
            <p:cNvSpPr/>
            <p:nvPr/>
          </p:nvSpPr>
          <p:spPr>
            <a:xfrm>
              <a:off x="5143325" y="3408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2" name="pt8272"/>
            <p:cNvSpPr/>
            <p:nvPr/>
          </p:nvSpPr>
          <p:spPr>
            <a:xfrm>
              <a:off x="4920332" y="3175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3" name="pt8273"/>
            <p:cNvSpPr/>
            <p:nvPr/>
          </p:nvSpPr>
          <p:spPr>
            <a:xfrm>
              <a:off x="4630601" y="336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4" name="pt8274"/>
            <p:cNvSpPr/>
            <p:nvPr/>
          </p:nvSpPr>
          <p:spPr>
            <a:xfrm>
              <a:off x="5097229" y="3377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5" name="pt8275"/>
            <p:cNvSpPr/>
            <p:nvPr/>
          </p:nvSpPr>
          <p:spPr>
            <a:xfrm>
              <a:off x="5472551" y="3328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6" name="pt8276"/>
            <p:cNvSpPr/>
            <p:nvPr/>
          </p:nvSpPr>
          <p:spPr>
            <a:xfrm>
              <a:off x="5592314" y="3483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7" name="pt8277"/>
            <p:cNvSpPr/>
            <p:nvPr/>
          </p:nvSpPr>
          <p:spPr>
            <a:xfrm>
              <a:off x="4992327" y="3331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8" name="pt8278"/>
            <p:cNvSpPr/>
            <p:nvPr/>
          </p:nvSpPr>
          <p:spPr>
            <a:xfrm>
              <a:off x="5053087" y="3377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9" name="pt8279"/>
            <p:cNvSpPr/>
            <p:nvPr/>
          </p:nvSpPr>
          <p:spPr>
            <a:xfrm>
              <a:off x="4795715" y="3166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0" name="pt8280"/>
            <p:cNvSpPr/>
            <p:nvPr/>
          </p:nvSpPr>
          <p:spPr>
            <a:xfrm>
              <a:off x="5302011" y="334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1" name="pt8281"/>
            <p:cNvSpPr/>
            <p:nvPr/>
          </p:nvSpPr>
          <p:spPr>
            <a:xfrm>
              <a:off x="4996891" y="3226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2" name="pt8282"/>
            <p:cNvSpPr/>
            <p:nvPr/>
          </p:nvSpPr>
          <p:spPr>
            <a:xfrm>
              <a:off x="5520023" y="3415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3" name="pt8283"/>
            <p:cNvSpPr/>
            <p:nvPr/>
          </p:nvSpPr>
          <p:spPr>
            <a:xfrm>
              <a:off x="4740523" y="324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4" name="pt8284"/>
            <p:cNvSpPr/>
            <p:nvPr/>
          </p:nvSpPr>
          <p:spPr>
            <a:xfrm>
              <a:off x="5651318" y="3441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5" name="pt8285"/>
            <p:cNvSpPr/>
            <p:nvPr/>
          </p:nvSpPr>
          <p:spPr>
            <a:xfrm>
              <a:off x="4643001" y="3224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6" name="pt8286"/>
            <p:cNvSpPr/>
            <p:nvPr/>
          </p:nvSpPr>
          <p:spPr>
            <a:xfrm>
              <a:off x="4594391" y="3103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7" name="pt8287"/>
            <p:cNvSpPr/>
            <p:nvPr/>
          </p:nvSpPr>
          <p:spPr>
            <a:xfrm>
              <a:off x="4772368" y="3251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8" name="pt8288"/>
            <p:cNvSpPr/>
            <p:nvPr/>
          </p:nvSpPr>
          <p:spPr>
            <a:xfrm>
              <a:off x="5138568" y="336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9" name="pt8289"/>
            <p:cNvSpPr/>
            <p:nvPr/>
          </p:nvSpPr>
          <p:spPr>
            <a:xfrm>
              <a:off x="4706074" y="3249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0" name="pt8290"/>
            <p:cNvSpPr/>
            <p:nvPr/>
          </p:nvSpPr>
          <p:spPr>
            <a:xfrm>
              <a:off x="4658731" y="3059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1" name="pt8291"/>
            <p:cNvSpPr/>
            <p:nvPr/>
          </p:nvSpPr>
          <p:spPr>
            <a:xfrm>
              <a:off x="4839671" y="3247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2" name="pt8292"/>
            <p:cNvSpPr/>
            <p:nvPr/>
          </p:nvSpPr>
          <p:spPr>
            <a:xfrm>
              <a:off x="4955867" y="3427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3" name="pt8293"/>
            <p:cNvSpPr/>
            <p:nvPr/>
          </p:nvSpPr>
          <p:spPr>
            <a:xfrm>
              <a:off x="5339982" y="3403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4" name="pt8294"/>
            <p:cNvSpPr/>
            <p:nvPr/>
          </p:nvSpPr>
          <p:spPr>
            <a:xfrm>
              <a:off x="4453666" y="3430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5" name="pt8295"/>
            <p:cNvSpPr/>
            <p:nvPr/>
          </p:nvSpPr>
          <p:spPr>
            <a:xfrm>
              <a:off x="5553629" y="3339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6" name="pt8296"/>
            <p:cNvSpPr/>
            <p:nvPr/>
          </p:nvSpPr>
          <p:spPr>
            <a:xfrm>
              <a:off x="5269620" y="3279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7" name="pt8297"/>
            <p:cNvSpPr/>
            <p:nvPr/>
          </p:nvSpPr>
          <p:spPr>
            <a:xfrm>
              <a:off x="4894272" y="3401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8" name="pt8298"/>
            <p:cNvSpPr/>
            <p:nvPr/>
          </p:nvSpPr>
          <p:spPr>
            <a:xfrm>
              <a:off x="4595889" y="3345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9" name="pt8299"/>
            <p:cNvSpPr/>
            <p:nvPr/>
          </p:nvSpPr>
          <p:spPr>
            <a:xfrm>
              <a:off x="5508169" y="3304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0" name="pt8300"/>
            <p:cNvSpPr/>
            <p:nvPr/>
          </p:nvSpPr>
          <p:spPr>
            <a:xfrm>
              <a:off x="5644151" y="3288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1" name="pt8301"/>
            <p:cNvSpPr/>
            <p:nvPr/>
          </p:nvSpPr>
          <p:spPr>
            <a:xfrm>
              <a:off x="5420765" y="3414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2" name="pt8302"/>
            <p:cNvSpPr/>
            <p:nvPr/>
          </p:nvSpPr>
          <p:spPr>
            <a:xfrm>
              <a:off x="5244466" y="3433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3" name="pt8303"/>
            <p:cNvSpPr/>
            <p:nvPr/>
          </p:nvSpPr>
          <p:spPr>
            <a:xfrm>
              <a:off x="4516655" y="3047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4" name="pt8304"/>
            <p:cNvSpPr/>
            <p:nvPr/>
          </p:nvSpPr>
          <p:spPr>
            <a:xfrm>
              <a:off x="4624739" y="3299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5" name="pt8305"/>
            <p:cNvSpPr/>
            <p:nvPr/>
          </p:nvSpPr>
          <p:spPr>
            <a:xfrm>
              <a:off x="4891219" y="3305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6" name="pt8306"/>
            <p:cNvSpPr/>
            <p:nvPr/>
          </p:nvSpPr>
          <p:spPr>
            <a:xfrm>
              <a:off x="4611471" y="3283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7" name="pt8307"/>
            <p:cNvSpPr/>
            <p:nvPr/>
          </p:nvSpPr>
          <p:spPr>
            <a:xfrm>
              <a:off x="4870102" y="3297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8" name="pt8308"/>
            <p:cNvSpPr/>
            <p:nvPr/>
          </p:nvSpPr>
          <p:spPr>
            <a:xfrm>
              <a:off x="5268617" y="3403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9" name="pt8309"/>
            <p:cNvSpPr/>
            <p:nvPr/>
          </p:nvSpPr>
          <p:spPr>
            <a:xfrm>
              <a:off x="4972002" y="3322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0" name="pt8310"/>
            <p:cNvSpPr/>
            <p:nvPr/>
          </p:nvSpPr>
          <p:spPr>
            <a:xfrm>
              <a:off x="4634008" y="3342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1" name="pt8311"/>
            <p:cNvSpPr/>
            <p:nvPr/>
          </p:nvSpPr>
          <p:spPr>
            <a:xfrm>
              <a:off x="5628556" y="3479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2" name="pt8312"/>
            <p:cNvSpPr/>
            <p:nvPr/>
          </p:nvSpPr>
          <p:spPr>
            <a:xfrm>
              <a:off x="4540266" y="3117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3" name="pt8313"/>
            <p:cNvSpPr/>
            <p:nvPr/>
          </p:nvSpPr>
          <p:spPr>
            <a:xfrm>
              <a:off x="5430960" y="3238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4" name="pt8314"/>
            <p:cNvSpPr/>
            <p:nvPr/>
          </p:nvSpPr>
          <p:spPr>
            <a:xfrm>
              <a:off x="4621081" y="3341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5" name="pt8315"/>
            <p:cNvSpPr/>
            <p:nvPr/>
          </p:nvSpPr>
          <p:spPr>
            <a:xfrm>
              <a:off x="4911101" y="3358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6" name="pt8316"/>
            <p:cNvSpPr/>
            <p:nvPr/>
          </p:nvSpPr>
          <p:spPr>
            <a:xfrm>
              <a:off x="4818259" y="3365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7" name="pt8317"/>
            <p:cNvSpPr/>
            <p:nvPr/>
          </p:nvSpPr>
          <p:spPr>
            <a:xfrm>
              <a:off x="4609048" y="3154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8" name="pt8318"/>
            <p:cNvSpPr/>
            <p:nvPr/>
          </p:nvSpPr>
          <p:spPr>
            <a:xfrm>
              <a:off x="5358373" y="3384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9" name="pt8319"/>
            <p:cNvSpPr/>
            <p:nvPr/>
          </p:nvSpPr>
          <p:spPr>
            <a:xfrm>
              <a:off x="4728387" y="3314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0" name="pt8320"/>
            <p:cNvSpPr/>
            <p:nvPr/>
          </p:nvSpPr>
          <p:spPr>
            <a:xfrm>
              <a:off x="5610403" y="3298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1" name="pt8321"/>
            <p:cNvSpPr/>
            <p:nvPr/>
          </p:nvSpPr>
          <p:spPr>
            <a:xfrm>
              <a:off x="4786079" y="3253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2" name="pt8322"/>
            <p:cNvSpPr/>
            <p:nvPr/>
          </p:nvSpPr>
          <p:spPr>
            <a:xfrm>
              <a:off x="4932275" y="3240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3" name="pt8323"/>
            <p:cNvSpPr/>
            <p:nvPr/>
          </p:nvSpPr>
          <p:spPr>
            <a:xfrm>
              <a:off x="4977883" y="3327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4" name="pt8324"/>
            <p:cNvSpPr/>
            <p:nvPr/>
          </p:nvSpPr>
          <p:spPr>
            <a:xfrm>
              <a:off x="4418658" y="3073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5" name="pt8325"/>
            <p:cNvSpPr/>
            <p:nvPr/>
          </p:nvSpPr>
          <p:spPr>
            <a:xfrm>
              <a:off x="5580274" y="3429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6" name="pt8326"/>
            <p:cNvSpPr/>
            <p:nvPr/>
          </p:nvSpPr>
          <p:spPr>
            <a:xfrm>
              <a:off x="5005949" y="3229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7" name="pt8327"/>
            <p:cNvSpPr/>
            <p:nvPr/>
          </p:nvSpPr>
          <p:spPr>
            <a:xfrm>
              <a:off x="4859406" y="3344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8" name="pt8328"/>
            <p:cNvSpPr/>
            <p:nvPr/>
          </p:nvSpPr>
          <p:spPr>
            <a:xfrm>
              <a:off x="5127422" y="3299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9" name="pt8329"/>
            <p:cNvSpPr/>
            <p:nvPr/>
          </p:nvSpPr>
          <p:spPr>
            <a:xfrm>
              <a:off x="5052566" y="3361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0" name="pt8330"/>
            <p:cNvSpPr/>
            <p:nvPr/>
          </p:nvSpPr>
          <p:spPr>
            <a:xfrm>
              <a:off x="4709115" y="3175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1" name="pt8331"/>
            <p:cNvSpPr/>
            <p:nvPr/>
          </p:nvSpPr>
          <p:spPr>
            <a:xfrm>
              <a:off x="5106402" y="3318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2" name="pt8332"/>
            <p:cNvSpPr/>
            <p:nvPr/>
          </p:nvSpPr>
          <p:spPr>
            <a:xfrm>
              <a:off x="5485053" y="3440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3" name="pt8333"/>
            <p:cNvSpPr/>
            <p:nvPr/>
          </p:nvSpPr>
          <p:spPr>
            <a:xfrm>
              <a:off x="4707077" y="3328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4" name="pt8334"/>
            <p:cNvSpPr/>
            <p:nvPr/>
          </p:nvSpPr>
          <p:spPr>
            <a:xfrm>
              <a:off x="5621980" y="3429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5" name="pt8335"/>
            <p:cNvSpPr/>
            <p:nvPr/>
          </p:nvSpPr>
          <p:spPr>
            <a:xfrm>
              <a:off x="4806900" y="3504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6" name="pt8336"/>
            <p:cNvSpPr/>
            <p:nvPr/>
          </p:nvSpPr>
          <p:spPr>
            <a:xfrm>
              <a:off x="5159563" y="3269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7" name="pt8337"/>
            <p:cNvSpPr/>
            <p:nvPr/>
          </p:nvSpPr>
          <p:spPr>
            <a:xfrm>
              <a:off x="4935830" y="3275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8" name="pt8338"/>
            <p:cNvSpPr/>
            <p:nvPr/>
          </p:nvSpPr>
          <p:spPr>
            <a:xfrm>
              <a:off x="4974187" y="3384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9" name="pt8339"/>
            <p:cNvSpPr/>
            <p:nvPr/>
          </p:nvSpPr>
          <p:spPr>
            <a:xfrm>
              <a:off x="4530907" y="3110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0" name="pt8340"/>
            <p:cNvSpPr/>
            <p:nvPr/>
          </p:nvSpPr>
          <p:spPr>
            <a:xfrm>
              <a:off x="5536029" y="3149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1" name="pt8341"/>
            <p:cNvSpPr/>
            <p:nvPr/>
          </p:nvSpPr>
          <p:spPr>
            <a:xfrm>
              <a:off x="4506782" y="3092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2" name="pt8342"/>
            <p:cNvSpPr/>
            <p:nvPr/>
          </p:nvSpPr>
          <p:spPr>
            <a:xfrm>
              <a:off x="4615135" y="344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3" name="pt8343"/>
            <p:cNvSpPr/>
            <p:nvPr/>
          </p:nvSpPr>
          <p:spPr>
            <a:xfrm>
              <a:off x="5591575" y="3270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4" name="pt8344"/>
            <p:cNvSpPr/>
            <p:nvPr/>
          </p:nvSpPr>
          <p:spPr>
            <a:xfrm>
              <a:off x="5506639" y="3485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5" name="pt8345"/>
            <p:cNvSpPr/>
            <p:nvPr/>
          </p:nvSpPr>
          <p:spPr>
            <a:xfrm>
              <a:off x="4858917" y="3384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6" name="pt8346"/>
            <p:cNvSpPr/>
            <p:nvPr/>
          </p:nvSpPr>
          <p:spPr>
            <a:xfrm>
              <a:off x="4781683" y="332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7" name="pt8347"/>
            <p:cNvSpPr/>
            <p:nvPr/>
          </p:nvSpPr>
          <p:spPr>
            <a:xfrm>
              <a:off x="5596145" y="3212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8" name="pt8348"/>
            <p:cNvSpPr/>
            <p:nvPr/>
          </p:nvSpPr>
          <p:spPr>
            <a:xfrm>
              <a:off x="4834509" y="3237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9" name="pt8349"/>
            <p:cNvSpPr/>
            <p:nvPr/>
          </p:nvSpPr>
          <p:spPr>
            <a:xfrm>
              <a:off x="4917703" y="329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0" name="pt8350"/>
            <p:cNvSpPr/>
            <p:nvPr/>
          </p:nvSpPr>
          <p:spPr>
            <a:xfrm>
              <a:off x="4987217" y="3352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1" name="pt8351"/>
            <p:cNvSpPr/>
            <p:nvPr/>
          </p:nvSpPr>
          <p:spPr>
            <a:xfrm>
              <a:off x="5658228" y="338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2" name="pt8352"/>
            <p:cNvSpPr/>
            <p:nvPr/>
          </p:nvSpPr>
          <p:spPr>
            <a:xfrm>
              <a:off x="5613675" y="3093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3" name="pt8353"/>
            <p:cNvSpPr/>
            <p:nvPr/>
          </p:nvSpPr>
          <p:spPr>
            <a:xfrm>
              <a:off x="4861296" y="3519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4" name="pt8354"/>
            <p:cNvSpPr/>
            <p:nvPr/>
          </p:nvSpPr>
          <p:spPr>
            <a:xfrm>
              <a:off x="4882971" y="3334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5" name="pt8355"/>
            <p:cNvSpPr/>
            <p:nvPr/>
          </p:nvSpPr>
          <p:spPr>
            <a:xfrm>
              <a:off x="4462267" y="3053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6" name="pt8356"/>
            <p:cNvSpPr/>
            <p:nvPr/>
          </p:nvSpPr>
          <p:spPr>
            <a:xfrm>
              <a:off x="4651634" y="3128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7" name="pt8357"/>
            <p:cNvSpPr/>
            <p:nvPr/>
          </p:nvSpPr>
          <p:spPr>
            <a:xfrm>
              <a:off x="4756677" y="3579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8" name="pt8358"/>
            <p:cNvSpPr/>
            <p:nvPr/>
          </p:nvSpPr>
          <p:spPr>
            <a:xfrm>
              <a:off x="4898058" y="3437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9" name="pt8359"/>
            <p:cNvSpPr/>
            <p:nvPr/>
          </p:nvSpPr>
          <p:spPr>
            <a:xfrm>
              <a:off x="4860936" y="3332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0" name="pt8360"/>
            <p:cNvSpPr/>
            <p:nvPr/>
          </p:nvSpPr>
          <p:spPr>
            <a:xfrm>
              <a:off x="4982422" y="3260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1" name="pt8361"/>
            <p:cNvSpPr/>
            <p:nvPr/>
          </p:nvSpPr>
          <p:spPr>
            <a:xfrm>
              <a:off x="4785276" y="3088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2" name="pt8362"/>
            <p:cNvSpPr/>
            <p:nvPr/>
          </p:nvSpPr>
          <p:spPr>
            <a:xfrm>
              <a:off x="5372490" y="3318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3" name="pt8363"/>
            <p:cNvSpPr/>
            <p:nvPr/>
          </p:nvSpPr>
          <p:spPr>
            <a:xfrm>
              <a:off x="5061045" y="3174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4" name="pt8364"/>
            <p:cNvSpPr/>
            <p:nvPr/>
          </p:nvSpPr>
          <p:spPr>
            <a:xfrm>
              <a:off x="5194487" y="3248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5" name="pt8365"/>
            <p:cNvSpPr/>
            <p:nvPr/>
          </p:nvSpPr>
          <p:spPr>
            <a:xfrm>
              <a:off x="4888950" y="3151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6" name="pt8366"/>
            <p:cNvSpPr/>
            <p:nvPr/>
          </p:nvSpPr>
          <p:spPr>
            <a:xfrm>
              <a:off x="5464252" y="3323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7" name="pt8367"/>
            <p:cNvSpPr/>
            <p:nvPr/>
          </p:nvSpPr>
          <p:spPr>
            <a:xfrm>
              <a:off x="4929563" y="3785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8" name="pt8368"/>
            <p:cNvSpPr/>
            <p:nvPr/>
          </p:nvSpPr>
          <p:spPr>
            <a:xfrm>
              <a:off x="4872545" y="3191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9" name="pt8369"/>
            <p:cNvSpPr/>
            <p:nvPr/>
          </p:nvSpPr>
          <p:spPr>
            <a:xfrm>
              <a:off x="4992263" y="3422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0" name="pt8370"/>
            <p:cNvSpPr/>
            <p:nvPr/>
          </p:nvSpPr>
          <p:spPr>
            <a:xfrm>
              <a:off x="4609568" y="3215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1" name="pt8371"/>
            <p:cNvSpPr/>
            <p:nvPr/>
          </p:nvSpPr>
          <p:spPr>
            <a:xfrm>
              <a:off x="5491102" y="3413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2" name="pt8372"/>
            <p:cNvSpPr/>
            <p:nvPr/>
          </p:nvSpPr>
          <p:spPr>
            <a:xfrm>
              <a:off x="5024031" y="3354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3" name="pt8373"/>
            <p:cNvSpPr/>
            <p:nvPr/>
          </p:nvSpPr>
          <p:spPr>
            <a:xfrm>
              <a:off x="4831829" y="3315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4" name="pt8374"/>
            <p:cNvSpPr/>
            <p:nvPr/>
          </p:nvSpPr>
          <p:spPr>
            <a:xfrm>
              <a:off x="4621390" y="314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5" name="pt8375"/>
            <p:cNvSpPr/>
            <p:nvPr/>
          </p:nvSpPr>
          <p:spPr>
            <a:xfrm>
              <a:off x="4945588" y="3298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6" name="pt8376"/>
            <p:cNvSpPr/>
            <p:nvPr/>
          </p:nvSpPr>
          <p:spPr>
            <a:xfrm>
              <a:off x="4877192" y="3292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7" name="pt8377"/>
            <p:cNvSpPr/>
            <p:nvPr/>
          </p:nvSpPr>
          <p:spPr>
            <a:xfrm>
              <a:off x="5027303" y="3427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8" name="pt8378"/>
            <p:cNvSpPr/>
            <p:nvPr/>
          </p:nvSpPr>
          <p:spPr>
            <a:xfrm>
              <a:off x="4675901" y="3239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9" name="pt8379"/>
            <p:cNvSpPr/>
            <p:nvPr/>
          </p:nvSpPr>
          <p:spPr>
            <a:xfrm>
              <a:off x="5060318" y="3450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0" name="pt8380"/>
            <p:cNvSpPr/>
            <p:nvPr/>
          </p:nvSpPr>
          <p:spPr>
            <a:xfrm>
              <a:off x="5572181" y="3416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1" name="pt8381"/>
            <p:cNvSpPr/>
            <p:nvPr/>
          </p:nvSpPr>
          <p:spPr>
            <a:xfrm>
              <a:off x="5363959" y="3426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2" name="pt8382"/>
            <p:cNvSpPr/>
            <p:nvPr/>
          </p:nvSpPr>
          <p:spPr>
            <a:xfrm>
              <a:off x="4921258" y="3435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3" name="pt8383"/>
            <p:cNvSpPr/>
            <p:nvPr/>
          </p:nvSpPr>
          <p:spPr>
            <a:xfrm>
              <a:off x="5119535" y="3366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4" name="pt8384"/>
            <p:cNvSpPr/>
            <p:nvPr/>
          </p:nvSpPr>
          <p:spPr>
            <a:xfrm>
              <a:off x="4736158" y="3188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5" name="pt8385"/>
            <p:cNvSpPr/>
            <p:nvPr/>
          </p:nvSpPr>
          <p:spPr>
            <a:xfrm>
              <a:off x="5092858" y="352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6" name="pt8386"/>
            <p:cNvSpPr/>
            <p:nvPr/>
          </p:nvSpPr>
          <p:spPr>
            <a:xfrm>
              <a:off x="5044916" y="3375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7" name="pt8387"/>
            <p:cNvSpPr/>
            <p:nvPr/>
          </p:nvSpPr>
          <p:spPr>
            <a:xfrm>
              <a:off x="4911172" y="3414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8" name="pt8388"/>
            <p:cNvSpPr/>
            <p:nvPr/>
          </p:nvSpPr>
          <p:spPr>
            <a:xfrm>
              <a:off x="4936724" y="3394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9" name="pt8389"/>
            <p:cNvSpPr/>
            <p:nvPr/>
          </p:nvSpPr>
          <p:spPr>
            <a:xfrm>
              <a:off x="4744978" y="3397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0" name="pt8390"/>
            <p:cNvSpPr/>
            <p:nvPr/>
          </p:nvSpPr>
          <p:spPr>
            <a:xfrm>
              <a:off x="5557795" y="3325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1" name="pt8391"/>
            <p:cNvSpPr/>
            <p:nvPr/>
          </p:nvSpPr>
          <p:spPr>
            <a:xfrm>
              <a:off x="4674184" y="3279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2" name="pt8392"/>
            <p:cNvSpPr/>
            <p:nvPr/>
          </p:nvSpPr>
          <p:spPr>
            <a:xfrm>
              <a:off x="5467987" y="3461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3" name="pt8393"/>
            <p:cNvSpPr/>
            <p:nvPr/>
          </p:nvSpPr>
          <p:spPr>
            <a:xfrm>
              <a:off x="4747163" y="3331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4" name="pt8394"/>
            <p:cNvSpPr/>
            <p:nvPr/>
          </p:nvSpPr>
          <p:spPr>
            <a:xfrm>
              <a:off x="5334409" y="3143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5" name="pt8395"/>
            <p:cNvSpPr/>
            <p:nvPr/>
          </p:nvSpPr>
          <p:spPr>
            <a:xfrm>
              <a:off x="4618227" y="3176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6" name="pt8396"/>
            <p:cNvSpPr/>
            <p:nvPr/>
          </p:nvSpPr>
          <p:spPr>
            <a:xfrm>
              <a:off x="5653896" y="3341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7" name="pt8397"/>
            <p:cNvSpPr/>
            <p:nvPr/>
          </p:nvSpPr>
          <p:spPr>
            <a:xfrm>
              <a:off x="5449358" y="3423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8" name="pt8398"/>
            <p:cNvSpPr/>
            <p:nvPr/>
          </p:nvSpPr>
          <p:spPr>
            <a:xfrm>
              <a:off x="4572034" y="3043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9" name="pt8399"/>
            <p:cNvSpPr/>
            <p:nvPr/>
          </p:nvSpPr>
          <p:spPr>
            <a:xfrm>
              <a:off x="5307154" y="3361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0" name="pt8400"/>
            <p:cNvSpPr/>
            <p:nvPr/>
          </p:nvSpPr>
          <p:spPr>
            <a:xfrm>
              <a:off x="5174360" y="3353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1" name="pt8401"/>
            <p:cNvSpPr/>
            <p:nvPr/>
          </p:nvSpPr>
          <p:spPr>
            <a:xfrm>
              <a:off x="4558798" y="3056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2" name="pt8402"/>
            <p:cNvSpPr/>
            <p:nvPr/>
          </p:nvSpPr>
          <p:spPr>
            <a:xfrm>
              <a:off x="4730199" y="3264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3" name="pt8403"/>
            <p:cNvSpPr/>
            <p:nvPr/>
          </p:nvSpPr>
          <p:spPr>
            <a:xfrm>
              <a:off x="5064059" y="3376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4" name="pt8404"/>
            <p:cNvSpPr/>
            <p:nvPr/>
          </p:nvSpPr>
          <p:spPr>
            <a:xfrm>
              <a:off x="4712830" y="3211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5" name="pt8405"/>
            <p:cNvSpPr/>
            <p:nvPr/>
          </p:nvSpPr>
          <p:spPr>
            <a:xfrm>
              <a:off x="4672770" y="330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6" name="pt8406"/>
            <p:cNvSpPr/>
            <p:nvPr/>
          </p:nvSpPr>
          <p:spPr>
            <a:xfrm>
              <a:off x="4976675" y="3370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7" name="pt8407"/>
            <p:cNvSpPr/>
            <p:nvPr/>
          </p:nvSpPr>
          <p:spPr>
            <a:xfrm>
              <a:off x="5126413" y="338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8" name="pt8408"/>
            <p:cNvSpPr/>
            <p:nvPr/>
          </p:nvSpPr>
          <p:spPr>
            <a:xfrm>
              <a:off x="4613939" y="3321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9" name="pt8409"/>
            <p:cNvSpPr/>
            <p:nvPr/>
          </p:nvSpPr>
          <p:spPr>
            <a:xfrm>
              <a:off x="5139063" y="3354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0" name="pt8410"/>
            <p:cNvSpPr/>
            <p:nvPr/>
          </p:nvSpPr>
          <p:spPr>
            <a:xfrm>
              <a:off x="5267749" y="3158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1" name="pt8411"/>
            <p:cNvSpPr/>
            <p:nvPr/>
          </p:nvSpPr>
          <p:spPr>
            <a:xfrm>
              <a:off x="5514122" y="3347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2" name="pt8412"/>
            <p:cNvSpPr/>
            <p:nvPr/>
          </p:nvSpPr>
          <p:spPr>
            <a:xfrm>
              <a:off x="5328290" y="3308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3" name="pt8413"/>
            <p:cNvSpPr/>
            <p:nvPr/>
          </p:nvSpPr>
          <p:spPr>
            <a:xfrm>
              <a:off x="4761421" y="3336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4" name="pt8414"/>
            <p:cNvSpPr/>
            <p:nvPr/>
          </p:nvSpPr>
          <p:spPr>
            <a:xfrm>
              <a:off x="5101491" y="3399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5" name="pt8415"/>
            <p:cNvSpPr/>
            <p:nvPr/>
          </p:nvSpPr>
          <p:spPr>
            <a:xfrm>
              <a:off x="5214543" y="3327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6" name="pt8416"/>
            <p:cNvSpPr/>
            <p:nvPr/>
          </p:nvSpPr>
          <p:spPr>
            <a:xfrm>
              <a:off x="4429624" y="3673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7" name="pt8417"/>
            <p:cNvSpPr/>
            <p:nvPr/>
          </p:nvSpPr>
          <p:spPr>
            <a:xfrm>
              <a:off x="5318872" y="3339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8" name="pt8418"/>
            <p:cNvSpPr/>
            <p:nvPr/>
          </p:nvSpPr>
          <p:spPr>
            <a:xfrm>
              <a:off x="5006180" y="3367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9" name="pt8419"/>
            <p:cNvSpPr/>
            <p:nvPr/>
          </p:nvSpPr>
          <p:spPr>
            <a:xfrm>
              <a:off x="4689625" y="3226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0" name="pt8420"/>
            <p:cNvSpPr/>
            <p:nvPr/>
          </p:nvSpPr>
          <p:spPr>
            <a:xfrm>
              <a:off x="4839009" y="3048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1" name="pt8421"/>
            <p:cNvSpPr/>
            <p:nvPr/>
          </p:nvSpPr>
          <p:spPr>
            <a:xfrm>
              <a:off x="4805210" y="3207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2" name="pt8422"/>
            <p:cNvSpPr/>
            <p:nvPr/>
          </p:nvSpPr>
          <p:spPr>
            <a:xfrm>
              <a:off x="5567662" y="3326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3" name="pt8423"/>
            <p:cNvSpPr/>
            <p:nvPr/>
          </p:nvSpPr>
          <p:spPr>
            <a:xfrm>
              <a:off x="4839311" y="3256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4" name="pt8424"/>
            <p:cNvSpPr/>
            <p:nvPr/>
          </p:nvSpPr>
          <p:spPr>
            <a:xfrm>
              <a:off x="4858769" y="3347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5" name="pt8425"/>
            <p:cNvSpPr/>
            <p:nvPr/>
          </p:nvSpPr>
          <p:spPr>
            <a:xfrm>
              <a:off x="4725063" y="3248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6" name="pt8426"/>
            <p:cNvSpPr/>
            <p:nvPr/>
          </p:nvSpPr>
          <p:spPr>
            <a:xfrm>
              <a:off x="5370092" y="3395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7" name="pt8427"/>
            <p:cNvSpPr/>
            <p:nvPr/>
          </p:nvSpPr>
          <p:spPr>
            <a:xfrm>
              <a:off x="5654134" y="3376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8" name="pt8428"/>
            <p:cNvSpPr/>
            <p:nvPr/>
          </p:nvSpPr>
          <p:spPr>
            <a:xfrm>
              <a:off x="4926644" y="3281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9" name="pt8429"/>
            <p:cNvSpPr/>
            <p:nvPr/>
          </p:nvSpPr>
          <p:spPr>
            <a:xfrm>
              <a:off x="5428948" y="3262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0" name="pt8430"/>
            <p:cNvSpPr/>
            <p:nvPr/>
          </p:nvSpPr>
          <p:spPr>
            <a:xfrm>
              <a:off x="5601455" y="3334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1" name="pt8431"/>
            <p:cNvSpPr/>
            <p:nvPr/>
          </p:nvSpPr>
          <p:spPr>
            <a:xfrm>
              <a:off x="4757828" y="3400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2" name="pt8432"/>
            <p:cNvSpPr/>
            <p:nvPr/>
          </p:nvSpPr>
          <p:spPr>
            <a:xfrm>
              <a:off x="5054469" y="3261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3" name="pt8433"/>
            <p:cNvSpPr/>
            <p:nvPr/>
          </p:nvSpPr>
          <p:spPr>
            <a:xfrm>
              <a:off x="4620348" y="3202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4" name="pt8434"/>
            <p:cNvSpPr/>
            <p:nvPr/>
          </p:nvSpPr>
          <p:spPr>
            <a:xfrm>
              <a:off x="5530854" y="3079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5" name="pt8435"/>
            <p:cNvSpPr/>
            <p:nvPr/>
          </p:nvSpPr>
          <p:spPr>
            <a:xfrm>
              <a:off x="5455002" y="3229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6" name="pt8436"/>
            <p:cNvSpPr/>
            <p:nvPr/>
          </p:nvSpPr>
          <p:spPr>
            <a:xfrm>
              <a:off x="5380133" y="3373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7" name="pt8437"/>
            <p:cNvSpPr/>
            <p:nvPr/>
          </p:nvSpPr>
          <p:spPr>
            <a:xfrm>
              <a:off x="5173396" y="3241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8" name="pt8438"/>
            <p:cNvSpPr/>
            <p:nvPr/>
          </p:nvSpPr>
          <p:spPr>
            <a:xfrm>
              <a:off x="4781734" y="3095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9" name="pt8439"/>
            <p:cNvSpPr/>
            <p:nvPr/>
          </p:nvSpPr>
          <p:spPr>
            <a:xfrm>
              <a:off x="4749625" y="3087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0" name="pt8440"/>
            <p:cNvSpPr/>
            <p:nvPr/>
          </p:nvSpPr>
          <p:spPr>
            <a:xfrm>
              <a:off x="4767534" y="3215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1" name="pt8441"/>
            <p:cNvSpPr/>
            <p:nvPr/>
          </p:nvSpPr>
          <p:spPr>
            <a:xfrm>
              <a:off x="5578776" y="3265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2" name="pt8442"/>
            <p:cNvSpPr/>
            <p:nvPr/>
          </p:nvSpPr>
          <p:spPr>
            <a:xfrm>
              <a:off x="4961292" y="320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3" name="pt8443"/>
            <p:cNvSpPr/>
            <p:nvPr/>
          </p:nvSpPr>
          <p:spPr>
            <a:xfrm>
              <a:off x="5101388" y="3176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4" name="pt8444"/>
            <p:cNvSpPr/>
            <p:nvPr/>
          </p:nvSpPr>
          <p:spPr>
            <a:xfrm>
              <a:off x="4853916" y="3329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5" name="pt8445"/>
            <p:cNvSpPr/>
            <p:nvPr/>
          </p:nvSpPr>
          <p:spPr>
            <a:xfrm>
              <a:off x="5100565" y="3058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6" name="pt8446"/>
            <p:cNvSpPr/>
            <p:nvPr/>
          </p:nvSpPr>
          <p:spPr>
            <a:xfrm>
              <a:off x="4781805" y="3224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7" name="pt8447"/>
            <p:cNvSpPr/>
            <p:nvPr/>
          </p:nvSpPr>
          <p:spPr>
            <a:xfrm>
              <a:off x="5551636" y="3288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8" name="pt8448"/>
            <p:cNvSpPr/>
            <p:nvPr/>
          </p:nvSpPr>
          <p:spPr>
            <a:xfrm>
              <a:off x="4874325" y="3303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9" name="pt8449"/>
            <p:cNvSpPr/>
            <p:nvPr/>
          </p:nvSpPr>
          <p:spPr>
            <a:xfrm>
              <a:off x="4811516" y="3090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0" name="pt8450"/>
            <p:cNvSpPr/>
            <p:nvPr/>
          </p:nvSpPr>
          <p:spPr>
            <a:xfrm>
              <a:off x="5325455" y="3393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1" name="pt8451"/>
            <p:cNvSpPr/>
            <p:nvPr/>
          </p:nvSpPr>
          <p:spPr>
            <a:xfrm>
              <a:off x="4773287" y="3178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2" name="pt8452"/>
            <p:cNvSpPr/>
            <p:nvPr/>
          </p:nvSpPr>
          <p:spPr>
            <a:xfrm>
              <a:off x="4892498" y="3311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3" name="pt8453"/>
            <p:cNvSpPr/>
            <p:nvPr/>
          </p:nvSpPr>
          <p:spPr>
            <a:xfrm>
              <a:off x="5481087" y="3349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4" name="pt8454"/>
            <p:cNvSpPr/>
            <p:nvPr/>
          </p:nvSpPr>
          <p:spPr>
            <a:xfrm>
              <a:off x="5044588" y="335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5" name="pt8455"/>
            <p:cNvSpPr/>
            <p:nvPr/>
          </p:nvSpPr>
          <p:spPr>
            <a:xfrm>
              <a:off x="5237890" y="3298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6" name="pt8456"/>
            <p:cNvSpPr/>
            <p:nvPr/>
          </p:nvSpPr>
          <p:spPr>
            <a:xfrm>
              <a:off x="4816671" y="3226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7" name="pt8457"/>
            <p:cNvSpPr/>
            <p:nvPr/>
          </p:nvSpPr>
          <p:spPr>
            <a:xfrm>
              <a:off x="4816613" y="3262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8" name="pt8458"/>
            <p:cNvSpPr/>
            <p:nvPr/>
          </p:nvSpPr>
          <p:spPr>
            <a:xfrm>
              <a:off x="4835114" y="3224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9" name="pt8459"/>
            <p:cNvSpPr/>
            <p:nvPr/>
          </p:nvSpPr>
          <p:spPr>
            <a:xfrm>
              <a:off x="4667846" y="3184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0" name="pt8460"/>
            <p:cNvSpPr/>
            <p:nvPr/>
          </p:nvSpPr>
          <p:spPr>
            <a:xfrm>
              <a:off x="4963002" y="3311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1" name="pt8461"/>
            <p:cNvSpPr/>
            <p:nvPr/>
          </p:nvSpPr>
          <p:spPr>
            <a:xfrm>
              <a:off x="4764680" y="3173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2" name="pt8462"/>
            <p:cNvSpPr/>
            <p:nvPr/>
          </p:nvSpPr>
          <p:spPr>
            <a:xfrm>
              <a:off x="4930880" y="3318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3" name="pt8463"/>
            <p:cNvSpPr/>
            <p:nvPr/>
          </p:nvSpPr>
          <p:spPr>
            <a:xfrm>
              <a:off x="4637370" y="3138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4" name="pt8464"/>
            <p:cNvSpPr/>
            <p:nvPr/>
          </p:nvSpPr>
          <p:spPr>
            <a:xfrm>
              <a:off x="4725507" y="3046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5" name="pt8465"/>
            <p:cNvSpPr/>
            <p:nvPr/>
          </p:nvSpPr>
          <p:spPr>
            <a:xfrm>
              <a:off x="4892536" y="3306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6" name="pt8466"/>
            <p:cNvSpPr/>
            <p:nvPr/>
          </p:nvSpPr>
          <p:spPr>
            <a:xfrm>
              <a:off x="4735323" y="3125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7" name="pt8467"/>
            <p:cNvSpPr/>
            <p:nvPr/>
          </p:nvSpPr>
          <p:spPr>
            <a:xfrm>
              <a:off x="5001507" y="3223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8" name="pt8468"/>
            <p:cNvSpPr/>
            <p:nvPr/>
          </p:nvSpPr>
          <p:spPr>
            <a:xfrm>
              <a:off x="4738235" y="3073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9" name="pt8469"/>
            <p:cNvSpPr/>
            <p:nvPr/>
          </p:nvSpPr>
          <p:spPr>
            <a:xfrm>
              <a:off x="4834136" y="3263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0" name="pt8470"/>
            <p:cNvSpPr/>
            <p:nvPr/>
          </p:nvSpPr>
          <p:spPr>
            <a:xfrm>
              <a:off x="4808983" y="3253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1" name="pt8471"/>
            <p:cNvSpPr/>
            <p:nvPr/>
          </p:nvSpPr>
          <p:spPr>
            <a:xfrm>
              <a:off x="5021016" y="3337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2" name="pt8472"/>
            <p:cNvSpPr/>
            <p:nvPr/>
          </p:nvSpPr>
          <p:spPr>
            <a:xfrm>
              <a:off x="5625284" y="3277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3" name="pt8473"/>
            <p:cNvSpPr/>
            <p:nvPr/>
          </p:nvSpPr>
          <p:spPr>
            <a:xfrm>
              <a:off x="4975145" y="3267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4" name="pt8474"/>
            <p:cNvSpPr/>
            <p:nvPr/>
          </p:nvSpPr>
          <p:spPr>
            <a:xfrm>
              <a:off x="5612865" y="3318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5" name="pt8475"/>
            <p:cNvSpPr/>
            <p:nvPr/>
          </p:nvSpPr>
          <p:spPr>
            <a:xfrm>
              <a:off x="5657168" y="3284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6" name="pt8476"/>
            <p:cNvSpPr/>
            <p:nvPr/>
          </p:nvSpPr>
          <p:spPr>
            <a:xfrm>
              <a:off x="5018953" y="3301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7" name="pt8477"/>
            <p:cNvSpPr/>
            <p:nvPr/>
          </p:nvSpPr>
          <p:spPr>
            <a:xfrm>
              <a:off x="5541904" y="3285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8" name="pt8478"/>
            <p:cNvSpPr/>
            <p:nvPr/>
          </p:nvSpPr>
          <p:spPr>
            <a:xfrm>
              <a:off x="4800922" y="3251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9" name="pt8479"/>
            <p:cNvSpPr/>
            <p:nvPr/>
          </p:nvSpPr>
          <p:spPr>
            <a:xfrm>
              <a:off x="4597882" y="385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0" name="pt8480"/>
            <p:cNvSpPr/>
            <p:nvPr/>
          </p:nvSpPr>
          <p:spPr>
            <a:xfrm>
              <a:off x="5374386" y="3323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1" name="pt8481"/>
            <p:cNvSpPr/>
            <p:nvPr/>
          </p:nvSpPr>
          <p:spPr>
            <a:xfrm>
              <a:off x="4717909" y="3292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2" name="pt8482"/>
            <p:cNvSpPr/>
            <p:nvPr/>
          </p:nvSpPr>
          <p:spPr>
            <a:xfrm>
              <a:off x="4888114" y="3398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3" name="pt8483"/>
            <p:cNvSpPr/>
            <p:nvPr/>
          </p:nvSpPr>
          <p:spPr>
            <a:xfrm>
              <a:off x="5474646" y="329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4" name="pt8484"/>
            <p:cNvSpPr/>
            <p:nvPr/>
          </p:nvSpPr>
          <p:spPr>
            <a:xfrm>
              <a:off x="5625490" y="335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5" name="pt8485"/>
            <p:cNvSpPr/>
            <p:nvPr/>
          </p:nvSpPr>
          <p:spPr>
            <a:xfrm>
              <a:off x="5529794" y="3195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6" name="pt8486"/>
            <p:cNvSpPr/>
            <p:nvPr/>
          </p:nvSpPr>
          <p:spPr>
            <a:xfrm>
              <a:off x="5061366" y="3265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7" name="pt8487"/>
            <p:cNvSpPr/>
            <p:nvPr/>
          </p:nvSpPr>
          <p:spPr>
            <a:xfrm>
              <a:off x="5013123" y="3243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8" name="pt8488"/>
            <p:cNvSpPr/>
            <p:nvPr/>
          </p:nvSpPr>
          <p:spPr>
            <a:xfrm>
              <a:off x="4745318" y="3214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9" name="pt8489"/>
            <p:cNvSpPr/>
            <p:nvPr/>
          </p:nvSpPr>
          <p:spPr>
            <a:xfrm>
              <a:off x="5274164" y="3309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0" name="pt8490"/>
            <p:cNvSpPr/>
            <p:nvPr/>
          </p:nvSpPr>
          <p:spPr>
            <a:xfrm>
              <a:off x="4948815" y="3257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1" name="pt8491"/>
            <p:cNvSpPr/>
            <p:nvPr/>
          </p:nvSpPr>
          <p:spPr>
            <a:xfrm>
              <a:off x="5392211" y="3328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2" name="pt8492"/>
            <p:cNvSpPr/>
            <p:nvPr/>
          </p:nvSpPr>
          <p:spPr>
            <a:xfrm>
              <a:off x="4883839" y="3508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3" name="pt8493"/>
            <p:cNvSpPr/>
            <p:nvPr/>
          </p:nvSpPr>
          <p:spPr>
            <a:xfrm>
              <a:off x="4822971" y="3341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4" name="pt8494"/>
            <p:cNvSpPr/>
            <p:nvPr/>
          </p:nvSpPr>
          <p:spPr>
            <a:xfrm>
              <a:off x="4886552" y="3574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5" name="pt8495"/>
            <p:cNvSpPr/>
            <p:nvPr/>
          </p:nvSpPr>
          <p:spPr>
            <a:xfrm>
              <a:off x="5010847" y="3279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6" name="pt8496"/>
            <p:cNvSpPr/>
            <p:nvPr/>
          </p:nvSpPr>
          <p:spPr>
            <a:xfrm>
              <a:off x="4966833" y="3423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7" name="pt8497"/>
            <p:cNvSpPr/>
            <p:nvPr/>
          </p:nvSpPr>
          <p:spPr>
            <a:xfrm>
              <a:off x="5565386" y="3337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8" name="pt8498"/>
            <p:cNvSpPr/>
            <p:nvPr/>
          </p:nvSpPr>
          <p:spPr>
            <a:xfrm>
              <a:off x="4946102" y="3382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9" name="pt8499"/>
            <p:cNvSpPr/>
            <p:nvPr/>
          </p:nvSpPr>
          <p:spPr>
            <a:xfrm>
              <a:off x="4708273" y="3362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0" name="pt8500"/>
            <p:cNvSpPr/>
            <p:nvPr/>
          </p:nvSpPr>
          <p:spPr>
            <a:xfrm>
              <a:off x="4822276" y="3462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1" name="pt8501"/>
            <p:cNvSpPr/>
            <p:nvPr/>
          </p:nvSpPr>
          <p:spPr>
            <a:xfrm>
              <a:off x="5252122" y="3232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2" name="pt8502"/>
            <p:cNvSpPr/>
            <p:nvPr/>
          </p:nvSpPr>
          <p:spPr>
            <a:xfrm>
              <a:off x="5305090" y="3378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3" name="pt8503"/>
            <p:cNvSpPr/>
            <p:nvPr/>
          </p:nvSpPr>
          <p:spPr>
            <a:xfrm>
              <a:off x="4625664" y="3150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4" name="pt8504"/>
            <p:cNvSpPr/>
            <p:nvPr/>
          </p:nvSpPr>
          <p:spPr>
            <a:xfrm>
              <a:off x="4468444" y="307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5" name="pt8505"/>
            <p:cNvSpPr/>
            <p:nvPr/>
          </p:nvSpPr>
          <p:spPr>
            <a:xfrm>
              <a:off x="5283189" y="3428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6" name="pt8506"/>
            <p:cNvSpPr/>
            <p:nvPr/>
          </p:nvSpPr>
          <p:spPr>
            <a:xfrm>
              <a:off x="5335811" y="344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7" name="pt8507"/>
            <p:cNvSpPr/>
            <p:nvPr/>
          </p:nvSpPr>
          <p:spPr>
            <a:xfrm>
              <a:off x="4451814" y="3120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8" name="pt8508"/>
            <p:cNvSpPr/>
            <p:nvPr/>
          </p:nvSpPr>
          <p:spPr>
            <a:xfrm>
              <a:off x="5457483" y="3458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9" name="pt8509"/>
            <p:cNvSpPr/>
            <p:nvPr/>
          </p:nvSpPr>
          <p:spPr>
            <a:xfrm>
              <a:off x="5356072" y="3432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0" name="pt8510"/>
            <p:cNvSpPr/>
            <p:nvPr/>
          </p:nvSpPr>
          <p:spPr>
            <a:xfrm>
              <a:off x="5177022" y="3382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1" name="pt8511"/>
            <p:cNvSpPr/>
            <p:nvPr/>
          </p:nvSpPr>
          <p:spPr>
            <a:xfrm>
              <a:off x="4755224" y="3488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2" name="pt8512"/>
            <p:cNvSpPr/>
            <p:nvPr/>
          </p:nvSpPr>
          <p:spPr>
            <a:xfrm>
              <a:off x="5335438" y="3091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3" name="pt8513"/>
            <p:cNvSpPr/>
            <p:nvPr/>
          </p:nvSpPr>
          <p:spPr>
            <a:xfrm>
              <a:off x="5329659" y="3431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4" name="pt8514"/>
            <p:cNvSpPr/>
            <p:nvPr/>
          </p:nvSpPr>
          <p:spPr>
            <a:xfrm>
              <a:off x="4817108" y="3331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5" name="pt8515"/>
            <p:cNvSpPr/>
            <p:nvPr/>
          </p:nvSpPr>
          <p:spPr>
            <a:xfrm>
              <a:off x="5354420" y="3326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6" name="pt8516"/>
            <p:cNvSpPr/>
            <p:nvPr/>
          </p:nvSpPr>
          <p:spPr>
            <a:xfrm>
              <a:off x="4450535" y="3064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7" name="pt8517"/>
            <p:cNvSpPr/>
            <p:nvPr/>
          </p:nvSpPr>
          <p:spPr>
            <a:xfrm>
              <a:off x="4384171" y="3099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8" name="pt8518"/>
            <p:cNvSpPr/>
            <p:nvPr/>
          </p:nvSpPr>
          <p:spPr>
            <a:xfrm>
              <a:off x="4709597" y="339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9" name="pt8519"/>
            <p:cNvSpPr/>
            <p:nvPr/>
          </p:nvSpPr>
          <p:spPr>
            <a:xfrm>
              <a:off x="5495339" y="3435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0" name="pt8520"/>
            <p:cNvSpPr/>
            <p:nvPr/>
          </p:nvSpPr>
          <p:spPr>
            <a:xfrm>
              <a:off x="5406913" y="3496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1" name="pt8521"/>
            <p:cNvSpPr/>
            <p:nvPr/>
          </p:nvSpPr>
          <p:spPr>
            <a:xfrm>
              <a:off x="5525487" y="3334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2" name="pt8522"/>
            <p:cNvSpPr/>
            <p:nvPr/>
          </p:nvSpPr>
          <p:spPr>
            <a:xfrm>
              <a:off x="4710304" y="3324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3" name="pt8523"/>
            <p:cNvSpPr/>
            <p:nvPr/>
          </p:nvSpPr>
          <p:spPr>
            <a:xfrm>
              <a:off x="4785951" y="3274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4" name="pt8524"/>
            <p:cNvSpPr/>
            <p:nvPr/>
          </p:nvSpPr>
          <p:spPr>
            <a:xfrm>
              <a:off x="4532115" y="3202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5" name="pt8525"/>
            <p:cNvSpPr/>
            <p:nvPr/>
          </p:nvSpPr>
          <p:spPr>
            <a:xfrm>
              <a:off x="4850085" y="3444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6" name="pt8526"/>
            <p:cNvSpPr/>
            <p:nvPr/>
          </p:nvSpPr>
          <p:spPr>
            <a:xfrm>
              <a:off x="5646786" y="3303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7" name="pt8527"/>
            <p:cNvSpPr/>
            <p:nvPr/>
          </p:nvSpPr>
          <p:spPr>
            <a:xfrm>
              <a:off x="5281647" y="335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8" name="pt8528"/>
            <p:cNvSpPr/>
            <p:nvPr/>
          </p:nvSpPr>
          <p:spPr>
            <a:xfrm>
              <a:off x="5489862" y="3352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9" name="pt8529"/>
            <p:cNvSpPr/>
            <p:nvPr/>
          </p:nvSpPr>
          <p:spPr>
            <a:xfrm>
              <a:off x="5422218" y="3368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0" name="pt8530"/>
            <p:cNvSpPr/>
            <p:nvPr/>
          </p:nvSpPr>
          <p:spPr>
            <a:xfrm>
              <a:off x="5203004" y="3321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1" name="pt8531"/>
            <p:cNvSpPr/>
            <p:nvPr/>
          </p:nvSpPr>
          <p:spPr>
            <a:xfrm>
              <a:off x="4805891" y="3310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2" name="pt8532"/>
            <p:cNvSpPr/>
            <p:nvPr/>
          </p:nvSpPr>
          <p:spPr>
            <a:xfrm>
              <a:off x="5013720" y="3348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3" name="pt8533"/>
            <p:cNvSpPr/>
            <p:nvPr/>
          </p:nvSpPr>
          <p:spPr>
            <a:xfrm>
              <a:off x="5242718" y="3156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4" name="pt8534"/>
            <p:cNvSpPr/>
            <p:nvPr/>
          </p:nvSpPr>
          <p:spPr>
            <a:xfrm>
              <a:off x="5222649" y="3319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5" name="pt8535"/>
            <p:cNvSpPr/>
            <p:nvPr/>
          </p:nvSpPr>
          <p:spPr>
            <a:xfrm>
              <a:off x="5641991" y="3331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6" name="pt8536"/>
            <p:cNvSpPr/>
            <p:nvPr/>
          </p:nvSpPr>
          <p:spPr>
            <a:xfrm>
              <a:off x="5033442" y="3419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7" name="pt8537"/>
            <p:cNvSpPr/>
            <p:nvPr/>
          </p:nvSpPr>
          <p:spPr>
            <a:xfrm>
              <a:off x="5313473" y="3361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8" name="pt8538"/>
            <p:cNvSpPr/>
            <p:nvPr/>
          </p:nvSpPr>
          <p:spPr>
            <a:xfrm>
              <a:off x="5072725" y="3301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9" name="pt8539"/>
            <p:cNvSpPr/>
            <p:nvPr/>
          </p:nvSpPr>
          <p:spPr>
            <a:xfrm>
              <a:off x="5399437" y="3385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0" name="pt8540"/>
            <p:cNvSpPr/>
            <p:nvPr/>
          </p:nvSpPr>
          <p:spPr>
            <a:xfrm>
              <a:off x="5582736" y="3106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1" name="pt8541"/>
            <p:cNvSpPr/>
            <p:nvPr/>
          </p:nvSpPr>
          <p:spPr>
            <a:xfrm>
              <a:off x="5297518" y="3409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2" name="pt8542"/>
            <p:cNvSpPr/>
            <p:nvPr/>
          </p:nvSpPr>
          <p:spPr>
            <a:xfrm>
              <a:off x="4748340" y="3253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3" name="pt8543"/>
            <p:cNvSpPr/>
            <p:nvPr/>
          </p:nvSpPr>
          <p:spPr>
            <a:xfrm>
              <a:off x="5214363" y="3300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4" name="pt8544"/>
            <p:cNvSpPr/>
            <p:nvPr/>
          </p:nvSpPr>
          <p:spPr>
            <a:xfrm>
              <a:off x="5347625" y="3381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5" name="pt8545"/>
            <p:cNvSpPr/>
            <p:nvPr/>
          </p:nvSpPr>
          <p:spPr>
            <a:xfrm>
              <a:off x="4909063" y="3311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6" name="pt8546"/>
            <p:cNvSpPr/>
            <p:nvPr/>
          </p:nvSpPr>
          <p:spPr>
            <a:xfrm>
              <a:off x="5179767" y="3254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7" name="pt8547"/>
            <p:cNvSpPr/>
            <p:nvPr/>
          </p:nvSpPr>
          <p:spPr>
            <a:xfrm>
              <a:off x="5083781" y="3234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8" name="pt8548"/>
            <p:cNvSpPr/>
            <p:nvPr/>
          </p:nvSpPr>
          <p:spPr>
            <a:xfrm>
              <a:off x="4992025" y="3255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9" name="pt8549"/>
            <p:cNvSpPr/>
            <p:nvPr/>
          </p:nvSpPr>
          <p:spPr>
            <a:xfrm>
              <a:off x="4771160" y="3094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0" name="pt8550"/>
            <p:cNvSpPr/>
            <p:nvPr/>
          </p:nvSpPr>
          <p:spPr>
            <a:xfrm>
              <a:off x="5287368" y="3362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1" name="pt8551"/>
            <p:cNvSpPr/>
            <p:nvPr/>
          </p:nvSpPr>
          <p:spPr>
            <a:xfrm>
              <a:off x="5038855" y="3154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2" name="pt8552"/>
            <p:cNvSpPr/>
            <p:nvPr/>
          </p:nvSpPr>
          <p:spPr>
            <a:xfrm>
              <a:off x="4488204" y="3155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3" name="pt8553"/>
            <p:cNvSpPr/>
            <p:nvPr/>
          </p:nvSpPr>
          <p:spPr>
            <a:xfrm>
              <a:off x="5135817" y="3361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4" name="pt8554"/>
            <p:cNvSpPr/>
            <p:nvPr/>
          </p:nvSpPr>
          <p:spPr>
            <a:xfrm>
              <a:off x="4766094" y="3164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5" name="pt8555"/>
            <p:cNvSpPr/>
            <p:nvPr/>
          </p:nvSpPr>
          <p:spPr>
            <a:xfrm>
              <a:off x="4749439" y="3112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6" name="pt8556"/>
            <p:cNvSpPr/>
            <p:nvPr/>
          </p:nvSpPr>
          <p:spPr>
            <a:xfrm>
              <a:off x="4885408" y="3260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7" name="pt8557"/>
            <p:cNvSpPr/>
            <p:nvPr/>
          </p:nvSpPr>
          <p:spPr>
            <a:xfrm>
              <a:off x="5042171" y="3346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8" name="pt8558"/>
            <p:cNvSpPr/>
            <p:nvPr/>
          </p:nvSpPr>
          <p:spPr>
            <a:xfrm>
              <a:off x="5148763" y="3332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9" name="pt8559"/>
            <p:cNvSpPr/>
            <p:nvPr/>
          </p:nvSpPr>
          <p:spPr>
            <a:xfrm>
              <a:off x="5312984" y="3365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0" name="pt8560"/>
            <p:cNvSpPr/>
            <p:nvPr/>
          </p:nvSpPr>
          <p:spPr>
            <a:xfrm>
              <a:off x="4825413" y="3298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1" name="pt8561"/>
            <p:cNvSpPr/>
            <p:nvPr/>
          </p:nvSpPr>
          <p:spPr>
            <a:xfrm>
              <a:off x="4654032" y="3090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2" name="pt8562"/>
            <p:cNvSpPr/>
            <p:nvPr/>
          </p:nvSpPr>
          <p:spPr>
            <a:xfrm>
              <a:off x="5566608" y="3370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3" name="pt8563"/>
            <p:cNvSpPr/>
            <p:nvPr/>
          </p:nvSpPr>
          <p:spPr>
            <a:xfrm>
              <a:off x="4575480" y="3072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4" name="pt8564"/>
            <p:cNvSpPr/>
            <p:nvPr/>
          </p:nvSpPr>
          <p:spPr>
            <a:xfrm>
              <a:off x="5174463" y="3280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5" name="pt8565"/>
            <p:cNvSpPr/>
            <p:nvPr/>
          </p:nvSpPr>
          <p:spPr>
            <a:xfrm>
              <a:off x="5018175" y="3140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6" name="pt8566"/>
            <p:cNvSpPr/>
            <p:nvPr/>
          </p:nvSpPr>
          <p:spPr>
            <a:xfrm>
              <a:off x="5022694" y="3175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7" name="pt8567"/>
            <p:cNvSpPr/>
            <p:nvPr/>
          </p:nvSpPr>
          <p:spPr>
            <a:xfrm>
              <a:off x="5034715" y="3341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8" name="pt8568"/>
            <p:cNvSpPr/>
            <p:nvPr/>
          </p:nvSpPr>
          <p:spPr>
            <a:xfrm>
              <a:off x="5165374" y="3336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9" name="pt8569"/>
            <p:cNvSpPr/>
            <p:nvPr/>
          </p:nvSpPr>
          <p:spPr>
            <a:xfrm>
              <a:off x="5333130" y="3361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0" name="pt8570"/>
            <p:cNvSpPr/>
            <p:nvPr/>
          </p:nvSpPr>
          <p:spPr>
            <a:xfrm>
              <a:off x="4941423" y="3276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1" name="pt8571"/>
            <p:cNvSpPr/>
            <p:nvPr/>
          </p:nvSpPr>
          <p:spPr>
            <a:xfrm>
              <a:off x="4903181" y="3257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2" name="pt8572"/>
            <p:cNvSpPr/>
            <p:nvPr/>
          </p:nvSpPr>
          <p:spPr>
            <a:xfrm>
              <a:off x="5046813" y="3285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3" name="pt8573"/>
            <p:cNvSpPr/>
            <p:nvPr/>
          </p:nvSpPr>
          <p:spPr>
            <a:xfrm>
              <a:off x="4855491" y="3058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4" name="pt8574"/>
            <p:cNvSpPr/>
            <p:nvPr/>
          </p:nvSpPr>
          <p:spPr>
            <a:xfrm>
              <a:off x="5283562" y="3350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5" name="pt8575"/>
            <p:cNvSpPr/>
            <p:nvPr/>
          </p:nvSpPr>
          <p:spPr>
            <a:xfrm>
              <a:off x="5120614" y="3421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6" name="pt8576"/>
            <p:cNvSpPr/>
            <p:nvPr/>
          </p:nvSpPr>
          <p:spPr>
            <a:xfrm>
              <a:off x="5588676" y="3434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7" name="pt8577"/>
            <p:cNvSpPr/>
            <p:nvPr/>
          </p:nvSpPr>
          <p:spPr>
            <a:xfrm>
              <a:off x="5268231" y="3423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8" name="pt8578"/>
            <p:cNvSpPr/>
            <p:nvPr/>
          </p:nvSpPr>
          <p:spPr>
            <a:xfrm>
              <a:off x="4831719" y="3380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9" name="pt8579"/>
            <p:cNvSpPr/>
            <p:nvPr/>
          </p:nvSpPr>
          <p:spPr>
            <a:xfrm>
              <a:off x="4978275" y="3369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0" name="pt8580"/>
            <p:cNvSpPr/>
            <p:nvPr/>
          </p:nvSpPr>
          <p:spPr>
            <a:xfrm>
              <a:off x="4648407" y="3253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1" name="pt8581"/>
            <p:cNvSpPr/>
            <p:nvPr/>
          </p:nvSpPr>
          <p:spPr>
            <a:xfrm>
              <a:off x="4704827" y="3359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2" name="pt8582"/>
            <p:cNvSpPr/>
            <p:nvPr/>
          </p:nvSpPr>
          <p:spPr>
            <a:xfrm>
              <a:off x="4697602" y="332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3" name="pt8583"/>
            <p:cNvSpPr/>
            <p:nvPr/>
          </p:nvSpPr>
          <p:spPr>
            <a:xfrm>
              <a:off x="4717947" y="3257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4" name="pt8584"/>
            <p:cNvSpPr/>
            <p:nvPr/>
          </p:nvSpPr>
          <p:spPr>
            <a:xfrm>
              <a:off x="5266412" y="3410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5" name="pt8585"/>
            <p:cNvSpPr/>
            <p:nvPr/>
          </p:nvSpPr>
          <p:spPr>
            <a:xfrm>
              <a:off x="5233879" y="3362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6" name="pt8586"/>
            <p:cNvSpPr/>
            <p:nvPr/>
          </p:nvSpPr>
          <p:spPr>
            <a:xfrm>
              <a:off x="5076684" y="3398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7" name="pt8587"/>
            <p:cNvSpPr/>
            <p:nvPr/>
          </p:nvSpPr>
          <p:spPr>
            <a:xfrm>
              <a:off x="5597270" y="3368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8" name="pt8588"/>
            <p:cNvSpPr/>
            <p:nvPr/>
          </p:nvSpPr>
          <p:spPr>
            <a:xfrm>
              <a:off x="5099768" y="337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9" name="pt8589"/>
            <p:cNvSpPr/>
            <p:nvPr/>
          </p:nvSpPr>
          <p:spPr>
            <a:xfrm>
              <a:off x="5337334" y="3377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0" name="pt8590"/>
            <p:cNvSpPr/>
            <p:nvPr/>
          </p:nvSpPr>
          <p:spPr>
            <a:xfrm>
              <a:off x="4812396" y="3387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1" name="pt8591"/>
            <p:cNvSpPr/>
            <p:nvPr/>
          </p:nvSpPr>
          <p:spPr>
            <a:xfrm>
              <a:off x="4759120" y="3404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2" name="pt8592"/>
            <p:cNvSpPr/>
            <p:nvPr/>
          </p:nvSpPr>
          <p:spPr>
            <a:xfrm>
              <a:off x="5616825" y="3349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3" name="pt8593"/>
            <p:cNvSpPr/>
            <p:nvPr/>
          </p:nvSpPr>
          <p:spPr>
            <a:xfrm>
              <a:off x="4858358" y="3286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4" name="pt8594"/>
            <p:cNvSpPr/>
            <p:nvPr/>
          </p:nvSpPr>
          <p:spPr>
            <a:xfrm>
              <a:off x="4807974" y="3176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5" name="pt8595"/>
            <p:cNvSpPr/>
            <p:nvPr/>
          </p:nvSpPr>
          <p:spPr>
            <a:xfrm>
              <a:off x="4662787" y="3255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6" name="pt8596"/>
            <p:cNvSpPr/>
            <p:nvPr/>
          </p:nvSpPr>
          <p:spPr>
            <a:xfrm>
              <a:off x="5038880" y="3378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7" name="pt8597"/>
            <p:cNvSpPr/>
            <p:nvPr/>
          </p:nvSpPr>
          <p:spPr>
            <a:xfrm>
              <a:off x="4574020" y="3119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8" name="pt8598"/>
            <p:cNvSpPr/>
            <p:nvPr/>
          </p:nvSpPr>
          <p:spPr>
            <a:xfrm>
              <a:off x="4684559" y="316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9" name="pt8599"/>
            <p:cNvSpPr/>
            <p:nvPr/>
          </p:nvSpPr>
          <p:spPr>
            <a:xfrm>
              <a:off x="5240834" y="3187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0" name="pt8600"/>
            <p:cNvSpPr/>
            <p:nvPr/>
          </p:nvSpPr>
          <p:spPr>
            <a:xfrm>
              <a:off x="4863237" y="3507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1" name="pt8601"/>
            <p:cNvSpPr/>
            <p:nvPr/>
          </p:nvSpPr>
          <p:spPr>
            <a:xfrm>
              <a:off x="4556510" y="3435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2" name="pt8602"/>
            <p:cNvSpPr/>
            <p:nvPr/>
          </p:nvSpPr>
          <p:spPr>
            <a:xfrm>
              <a:off x="4559486" y="3058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3" name="pt8603"/>
            <p:cNvSpPr/>
            <p:nvPr/>
          </p:nvSpPr>
          <p:spPr>
            <a:xfrm>
              <a:off x="5148095" y="3316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4" name="pt8604"/>
            <p:cNvSpPr/>
            <p:nvPr/>
          </p:nvSpPr>
          <p:spPr>
            <a:xfrm>
              <a:off x="5408115" y="3182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5" name="pt8605"/>
            <p:cNvSpPr/>
            <p:nvPr/>
          </p:nvSpPr>
          <p:spPr>
            <a:xfrm>
              <a:off x="5003197" y="3488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6" name="pt8606"/>
            <p:cNvSpPr/>
            <p:nvPr/>
          </p:nvSpPr>
          <p:spPr>
            <a:xfrm>
              <a:off x="5159775" y="3428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7" name="pt8607"/>
            <p:cNvSpPr/>
            <p:nvPr/>
          </p:nvSpPr>
          <p:spPr>
            <a:xfrm>
              <a:off x="5589531" y="3368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8" name="pt8608"/>
            <p:cNvSpPr/>
            <p:nvPr/>
          </p:nvSpPr>
          <p:spPr>
            <a:xfrm>
              <a:off x="5085530" y="3396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9" name="pt8609"/>
            <p:cNvSpPr/>
            <p:nvPr/>
          </p:nvSpPr>
          <p:spPr>
            <a:xfrm>
              <a:off x="4927654" y="3228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0" name="pt8610"/>
            <p:cNvSpPr/>
            <p:nvPr/>
          </p:nvSpPr>
          <p:spPr>
            <a:xfrm>
              <a:off x="5217641" y="3287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1" name="pt8611"/>
            <p:cNvSpPr/>
            <p:nvPr/>
          </p:nvSpPr>
          <p:spPr>
            <a:xfrm>
              <a:off x="5651447" y="3063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2" name="pt8612"/>
            <p:cNvSpPr/>
            <p:nvPr/>
          </p:nvSpPr>
          <p:spPr>
            <a:xfrm>
              <a:off x="4648613" y="3099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3" name="pt8613"/>
            <p:cNvSpPr/>
            <p:nvPr/>
          </p:nvSpPr>
          <p:spPr>
            <a:xfrm>
              <a:off x="4950390" y="3259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4" name="pt8614"/>
            <p:cNvSpPr/>
            <p:nvPr/>
          </p:nvSpPr>
          <p:spPr>
            <a:xfrm>
              <a:off x="4863880" y="3234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5" name="pt8615"/>
            <p:cNvSpPr/>
            <p:nvPr/>
          </p:nvSpPr>
          <p:spPr>
            <a:xfrm>
              <a:off x="5617686" y="3359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6" name="pt8616"/>
            <p:cNvSpPr/>
            <p:nvPr/>
          </p:nvSpPr>
          <p:spPr>
            <a:xfrm>
              <a:off x="4916385" y="3283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7" name="pt8617"/>
            <p:cNvSpPr/>
            <p:nvPr/>
          </p:nvSpPr>
          <p:spPr>
            <a:xfrm>
              <a:off x="4638508" y="3201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8" name="pt8618"/>
            <p:cNvSpPr/>
            <p:nvPr/>
          </p:nvSpPr>
          <p:spPr>
            <a:xfrm>
              <a:off x="4778803" y="3548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9" name="pt8619"/>
            <p:cNvSpPr/>
            <p:nvPr/>
          </p:nvSpPr>
          <p:spPr>
            <a:xfrm>
              <a:off x="5603332" y="3313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0" name="pt8620"/>
            <p:cNvSpPr/>
            <p:nvPr/>
          </p:nvSpPr>
          <p:spPr>
            <a:xfrm>
              <a:off x="4862446" y="307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1" name="pt8621"/>
            <p:cNvSpPr/>
            <p:nvPr/>
          </p:nvSpPr>
          <p:spPr>
            <a:xfrm>
              <a:off x="5134114" y="3431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2" name="pt8622"/>
            <p:cNvSpPr/>
            <p:nvPr/>
          </p:nvSpPr>
          <p:spPr>
            <a:xfrm>
              <a:off x="5474717" y="3260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3" name="pt8623"/>
            <p:cNvSpPr/>
            <p:nvPr/>
          </p:nvSpPr>
          <p:spPr>
            <a:xfrm>
              <a:off x="4918358" y="3369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4" name="pt8624"/>
            <p:cNvSpPr/>
            <p:nvPr/>
          </p:nvSpPr>
          <p:spPr>
            <a:xfrm>
              <a:off x="5091977" y="3381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5" name="pt8625"/>
            <p:cNvSpPr/>
            <p:nvPr/>
          </p:nvSpPr>
          <p:spPr>
            <a:xfrm>
              <a:off x="5523912" y="333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6" name="pt8626"/>
            <p:cNvSpPr/>
            <p:nvPr/>
          </p:nvSpPr>
          <p:spPr>
            <a:xfrm>
              <a:off x="4770588" y="3290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7" name="pt8627"/>
            <p:cNvSpPr/>
            <p:nvPr/>
          </p:nvSpPr>
          <p:spPr>
            <a:xfrm>
              <a:off x="5586612" y="3372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8" name="pt8628"/>
            <p:cNvSpPr/>
            <p:nvPr/>
          </p:nvSpPr>
          <p:spPr>
            <a:xfrm>
              <a:off x="4898868" y="3351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9" name="pt8629"/>
            <p:cNvSpPr/>
            <p:nvPr/>
          </p:nvSpPr>
          <p:spPr>
            <a:xfrm>
              <a:off x="5421112" y="3285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0" name="pt8630"/>
            <p:cNvSpPr/>
            <p:nvPr/>
          </p:nvSpPr>
          <p:spPr>
            <a:xfrm>
              <a:off x="5551373" y="3405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1" name="pt8631"/>
            <p:cNvSpPr/>
            <p:nvPr/>
          </p:nvSpPr>
          <p:spPr>
            <a:xfrm>
              <a:off x="5047931" y="3286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2" name="pt8632"/>
            <p:cNvSpPr/>
            <p:nvPr/>
          </p:nvSpPr>
          <p:spPr>
            <a:xfrm>
              <a:off x="5447924" y="3308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3" name="pt8633"/>
            <p:cNvSpPr/>
            <p:nvPr/>
          </p:nvSpPr>
          <p:spPr>
            <a:xfrm>
              <a:off x="4892948" y="3340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4" name="pt8634"/>
            <p:cNvSpPr/>
            <p:nvPr/>
          </p:nvSpPr>
          <p:spPr>
            <a:xfrm>
              <a:off x="5546507" y="3389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5" name="pt8635"/>
            <p:cNvSpPr/>
            <p:nvPr/>
          </p:nvSpPr>
          <p:spPr>
            <a:xfrm>
              <a:off x="5507128" y="3356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6" name="pt8636"/>
            <p:cNvSpPr/>
            <p:nvPr/>
          </p:nvSpPr>
          <p:spPr>
            <a:xfrm>
              <a:off x="4650226" y="337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7" name="pt8637"/>
            <p:cNvSpPr/>
            <p:nvPr/>
          </p:nvSpPr>
          <p:spPr>
            <a:xfrm>
              <a:off x="4755616" y="336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8" name="pt8638"/>
            <p:cNvSpPr/>
            <p:nvPr/>
          </p:nvSpPr>
          <p:spPr>
            <a:xfrm>
              <a:off x="4643760" y="3158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9" name="pt8639"/>
            <p:cNvSpPr/>
            <p:nvPr/>
          </p:nvSpPr>
          <p:spPr>
            <a:xfrm>
              <a:off x="4852251" y="3398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0" name="pt8640"/>
            <p:cNvSpPr/>
            <p:nvPr/>
          </p:nvSpPr>
          <p:spPr>
            <a:xfrm>
              <a:off x="5277771" y="3349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1" name="pt8641"/>
            <p:cNvSpPr/>
            <p:nvPr/>
          </p:nvSpPr>
          <p:spPr>
            <a:xfrm>
              <a:off x="5652482" y="3319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2" name="pt8642"/>
            <p:cNvSpPr/>
            <p:nvPr/>
          </p:nvSpPr>
          <p:spPr>
            <a:xfrm>
              <a:off x="4820309" y="3336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3" name="pt8643"/>
            <p:cNvSpPr/>
            <p:nvPr/>
          </p:nvSpPr>
          <p:spPr>
            <a:xfrm>
              <a:off x="5556618" y="3243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4" name="pt8644"/>
            <p:cNvSpPr/>
            <p:nvPr/>
          </p:nvSpPr>
          <p:spPr>
            <a:xfrm>
              <a:off x="4563234" y="3059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5" name="pt8645"/>
            <p:cNvSpPr/>
            <p:nvPr/>
          </p:nvSpPr>
          <p:spPr>
            <a:xfrm>
              <a:off x="5642518" y="3425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6" name="pt8646"/>
            <p:cNvSpPr/>
            <p:nvPr/>
          </p:nvSpPr>
          <p:spPr>
            <a:xfrm>
              <a:off x="5605035" y="3396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7" name="pt8647"/>
            <p:cNvSpPr/>
            <p:nvPr/>
          </p:nvSpPr>
          <p:spPr>
            <a:xfrm>
              <a:off x="5435505" y="3361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8" name="pt8648"/>
            <p:cNvSpPr/>
            <p:nvPr/>
          </p:nvSpPr>
          <p:spPr>
            <a:xfrm>
              <a:off x="4717034" y="3328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9" name="pt8649"/>
            <p:cNvSpPr/>
            <p:nvPr/>
          </p:nvSpPr>
          <p:spPr>
            <a:xfrm>
              <a:off x="4907026" y="3384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0" name="pt8650"/>
            <p:cNvSpPr/>
            <p:nvPr/>
          </p:nvSpPr>
          <p:spPr>
            <a:xfrm>
              <a:off x="5193703" y="3374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1" name="pt8651"/>
            <p:cNvSpPr/>
            <p:nvPr/>
          </p:nvSpPr>
          <p:spPr>
            <a:xfrm>
              <a:off x="5149117" y="3356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2" name="pt8652"/>
            <p:cNvSpPr/>
            <p:nvPr/>
          </p:nvSpPr>
          <p:spPr>
            <a:xfrm>
              <a:off x="5003088" y="3273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3" name="pt8653"/>
            <p:cNvSpPr/>
            <p:nvPr/>
          </p:nvSpPr>
          <p:spPr>
            <a:xfrm>
              <a:off x="4907578" y="337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4" name="pt8654"/>
            <p:cNvSpPr/>
            <p:nvPr/>
          </p:nvSpPr>
          <p:spPr>
            <a:xfrm>
              <a:off x="5219216" y="3369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5" name="pt8655"/>
            <p:cNvSpPr/>
            <p:nvPr/>
          </p:nvSpPr>
          <p:spPr>
            <a:xfrm>
              <a:off x="4738871" y="3368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6" name="pt8656"/>
            <p:cNvSpPr/>
            <p:nvPr/>
          </p:nvSpPr>
          <p:spPr>
            <a:xfrm>
              <a:off x="5619634" y="3373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7" name="pt8657"/>
            <p:cNvSpPr/>
            <p:nvPr/>
          </p:nvSpPr>
          <p:spPr>
            <a:xfrm>
              <a:off x="4968787" y="3342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8" name="pt8658"/>
            <p:cNvSpPr/>
            <p:nvPr/>
          </p:nvSpPr>
          <p:spPr>
            <a:xfrm>
              <a:off x="5255934" y="3348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9" name="pt8659"/>
            <p:cNvSpPr/>
            <p:nvPr/>
          </p:nvSpPr>
          <p:spPr>
            <a:xfrm>
              <a:off x="5235685" y="3380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0" name="pt8660"/>
            <p:cNvSpPr/>
            <p:nvPr/>
          </p:nvSpPr>
          <p:spPr>
            <a:xfrm>
              <a:off x="4848574" y="3382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1" name="pt8661"/>
            <p:cNvSpPr/>
            <p:nvPr/>
          </p:nvSpPr>
          <p:spPr>
            <a:xfrm>
              <a:off x="5148140" y="3381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2" name="pt8662"/>
            <p:cNvSpPr/>
            <p:nvPr/>
          </p:nvSpPr>
          <p:spPr>
            <a:xfrm>
              <a:off x="5055086" y="3229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3" name="pt8663"/>
            <p:cNvSpPr/>
            <p:nvPr/>
          </p:nvSpPr>
          <p:spPr>
            <a:xfrm>
              <a:off x="4719869" y="3301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4" name="pt8664"/>
            <p:cNvSpPr/>
            <p:nvPr/>
          </p:nvSpPr>
          <p:spPr>
            <a:xfrm>
              <a:off x="4898907" y="3435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5" name="pt8665"/>
            <p:cNvSpPr/>
            <p:nvPr/>
          </p:nvSpPr>
          <p:spPr>
            <a:xfrm>
              <a:off x="4847886" y="3333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6" name="pt8666"/>
            <p:cNvSpPr/>
            <p:nvPr/>
          </p:nvSpPr>
          <p:spPr>
            <a:xfrm>
              <a:off x="4603384" y="3149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7" name="pt8667"/>
            <p:cNvSpPr/>
            <p:nvPr/>
          </p:nvSpPr>
          <p:spPr>
            <a:xfrm>
              <a:off x="5123263" y="3433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8" name="pt8668"/>
            <p:cNvSpPr/>
            <p:nvPr/>
          </p:nvSpPr>
          <p:spPr>
            <a:xfrm>
              <a:off x="5188798" y="3357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9" name="pt8669"/>
            <p:cNvSpPr/>
            <p:nvPr/>
          </p:nvSpPr>
          <p:spPr>
            <a:xfrm>
              <a:off x="5201899" y="3391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0" name="pt8670"/>
            <p:cNvSpPr/>
            <p:nvPr/>
          </p:nvSpPr>
          <p:spPr>
            <a:xfrm>
              <a:off x="4870764" y="3213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1" name="pt8671"/>
            <p:cNvSpPr/>
            <p:nvPr/>
          </p:nvSpPr>
          <p:spPr>
            <a:xfrm>
              <a:off x="4920666" y="339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2" name="pt8672"/>
            <p:cNvSpPr/>
            <p:nvPr/>
          </p:nvSpPr>
          <p:spPr>
            <a:xfrm>
              <a:off x="5101169" y="3382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3" name="pt8673"/>
            <p:cNvSpPr/>
            <p:nvPr/>
          </p:nvSpPr>
          <p:spPr>
            <a:xfrm>
              <a:off x="5357583" y="3368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4" name="pt8674"/>
            <p:cNvSpPr/>
            <p:nvPr/>
          </p:nvSpPr>
          <p:spPr>
            <a:xfrm>
              <a:off x="5141307" y="3343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5" name="pt8675"/>
            <p:cNvSpPr/>
            <p:nvPr/>
          </p:nvSpPr>
          <p:spPr>
            <a:xfrm>
              <a:off x="5027232" y="337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6" name="pt8676"/>
            <p:cNvSpPr/>
            <p:nvPr/>
          </p:nvSpPr>
          <p:spPr>
            <a:xfrm>
              <a:off x="4905553" y="3299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7" name="pt8677"/>
            <p:cNvSpPr/>
            <p:nvPr/>
          </p:nvSpPr>
          <p:spPr>
            <a:xfrm>
              <a:off x="5506736" y="3199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8" name="pt8678"/>
            <p:cNvSpPr/>
            <p:nvPr/>
          </p:nvSpPr>
          <p:spPr>
            <a:xfrm>
              <a:off x="4899845" y="3057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9" name="pt8679"/>
            <p:cNvSpPr/>
            <p:nvPr/>
          </p:nvSpPr>
          <p:spPr>
            <a:xfrm>
              <a:off x="4738447" y="3157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0" name="pt8680"/>
            <p:cNvSpPr/>
            <p:nvPr/>
          </p:nvSpPr>
          <p:spPr>
            <a:xfrm>
              <a:off x="5606764" y="3219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1" name="pt8681"/>
            <p:cNvSpPr/>
            <p:nvPr/>
          </p:nvSpPr>
          <p:spPr>
            <a:xfrm>
              <a:off x="4730971" y="3109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2" name="pt8682"/>
            <p:cNvSpPr/>
            <p:nvPr/>
          </p:nvSpPr>
          <p:spPr>
            <a:xfrm>
              <a:off x="5531671" y="324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3" name="pt8683"/>
            <p:cNvSpPr/>
            <p:nvPr/>
          </p:nvSpPr>
          <p:spPr>
            <a:xfrm>
              <a:off x="5400812" y="323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4" name="pt8684"/>
            <p:cNvSpPr/>
            <p:nvPr/>
          </p:nvSpPr>
          <p:spPr>
            <a:xfrm>
              <a:off x="5389473" y="3243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5" name="pt8685"/>
            <p:cNvSpPr/>
            <p:nvPr/>
          </p:nvSpPr>
          <p:spPr>
            <a:xfrm>
              <a:off x="4786349" y="3254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6" name="pt8686"/>
            <p:cNvSpPr/>
            <p:nvPr/>
          </p:nvSpPr>
          <p:spPr>
            <a:xfrm>
              <a:off x="5083145" y="3309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7" name="pt8687"/>
            <p:cNvSpPr/>
            <p:nvPr/>
          </p:nvSpPr>
          <p:spPr>
            <a:xfrm>
              <a:off x="5123726" y="326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8" name="pt8688"/>
            <p:cNvSpPr/>
            <p:nvPr/>
          </p:nvSpPr>
          <p:spPr>
            <a:xfrm>
              <a:off x="4790958" y="3233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9" name="pt8689"/>
            <p:cNvSpPr/>
            <p:nvPr/>
          </p:nvSpPr>
          <p:spPr>
            <a:xfrm>
              <a:off x="5284764" y="3302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0" name="pt8690"/>
            <p:cNvSpPr/>
            <p:nvPr/>
          </p:nvSpPr>
          <p:spPr>
            <a:xfrm>
              <a:off x="4757050" y="3152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1" name="pt8691"/>
            <p:cNvSpPr/>
            <p:nvPr/>
          </p:nvSpPr>
          <p:spPr>
            <a:xfrm>
              <a:off x="4930476" y="3261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2" name="pt8692"/>
            <p:cNvSpPr/>
            <p:nvPr/>
          </p:nvSpPr>
          <p:spPr>
            <a:xfrm>
              <a:off x="5157538" y="3200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3" name="pt8693"/>
            <p:cNvSpPr/>
            <p:nvPr/>
          </p:nvSpPr>
          <p:spPr>
            <a:xfrm>
              <a:off x="5551739" y="3166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4" name="pt8694"/>
            <p:cNvSpPr/>
            <p:nvPr/>
          </p:nvSpPr>
          <p:spPr>
            <a:xfrm>
              <a:off x="4822225" y="3247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5" name="pt8695"/>
            <p:cNvSpPr/>
            <p:nvPr/>
          </p:nvSpPr>
          <p:spPr>
            <a:xfrm>
              <a:off x="5242576" y="3281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6" name="pt8696"/>
            <p:cNvSpPr/>
            <p:nvPr/>
          </p:nvSpPr>
          <p:spPr>
            <a:xfrm>
              <a:off x="5360700" y="3276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7" name="pt8697"/>
            <p:cNvSpPr/>
            <p:nvPr/>
          </p:nvSpPr>
          <p:spPr>
            <a:xfrm>
              <a:off x="5501105" y="3277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8" name="pt8698"/>
            <p:cNvSpPr/>
            <p:nvPr/>
          </p:nvSpPr>
          <p:spPr>
            <a:xfrm>
              <a:off x="5144283" y="306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9" name="pt8699"/>
            <p:cNvSpPr/>
            <p:nvPr/>
          </p:nvSpPr>
          <p:spPr>
            <a:xfrm>
              <a:off x="5453414" y="3272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0" name="pt8700"/>
            <p:cNvSpPr/>
            <p:nvPr/>
          </p:nvSpPr>
          <p:spPr>
            <a:xfrm>
              <a:off x="5487149" y="3243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1" name="pt8701"/>
            <p:cNvSpPr/>
            <p:nvPr/>
          </p:nvSpPr>
          <p:spPr>
            <a:xfrm>
              <a:off x="5404933" y="3255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2" name="pt8702"/>
            <p:cNvSpPr/>
            <p:nvPr/>
          </p:nvSpPr>
          <p:spPr>
            <a:xfrm>
              <a:off x="4849236" y="3196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3" name="pt8703"/>
            <p:cNvSpPr/>
            <p:nvPr/>
          </p:nvSpPr>
          <p:spPr>
            <a:xfrm>
              <a:off x="5513447" y="3227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4" name="pt8704"/>
            <p:cNvSpPr/>
            <p:nvPr/>
          </p:nvSpPr>
          <p:spPr>
            <a:xfrm>
              <a:off x="5031559" y="3059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5" name="pt8705"/>
            <p:cNvSpPr/>
            <p:nvPr/>
          </p:nvSpPr>
          <p:spPr>
            <a:xfrm>
              <a:off x="5270378" y="3265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6" name="pt8706"/>
            <p:cNvSpPr/>
            <p:nvPr/>
          </p:nvSpPr>
          <p:spPr>
            <a:xfrm>
              <a:off x="4755160" y="3343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7" name="pt8707"/>
            <p:cNvSpPr/>
            <p:nvPr/>
          </p:nvSpPr>
          <p:spPr>
            <a:xfrm>
              <a:off x="4729126" y="3118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8" name="pt8708"/>
            <p:cNvSpPr/>
            <p:nvPr/>
          </p:nvSpPr>
          <p:spPr>
            <a:xfrm>
              <a:off x="4952762" y="3286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9" name="pt8709"/>
            <p:cNvSpPr/>
            <p:nvPr/>
          </p:nvSpPr>
          <p:spPr>
            <a:xfrm>
              <a:off x="5107237" y="3303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0" name="pt8710"/>
            <p:cNvSpPr/>
            <p:nvPr/>
          </p:nvSpPr>
          <p:spPr>
            <a:xfrm>
              <a:off x="4907720" y="3309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1" name="pt8711"/>
            <p:cNvSpPr/>
            <p:nvPr/>
          </p:nvSpPr>
          <p:spPr>
            <a:xfrm>
              <a:off x="5464535" y="3220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2" name="pt8712"/>
            <p:cNvSpPr/>
            <p:nvPr/>
          </p:nvSpPr>
          <p:spPr>
            <a:xfrm>
              <a:off x="5273836" y="3407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3" name="pt8713"/>
            <p:cNvSpPr/>
            <p:nvPr/>
          </p:nvSpPr>
          <p:spPr>
            <a:xfrm>
              <a:off x="4753823" y="3263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4" name="pt8714"/>
            <p:cNvSpPr/>
            <p:nvPr/>
          </p:nvSpPr>
          <p:spPr>
            <a:xfrm>
              <a:off x="5541236" y="3309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5" name="pt8715"/>
            <p:cNvSpPr/>
            <p:nvPr/>
          </p:nvSpPr>
          <p:spPr>
            <a:xfrm>
              <a:off x="5196300" y="3294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6" name="pt8716"/>
            <p:cNvSpPr/>
            <p:nvPr/>
          </p:nvSpPr>
          <p:spPr>
            <a:xfrm>
              <a:off x="4444281" y="3108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7" name="pt8717"/>
            <p:cNvSpPr/>
            <p:nvPr/>
          </p:nvSpPr>
          <p:spPr>
            <a:xfrm>
              <a:off x="4831314" y="3247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8" name="pt8718"/>
            <p:cNvSpPr/>
            <p:nvPr/>
          </p:nvSpPr>
          <p:spPr>
            <a:xfrm>
              <a:off x="4526960" y="324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9" name="pt8719"/>
            <p:cNvSpPr/>
            <p:nvPr/>
          </p:nvSpPr>
          <p:spPr>
            <a:xfrm>
              <a:off x="5082000" y="3356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0" name="pt8720"/>
            <p:cNvSpPr/>
            <p:nvPr/>
          </p:nvSpPr>
          <p:spPr>
            <a:xfrm>
              <a:off x="5338594" y="3364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1" name="pt8721"/>
            <p:cNvSpPr/>
            <p:nvPr/>
          </p:nvSpPr>
          <p:spPr>
            <a:xfrm>
              <a:off x="5082328" y="3444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2" name="pt8722"/>
            <p:cNvSpPr/>
            <p:nvPr/>
          </p:nvSpPr>
          <p:spPr>
            <a:xfrm>
              <a:off x="5285690" y="3235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3" name="pt8723"/>
            <p:cNvSpPr/>
            <p:nvPr/>
          </p:nvSpPr>
          <p:spPr>
            <a:xfrm>
              <a:off x="4877488" y="3306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4" name="pt8724"/>
            <p:cNvSpPr/>
            <p:nvPr/>
          </p:nvSpPr>
          <p:spPr>
            <a:xfrm>
              <a:off x="4987802" y="3352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5" name="pt8725"/>
            <p:cNvSpPr/>
            <p:nvPr/>
          </p:nvSpPr>
          <p:spPr>
            <a:xfrm>
              <a:off x="5647416" y="3301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6" name="pt8726"/>
            <p:cNvSpPr/>
            <p:nvPr/>
          </p:nvSpPr>
          <p:spPr>
            <a:xfrm>
              <a:off x="4929910" y="3337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7" name="pt8727"/>
            <p:cNvSpPr/>
            <p:nvPr/>
          </p:nvSpPr>
          <p:spPr>
            <a:xfrm>
              <a:off x="4734275" y="3142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8" name="pt8728"/>
            <p:cNvSpPr/>
            <p:nvPr/>
          </p:nvSpPr>
          <p:spPr>
            <a:xfrm>
              <a:off x="5174052" y="3330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9" name="pt8729"/>
            <p:cNvSpPr/>
            <p:nvPr/>
          </p:nvSpPr>
          <p:spPr>
            <a:xfrm>
              <a:off x="4717112" y="3582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0" name="pt8730"/>
            <p:cNvSpPr/>
            <p:nvPr/>
          </p:nvSpPr>
          <p:spPr>
            <a:xfrm>
              <a:off x="4781451" y="3283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1" name="pt8731"/>
            <p:cNvSpPr/>
            <p:nvPr/>
          </p:nvSpPr>
          <p:spPr>
            <a:xfrm>
              <a:off x="5476292" y="3106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2" name="pt8732"/>
            <p:cNvSpPr/>
            <p:nvPr/>
          </p:nvSpPr>
          <p:spPr>
            <a:xfrm>
              <a:off x="5639889" y="3261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3" name="pt8733"/>
            <p:cNvSpPr/>
            <p:nvPr/>
          </p:nvSpPr>
          <p:spPr>
            <a:xfrm>
              <a:off x="5255330" y="3297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4" name="pt8734"/>
            <p:cNvSpPr/>
            <p:nvPr/>
          </p:nvSpPr>
          <p:spPr>
            <a:xfrm>
              <a:off x="4854944" y="3242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5" name="pt8735"/>
            <p:cNvSpPr/>
            <p:nvPr/>
          </p:nvSpPr>
          <p:spPr>
            <a:xfrm>
              <a:off x="4830511" y="3290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6" name="pt8736"/>
            <p:cNvSpPr/>
            <p:nvPr/>
          </p:nvSpPr>
          <p:spPr>
            <a:xfrm>
              <a:off x="5215983" y="3248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7" name="pt8737"/>
            <p:cNvSpPr/>
            <p:nvPr/>
          </p:nvSpPr>
          <p:spPr>
            <a:xfrm>
              <a:off x="5380480" y="3323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8" name="pt8738"/>
            <p:cNvSpPr/>
            <p:nvPr/>
          </p:nvSpPr>
          <p:spPr>
            <a:xfrm>
              <a:off x="5192109" y="329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9" name="pt8739"/>
            <p:cNvSpPr/>
            <p:nvPr/>
          </p:nvSpPr>
          <p:spPr>
            <a:xfrm>
              <a:off x="5478265" y="3324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0" name="pt8740"/>
            <p:cNvSpPr/>
            <p:nvPr/>
          </p:nvSpPr>
          <p:spPr>
            <a:xfrm>
              <a:off x="4807389" y="3302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1" name="pt8741"/>
            <p:cNvSpPr/>
            <p:nvPr/>
          </p:nvSpPr>
          <p:spPr>
            <a:xfrm>
              <a:off x="5220862" y="3228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2" name="pt8742"/>
            <p:cNvSpPr/>
            <p:nvPr/>
          </p:nvSpPr>
          <p:spPr>
            <a:xfrm>
              <a:off x="5275019" y="3265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3" name="pt8743"/>
            <p:cNvSpPr/>
            <p:nvPr/>
          </p:nvSpPr>
          <p:spPr>
            <a:xfrm>
              <a:off x="5015726" y="3297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4" name="pt8744"/>
            <p:cNvSpPr/>
            <p:nvPr/>
          </p:nvSpPr>
          <p:spPr>
            <a:xfrm>
              <a:off x="4905521" y="3245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5" name="pt8745"/>
            <p:cNvSpPr/>
            <p:nvPr/>
          </p:nvSpPr>
          <p:spPr>
            <a:xfrm>
              <a:off x="5279442" y="3379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6" name="pt8746"/>
            <p:cNvSpPr/>
            <p:nvPr/>
          </p:nvSpPr>
          <p:spPr>
            <a:xfrm>
              <a:off x="5574849" y="3273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7" name="pt8747"/>
            <p:cNvSpPr/>
            <p:nvPr/>
          </p:nvSpPr>
          <p:spPr>
            <a:xfrm>
              <a:off x="4938234" y="3241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8" name="pt8748"/>
            <p:cNvSpPr/>
            <p:nvPr/>
          </p:nvSpPr>
          <p:spPr>
            <a:xfrm>
              <a:off x="5028132" y="3332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9" name="pt8749"/>
            <p:cNvSpPr/>
            <p:nvPr/>
          </p:nvSpPr>
          <p:spPr>
            <a:xfrm>
              <a:off x="5355841" y="3259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0" name="pt8750"/>
            <p:cNvSpPr/>
            <p:nvPr/>
          </p:nvSpPr>
          <p:spPr>
            <a:xfrm>
              <a:off x="4985520" y="3350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1" name="pt8751"/>
            <p:cNvSpPr/>
            <p:nvPr/>
          </p:nvSpPr>
          <p:spPr>
            <a:xfrm>
              <a:off x="5161144" y="3319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2" name="pt8752"/>
            <p:cNvSpPr/>
            <p:nvPr/>
          </p:nvSpPr>
          <p:spPr>
            <a:xfrm>
              <a:off x="5333753" y="3315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3" name="pt8753"/>
            <p:cNvSpPr/>
            <p:nvPr/>
          </p:nvSpPr>
          <p:spPr>
            <a:xfrm>
              <a:off x="5465807" y="3349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4" name="pt8754"/>
            <p:cNvSpPr/>
            <p:nvPr/>
          </p:nvSpPr>
          <p:spPr>
            <a:xfrm>
              <a:off x="4794732" y="3274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5" name="pt8755"/>
            <p:cNvSpPr/>
            <p:nvPr/>
          </p:nvSpPr>
          <p:spPr>
            <a:xfrm>
              <a:off x="4617674" y="3106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6" name="pt8756"/>
            <p:cNvSpPr/>
            <p:nvPr/>
          </p:nvSpPr>
          <p:spPr>
            <a:xfrm>
              <a:off x="4932063" y="337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7" name="pt8757"/>
            <p:cNvSpPr/>
            <p:nvPr/>
          </p:nvSpPr>
          <p:spPr>
            <a:xfrm>
              <a:off x="5361118" y="3252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8" name="pt8758"/>
            <p:cNvSpPr/>
            <p:nvPr/>
          </p:nvSpPr>
          <p:spPr>
            <a:xfrm>
              <a:off x="5535309" y="3334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9" name="pt8759"/>
            <p:cNvSpPr/>
            <p:nvPr/>
          </p:nvSpPr>
          <p:spPr>
            <a:xfrm>
              <a:off x="4563677" y="3242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0" name="pt8760"/>
            <p:cNvSpPr/>
            <p:nvPr/>
          </p:nvSpPr>
          <p:spPr>
            <a:xfrm>
              <a:off x="4527982" y="3235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1" name="pt8761"/>
            <p:cNvSpPr/>
            <p:nvPr/>
          </p:nvSpPr>
          <p:spPr>
            <a:xfrm>
              <a:off x="5327827" y="3355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2" name="pt8762"/>
            <p:cNvSpPr/>
            <p:nvPr/>
          </p:nvSpPr>
          <p:spPr>
            <a:xfrm>
              <a:off x="5458556" y="3340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3" name="pt8763"/>
            <p:cNvSpPr/>
            <p:nvPr/>
          </p:nvSpPr>
          <p:spPr>
            <a:xfrm>
              <a:off x="5314745" y="3353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4" name="pt8764"/>
            <p:cNvSpPr/>
            <p:nvPr/>
          </p:nvSpPr>
          <p:spPr>
            <a:xfrm>
              <a:off x="5655657" y="3431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5" name="pt8765"/>
            <p:cNvSpPr/>
            <p:nvPr/>
          </p:nvSpPr>
          <p:spPr>
            <a:xfrm>
              <a:off x="5428408" y="3340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6" name="pt8766"/>
            <p:cNvSpPr/>
            <p:nvPr/>
          </p:nvSpPr>
          <p:spPr>
            <a:xfrm>
              <a:off x="5180287" y="3340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7" name="pt8767"/>
            <p:cNvSpPr/>
            <p:nvPr/>
          </p:nvSpPr>
          <p:spPr>
            <a:xfrm>
              <a:off x="4904525" y="3369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8" name="pt8768"/>
            <p:cNvSpPr/>
            <p:nvPr/>
          </p:nvSpPr>
          <p:spPr>
            <a:xfrm>
              <a:off x="4934467" y="3426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9" name="pt8769"/>
            <p:cNvSpPr/>
            <p:nvPr/>
          </p:nvSpPr>
          <p:spPr>
            <a:xfrm>
              <a:off x="5235904" y="3432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0" name="pt8770"/>
            <p:cNvSpPr/>
            <p:nvPr/>
          </p:nvSpPr>
          <p:spPr>
            <a:xfrm>
              <a:off x="5550344" y="3366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1" name="pt8771"/>
            <p:cNvSpPr/>
            <p:nvPr/>
          </p:nvSpPr>
          <p:spPr>
            <a:xfrm>
              <a:off x="4752177" y="3431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2" name="pt8772"/>
            <p:cNvSpPr/>
            <p:nvPr/>
          </p:nvSpPr>
          <p:spPr>
            <a:xfrm>
              <a:off x="4518475" y="3342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3" name="pt8773"/>
            <p:cNvSpPr/>
            <p:nvPr/>
          </p:nvSpPr>
          <p:spPr>
            <a:xfrm>
              <a:off x="5063667" y="3254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4" name="pt8774"/>
            <p:cNvSpPr/>
            <p:nvPr/>
          </p:nvSpPr>
          <p:spPr>
            <a:xfrm>
              <a:off x="5282534" y="3359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5" name="pt8775"/>
            <p:cNvSpPr/>
            <p:nvPr/>
          </p:nvSpPr>
          <p:spPr>
            <a:xfrm>
              <a:off x="5163420" y="3347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6" name="pt8776"/>
            <p:cNvSpPr/>
            <p:nvPr/>
          </p:nvSpPr>
          <p:spPr>
            <a:xfrm>
              <a:off x="5341634" y="3310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7" name="pt8777"/>
            <p:cNvSpPr/>
            <p:nvPr/>
          </p:nvSpPr>
          <p:spPr>
            <a:xfrm>
              <a:off x="5318615" y="3285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8" name="pt8778"/>
            <p:cNvSpPr/>
            <p:nvPr/>
          </p:nvSpPr>
          <p:spPr>
            <a:xfrm>
              <a:off x="5351309" y="323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9" name="pt8779"/>
            <p:cNvSpPr/>
            <p:nvPr/>
          </p:nvSpPr>
          <p:spPr>
            <a:xfrm>
              <a:off x="4943248" y="3206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0" name="pt8780"/>
            <p:cNvSpPr/>
            <p:nvPr/>
          </p:nvSpPr>
          <p:spPr>
            <a:xfrm>
              <a:off x="5258627" y="3299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1" name="pt8781"/>
            <p:cNvSpPr/>
            <p:nvPr/>
          </p:nvSpPr>
          <p:spPr>
            <a:xfrm>
              <a:off x="5280901" y="3255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2" name="pt8782"/>
            <p:cNvSpPr/>
            <p:nvPr/>
          </p:nvSpPr>
          <p:spPr>
            <a:xfrm>
              <a:off x="5439928" y="3371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3" name="pt8783"/>
            <p:cNvSpPr/>
            <p:nvPr/>
          </p:nvSpPr>
          <p:spPr>
            <a:xfrm>
              <a:off x="5598575" y="3292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4" name="pt8784"/>
            <p:cNvSpPr/>
            <p:nvPr/>
          </p:nvSpPr>
          <p:spPr>
            <a:xfrm>
              <a:off x="5200787" y="3323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5" name="pt8785"/>
            <p:cNvSpPr/>
            <p:nvPr/>
          </p:nvSpPr>
          <p:spPr>
            <a:xfrm>
              <a:off x="4716610" y="3053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6" name="pt8786"/>
            <p:cNvSpPr/>
            <p:nvPr/>
          </p:nvSpPr>
          <p:spPr>
            <a:xfrm>
              <a:off x="5298726" y="3277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7" name="pt8787"/>
            <p:cNvSpPr/>
            <p:nvPr/>
          </p:nvSpPr>
          <p:spPr>
            <a:xfrm>
              <a:off x="5364011" y="3313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8" name="pt8788"/>
            <p:cNvSpPr/>
            <p:nvPr/>
          </p:nvSpPr>
          <p:spPr>
            <a:xfrm>
              <a:off x="5548538" y="340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9" name="pt8789"/>
            <p:cNvSpPr/>
            <p:nvPr/>
          </p:nvSpPr>
          <p:spPr>
            <a:xfrm>
              <a:off x="4847006" y="3374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0" name="pt8790"/>
            <p:cNvSpPr/>
            <p:nvPr/>
          </p:nvSpPr>
          <p:spPr>
            <a:xfrm>
              <a:off x="5112354" y="3404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1" name="pt8791"/>
            <p:cNvSpPr/>
            <p:nvPr/>
          </p:nvSpPr>
          <p:spPr>
            <a:xfrm>
              <a:off x="5361857" y="3216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2" name="pt8792"/>
            <p:cNvSpPr/>
            <p:nvPr/>
          </p:nvSpPr>
          <p:spPr>
            <a:xfrm>
              <a:off x="4874480" y="3346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3" name="pt8793"/>
            <p:cNvSpPr/>
            <p:nvPr/>
          </p:nvSpPr>
          <p:spPr>
            <a:xfrm>
              <a:off x="5198794" y="3352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4" name="pt8794"/>
            <p:cNvSpPr/>
            <p:nvPr/>
          </p:nvSpPr>
          <p:spPr>
            <a:xfrm>
              <a:off x="5000780" y="3379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5" name="pt8795"/>
            <p:cNvSpPr/>
            <p:nvPr/>
          </p:nvSpPr>
          <p:spPr>
            <a:xfrm>
              <a:off x="5475302" y="3400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6" name="pt8796"/>
            <p:cNvSpPr/>
            <p:nvPr/>
          </p:nvSpPr>
          <p:spPr>
            <a:xfrm>
              <a:off x="5492298" y="336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7" name="pt8797"/>
            <p:cNvSpPr/>
            <p:nvPr/>
          </p:nvSpPr>
          <p:spPr>
            <a:xfrm>
              <a:off x="5222848" y="3374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8" name="pt8798"/>
            <p:cNvSpPr/>
            <p:nvPr/>
          </p:nvSpPr>
          <p:spPr>
            <a:xfrm>
              <a:off x="4739874" y="3254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9" name="pt8799"/>
            <p:cNvSpPr/>
            <p:nvPr/>
          </p:nvSpPr>
          <p:spPr>
            <a:xfrm>
              <a:off x="5264066" y="3346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0" name="pt8800"/>
            <p:cNvSpPr/>
            <p:nvPr/>
          </p:nvSpPr>
          <p:spPr>
            <a:xfrm>
              <a:off x="4815527" y="3295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1" name="pt8801"/>
            <p:cNvSpPr/>
            <p:nvPr/>
          </p:nvSpPr>
          <p:spPr>
            <a:xfrm>
              <a:off x="5635216" y="335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2" name="pt8802"/>
            <p:cNvSpPr/>
            <p:nvPr/>
          </p:nvSpPr>
          <p:spPr>
            <a:xfrm>
              <a:off x="5527338" y="334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3" name="pt8803"/>
            <p:cNvSpPr/>
            <p:nvPr/>
          </p:nvSpPr>
          <p:spPr>
            <a:xfrm>
              <a:off x="5021351" y="3062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4" name="pt8804"/>
            <p:cNvSpPr/>
            <p:nvPr/>
          </p:nvSpPr>
          <p:spPr>
            <a:xfrm>
              <a:off x="5355551" y="3357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5" name="pt8805"/>
            <p:cNvSpPr/>
            <p:nvPr/>
          </p:nvSpPr>
          <p:spPr>
            <a:xfrm>
              <a:off x="5549046" y="3286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6" name="pt8806"/>
            <p:cNvSpPr/>
            <p:nvPr/>
          </p:nvSpPr>
          <p:spPr>
            <a:xfrm>
              <a:off x="4834529" y="3371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7" name="pt8807"/>
            <p:cNvSpPr/>
            <p:nvPr/>
          </p:nvSpPr>
          <p:spPr>
            <a:xfrm>
              <a:off x="5289013" y="3375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8" name="pt8808"/>
            <p:cNvSpPr/>
            <p:nvPr/>
          </p:nvSpPr>
          <p:spPr>
            <a:xfrm>
              <a:off x="4519677" y="336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9" name="pt8809"/>
            <p:cNvSpPr/>
            <p:nvPr/>
          </p:nvSpPr>
          <p:spPr>
            <a:xfrm>
              <a:off x="4931118" y="3441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0" name="pt8810"/>
            <p:cNvSpPr/>
            <p:nvPr/>
          </p:nvSpPr>
          <p:spPr>
            <a:xfrm>
              <a:off x="4747774" y="3289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1" name="pt8811"/>
            <p:cNvSpPr/>
            <p:nvPr/>
          </p:nvSpPr>
          <p:spPr>
            <a:xfrm>
              <a:off x="4991652" y="3214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2" name="pt8812"/>
            <p:cNvSpPr/>
            <p:nvPr/>
          </p:nvSpPr>
          <p:spPr>
            <a:xfrm>
              <a:off x="4800543" y="3414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3" name="pt8813"/>
            <p:cNvSpPr/>
            <p:nvPr/>
          </p:nvSpPr>
          <p:spPr>
            <a:xfrm>
              <a:off x="4633642" y="3284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4" name="pt8814"/>
            <p:cNvSpPr/>
            <p:nvPr/>
          </p:nvSpPr>
          <p:spPr>
            <a:xfrm>
              <a:off x="4535625" y="3222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5" name="pt8815"/>
            <p:cNvSpPr/>
            <p:nvPr/>
          </p:nvSpPr>
          <p:spPr>
            <a:xfrm>
              <a:off x="4764224" y="3266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6" name="pt8816"/>
            <p:cNvSpPr/>
            <p:nvPr/>
          </p:nvSpPr>
          <p:spPr>
            <a:xfrm>
              <a:off x="5046376" y="3395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7" name="pt8817"/>
            <p:cNvSpPr/>
            <p:nvPr/>
          </p:nvSpPr>
          <p:spPr>
            <a:xfrm>
              <a:off x="5084379" y="338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8" name="pt8818"/>
            <p:cNvSpPr/>
            <p:nvPr/>
          </p:nvSpPr>
          <p:spPr>
            <a:xfrm>
              <a:off x="4677958" y="337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9" name="pt8819"/>
            <p:cNvSpPr/>
            <p:nvPr/>
          </p:nvSpPr>
          <p:spPr>
            <a:xfrm>
              <a:off x="5037395" y="3366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0" name="pt8820"/>
            <p:cNvSpPr/>
            <p:nvPr/>
          </p:nvSpPr>
          <p:spPr>
            <a:xfrm>
              <a:off x="4933747" y="3352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1" name="pt8821"/>
            <p:cNvSpPr/>
            <p:nvPr/>
          </p:nvSpPr>
          <p:spPr>
            <a:xfrm>
              <a:off x="5163677" y="3505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2" name="pt8822"/>
            <p:cNvSpPr/>
            <p:nvPr/>
          </p:nvSpPr>
          <p:spPr>
            <a:xfrm>
              <a:off x="5131767" y="3266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3" name="pt8823"/>
            <p:cNvSpPr/>
            <p:nvPr/>
          </p:nvSpPr>
          <p:spPr>
            <a:xfrm>
              <a:off x="4803622" y="3407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4" name="pt8824"/>
            <p:cNvSpPr/>
            <p:nvPr/>
          </p:nvSpPr>
          <p:spPr>
            <a:xfrm>
              <a:off x="5207446" y="3516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5" name="pt8825"/>
            <p:cNvSpPr/>
            <p:nvPr/>
          </p:nvSpPr>
          <p:spPr>
            <a:xfrm>
              <a:off x="5215462" y="3365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6" name="pt8826"/>
            <p:cNvSpPr/>
            <p:nvPr/>
          </p:nvSpPr>
          <p:spPr>
            <a:xfrm>
              <a:off x="4612024" y="3283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7" name="pt8827"/>
            <p:cNvSpPr/>
            <p:nvPr/>
          </p:nvSpPr>
          <p:spPr>
            <a:xfrm>
              <a:off x="4785070" y="3218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8" name="pt8828"/>
            <p:cNvSpPr/>
            <p:nvPr/>
          </p:nvSpPr>
          <p:spPr>
            <a:xfrm>
              <a:off x="4882894" y="3167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9" name="pt8829"/>
            <p:cNvSpPr/>
            <p:nvPr/>
          </p:nvSpPr>
          <p:spPr>
            <a:xfrm>
              <a:off x="4647758" y="3239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0" name="pt8830"/>
            <p:cNvSpPr/>
            <p:nvPr/>
          </p:nvSpPr>
          <p:spPr>
            <a:xfrm>
              <a:off x="4744283" y="3252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1" name="pt8831"/>
            <p:cNvSpPr/>
            <p:nvPr/>
          </p:nvSpPr>
          <p:spPr>
            <a:xfrm>
              <a:off x="4597573" y="3067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2" name="pt8832"/>
            <p:cNvSpPr/>
            <p:nvPr/>
          </p:nvSpPr>
          <p:spPr>
            <a:xfrm>
              <a:off x="5050727" y="3302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3" name="pt8833"/>
            <p:cNvSpPr/>
            <p:nvPr/>
          </p:nvSpPr>
          <p:spPr>
            <a:xfrm>
              <a:off x="5529189" y="3319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4" name="pt8834"/>
            <p:cNvSpPr/>
            <p:nvPr/>
          </p:nvSpPr>
          <p:spPr>
            <a:xfrm>
              <a:off x="4805075" y="3388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5" name="pt8835"/>
            <p:cNvSpPr/>
            <p:nvPr/>
          </p:nvSpPr>
          <p:spPr>
            <a:xfrm>
              <a:off x="4457902" y="3092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6" name="pt8836"/>
            <p:cNvSpPr/>
            <p:nvPr/>
          </p:nvSpPr>
          <p:spPr>
            <a:xfrm>
              <a:off x="5378982" y="3378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7" name="pt8837"/>
            <p:cNvSpPr/>
            <p:nvPr/>
          </p:nvSpPr>
          <p:spPr>
            <a:xfrm>
              <a:off x="5441117" y="3380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8" name="pt8838"/>
            <p:cNvSpPr/>
            <p:nvPr/>
          </p:nvSpPr>
          <p:spPr>
            <a:xfrm>
              <a:off x="4937341" y="333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9" name="pt8839"/>
            <p:cNvSpPr/>
            <p:nvPr/>
          </p:nvSpPr>
          <p:spPr>
            <a:xfrm>
              <a:off x="5277995" y="3380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0" name="pt8840"/>
            <p:cNvSpPr/>
            <p:nvPr/>
          </p:nvSpPr>
          <p:spPr>
            <a:xfrm>
              <a:off x="4731093" y="3333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1" name="pt8841"/>
            <p:cNvSpPr/>
            <p:nvPr/>
          </p:nvSpPr>
          <p:spPr>
            <a:xfrm>
              <a:off x="4750859" y="321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2" name="pt8842"/>
            <p:cNvSpPr/>
            <p:nvPr/>
          </p:nvSpPr>
          <p:spPr>
            <a:xfrm>
              <a:off x="5628016" y="3183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3" name="pt8843"/>
            <p:cNvSpPr/>
            <p:nvPr/>
          </p:nvSpPr>
          <p:spPr>
            <a:xfrm>
              <a:off x="4755764" y="3362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4" name="pt8844"/>
            <p:cNvSpPr/>
            <p:nvPr/>
          </p:nvSpPr>
          <p:spPr>
            <a:xfrm>
              <a:off x="4646614" y="3258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5" name="pt8845"/>
            <p:cNvSpPr/>
            <p:nvPr/>
          </p:nvSpPr>
          <p:spPr>
            <a:xfrm>
              <a:off x="5408095" y="3220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6" name="pt8846"/>
            <p:cNvSpPr/>
            <p:nvPr/>
          </p:nvSpPr>
          <p:spPr>
            <a:xfrm>
              <a:off x="4721457" y="3088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7" name="pt8847"/>
            <p:cNvSpPr/>
            <p:nvPr/>
          </p:nvSpPr>
          <p:spPr>
            <a:xfrm>
              <a:off x="4907533" y="3322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8" name="pt8848"/>
            <p:cNvSpPr/>
            <p:nvPr/>
          </p:nvSpPr>
          <p:spPr>
            <a:xfrm>
              <a:off x="4883087" y="3300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9" name="pt8849"/>
            <p:cNvSpPr/>
            <p:nvPr/>
          </p:nvSpPr>
          <p:spPr>
            <a:xfrm>
              <a:off x="5462619" y="3338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0" name="pt8850"/>
            <p:cNvSpPr/>
            <p:nvPr/>
          </p:nvSpPr>
          <p:spPr>
            <a:xfrm>
              <a:off x="5604952" y="3326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1" name="pt8851"/>
            <p:cNvSpPr/>
            <p:nvPr/>
          </p:nvSpPr>
          <p:spPr>
            <a:xfrm>
              <a:off x="4815321" y="3229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2" name="pt8852"/>
            <p:cNvSpPr/>
            <p:nvPr/>
          </p:nvSpPr>
          <p:spPr>
            <a:xfrm>
              <a:off x="4753437" y="329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3" name="pt8853"/>
            <p:cNvSpPr/>
            <p:nvPr/>
          </p:nvSpPr>
          <p:spPr>
            <a:xfrm>
              <a:off x="4951065" y="3534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4" name="pt8854"/>
            <p:cNvSpPr/>
            <p:nvPr/>
          </p:nvSpPr>
          <p:spPr>
            <a:xfrm>
              <a:off x="4837839" y="331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5" name="pt8855"/>
            <p:cNvSpPr/>
            <p:nvPr/>
          </p:nvSpPr>
          <p:spPr>
            <a:xfrm>
              <a:off x="5193741" y="3340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6" name="pt8856"/>
            <p:cNvSpPr/>
            <p:nvPr/>
          </p:nvSpPr>
          <p:spPr>
            <a:xfrm>
              <a:off x="5006219" y="3333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7" name="pt8857"/>
            <p:cNvSpPr/>
            <p:nvPr/>
          </p:nvSpPr>
          <p:spPr>
            <a:xfrm>
              <a:off x="4984414" y="3212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8" name="pt8858"/>
            <p:cNvSpPr/>
            <p:nvPr/>
          </p:nvSpPr>
          <p:spPr>
            <a:xfrm>
              <a:off x="4832394" y="3312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9" name="pt8859"/>
            <p:cNvSpPr/>
            <p:nvPr/>
          </p:nvSpPr>
          <p:spPr>
            <a:xfrm>
              <a:off x="4952993" y="3322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0" name="pt8860"/>
            <p:cNvSpPr/>
            <p:nvPr/>
          </p:nvSpPr>
          <p:spPr>
            <a:xfrm>
              <a:off x="5172181" y="3302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1" name="pt8861"/>
            <p:cNvSpPr/>
            <p:nvPr/>
          </p:nvSpPr>
          <p:spPr>
            <a:xfrm>
              <a:off x="4838893" y="3311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2" name="pt8862"/>
            <p:cNvSpPr/>
            <p:nvPr/>
          </p:nvSpPr>
          <p:spPr>
            <a:xfrm>
              <a:off x="5349959" y="3351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3" name="pt8863"/>
            <p:cNvSpPr/>
            <p:nvPr/>
          </p:nvSpPr>
          <p:spPr>
            <a:xfrm>
              <a:off x="5114199" y="3308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4" name="pt8864"/>
            <p:cNvSpPr/>
            <p:nvPr/>
          </p:nvSpPr>
          <p:spPr>
            <a:xfrm>
              <a:off x="4733201" y="3312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5" name="pt8865"/>
            <p:cNvSpPr/>
            <p:nvPr/>
          </p:nvSpPr>
          <p:spPr>
            <a:xfrm>
              <a:off x="4821370" y="3359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6" name="pt8866"/>
            <p:cNvSpPr/>
            <p:nvPr/>
          </p:nvSpPr>
          <p:spPr>
            <a:xfrm>
              <a:off x="5393169" y="3333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7" name="pt8867"/>
            <p:cNvSpPr/>
            <p:nvPr/>
          </p:nvSpPr>
          <p:spPr>
            <a:xfrm>
              <a:off x="5318795" y="3381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8" name="pt8868"/>
            <p:cNvSpPr/>
            <p:nvPr/>
          </p:nvSpPr>
          <p:spPr>
            <a:xfrm>
              <a:off x="5404001" y="3250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9" name="pt8869"/>
            <p:cNvSpPr/>
            <p:nvPr/>
          </p:nvSpPr>
          <p:spPr>
            <a:xfrm>
              <a:off x="5014125" y="321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0" name="pt8870"/>
            <p:cNvSpPr/>
            <p:nvPr/>
          </p:nvSpPr>
          <p:spPr>
            <a:xfrm>
              <a:off x="5033500" y="3289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1" name="pt8871"/>
            <p:cNvSpPr/>
            <p:nvPr/>
          </p:nvSpPr>
          <p:spPr>
            <a:xfrm>
              <a:off x="5536138" y="3192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2" name="pt8872"/>
            <p:cNvSpPr/>
            <p:nvPr/>
          </p:nvSpPr>
          <p:spPr>
            <a:xfrm>
              <a:off x="5059489" y="3523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3" name="pt8873"/>
            <p:cNvSpPr/>
            <p:nvPr/>
          </p:nvSpPr>
          <p:spPr>
            <a:xfrm>
              <a:off x="4957062" y="3107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4" name="pt8874"/>
            <p:cNvSpPr/>
            <p:nvPr/>
          </p:nvSpPr>
          <p:spPr>
            <a:xfrm>
              <a:off x="5198363" y="3471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5" name="pt8875"/>
            <p:cNvSpPr/>
            <p:nvPr/>
          </p:nvSpPr>
          <p:spPr>
            <a:xfrm>
              <a:off x="4948134" y="3482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6" name="pt8876"/>
            <p:cNvSpPr/>
            <p:nvPr/>
          </p:nvSpPr>
          <p:spPr>
            <a:xfrm>
              <a:off x="5625785" y="3508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7" name="pt8877"/>
            <p:cNvSpPr/>
            <p:nvPr/>
          </p:nvSpPr>
          <p:spPr>
            <a:xfrm>
              <a:off x="5080284" y="336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8" name="pt8878"/>
            <p:cNvSpPr/>
            <p:nvPr/>
          </p:nvSpPr>
          <p:spPr>
            <a:xfrm>
              <a:off x="5604463" y="3369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9" name="pt8879"/>
            <p:cNvSpPr/>
            <p:nvPr/>
          </p:nvSpPr>
          <p:spPr>
            <a:xfrm>
              <a:off x="5258255" y="3449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0" name="pt8880"/>
            <p:cNvSpPr/>
            <p:nvPr/>
          </p:nvSpPr>
          <p:spPr>
            <a:xfrm>
              <a:off x="5283305" y="3276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1" name="pt8881"/>
            <p:cNvSpPr/>
            <p:nvPr/>
          </p:nvSpPr>
          <p:spPr>
            <a:xfrm>
              <a:off x="4904024" y="353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2" name="pt8882"/>
            <p:cNvSpPr/>
            <p:nvPr/>
          </p:nvSpPr>
          <p:spPr>
            <a:xfrm>
              <a:off x="5408102" y="3228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3" name="pt8883"/>
            <p:cNvSpPr/>
            <p:nvPr/>
          </p:nvSpPr>
          <p:spPr>
            <a:xfrm>
              <a:off x="4753694" y="3195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4" name="pt8884"/>
            <p:cNvSpPr/>
            <p:nvPr/>
          </p:nvSpPr>
          <p:spPr>
            <a:xfrm>
              <a:off x="5555995" y="3244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5" name="pt8885"/>
            <p:cNvSpPr/>
            <p:nvPr/>
          </p:nvSpPr>
          <p:spPr>
            <a:xfrm>
              <a:off x="5605485" y="328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6" name="pt8886"/>
            <p:cNvSpPr/>
            <p:nvPr/>
          </p:nvSpPr>
          <p:spPr>
            <a:xfrm>
              <a:off x="4475264" y="3111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7" name="pt8887"/>
            <p:cNvSpPr/>
            <p:nvPr/>
          </p:nvSpPr>
          <p:spPr>
            <a:xfrm>
              <a:off x="4619236" y="3157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8" name="pt8888"/>
            <p:cNvSpPr/>
            <p:nvPr/>
          </p:nvSpPr>
          <p:spPr>
            <a:xfrm>
              <a:off x="5169758" y="3431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9" name="pt8889"/>
            <p:cNvSpPr/>
            <p:nvPr/>
          </p:nvSpPr>
          <p:spPr>
            <a:xfrm>
              <a:off x="5618811" y="3332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0" name="pt8890"/>
            <p:cNvSpPr/>
            <p:nvPr/>
          </p:nvSpPr>
          <p:spPr>
            <a:xfrm>
              <a:off x="5489585" y="3387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1" name="pt8891"/>
            <p:cNvSpPr/>
            <p:nvPr/>
          </p:nvSpPr>
          <p:spPr>
            <a:xfrm>
              <a:off x="5177272" y="3375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2" name="pt8892"/>
            <p:cNvSpPr/>
            <p:nvPr/>
          </p:nvSpPr>
          <p:spPr>
            <a:xfrm>
              <a:off x="5039851" y="3494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3" name="pt8893"/>
            <p:cNvSpPr/>
            <p:nvPr/>
          </p:nvSpPr>
          <p:spPr>
            <a:xfrm>
              <a:off x="5609027" y="3251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4" name="pt8894"/>
            <p:cNvSpPr/>
            <p:nvPr/>
          </p:nvSpPr>
          <p:spPr>
            <a:xfrm>
              <a:off x="4949586" y="3095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5" name="pt8895"/>
            <p:cNvSpPr/>
            <p:nvPr/>
          </p:nvSpPr>
          <p:spPr>
            <a:xfrm>
              <a:off x="5220238" y="3056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6" name="pt8896"/>
            <p:cNvSpPr/>
            <p:nvPr/>
          </p:nvSpPr>
          <p:spPr>
            <a:xfrm>
              <a:off x="5466103" y="3487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7" name="pt8897"/>
            <p:cNvSpPr/>
            <p:nvPr/>
          </p:nvSpPr>
          <p:spPr>
            <a:xfrm>
              <a:off x="4796634" y="3251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8" name="pt8898"/>
            <p:cNvSpPr/>
            <p:nvPr/>
          </p:nvSpPr>
          <p:spPr>
            <a:xfrm>
              <a:off x="5279378" y="3245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9" name="pt8899"/>
            <p:cNvSpPr/>
            <p:nvPr/>
          </p:nvSpPr>
          <p:spPr>
            <a:xfrm>
              <a:off x="4725147" y="3350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0" name="pt8900"/>
            <p:cNvSpPr/>
            <p:nvPr/>
          </p:nvSpPr>
          <p:spPr>
            <a:xfrm>
              <a:off x="5153250" y="3260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1" name="pt8901"/>
            <p:cNvSpPr/>
            <p:nvPr/>
          </p:nvSpPr>
          <p:spPr>
            <a:xfrm>
              <a:off x="5494946" y="3066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2" name="pt8902"/>
            <p:cNvSpPr/>
            <p:nvPr/>
          </p:nvSpPr>
          <p:spPr>
            <a:xfrm>
              <a:off x="4845823" y="3276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3" name="pt8903"/>
            <p:cNvSpPr/>
            <p:nvPr/>
          </p:nvSpPr>
          <p:spPr>
            <a:xfrm>
              <a:off x="5498077" y="3384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4" name="pt8904"/>
            <p:cNvSpPr/>
            <p:nvPr/>
          </p:nvSpPr>
          <p:spPr>
            <a:xfrm>
              <a:off x="4853910" y="3264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5" name="pt8905"/>
            <p:cNvSpPr/>
            <p:nvPr/>
          </p:nvSpPr>
          <p:spPr>
            <a:xfrm>
              <a:off x="5427778" y="3109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6" name="pt8906"/>
            <p:cNvSpPr/>
            <p:nvPr/>
          </p:nvSpPr>
          <p:spPr>
            <a:xfrm>
              <a:off x="5011483" y="3075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7" name="pt8907"/>
            <p:cNvSpPr/>
            <p:nvPr/>
          </p:nvSpPr>
          <p:spPr>
            <a:xfrm>
              <a:off x="4849564" y="3438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8" name="pt8908"/>
            <p:cNvSpPr/>
            <p:nvPr/>
          </p:nvSpPr>
          <p:spPr>
            <a:xfrm>
              <a:off x="4856224" y="3186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9" name="pt8909"/>
            <p:cNvSpPr/>
            <p:nvPr/>
          </p:nvSpPr>
          <p:spPr>
            <a:xfrm>
              <a:off x="5141236" y="3177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0" name="pt8910"/>
            <p:cNvSpPr/>
            <p:nvPr/>
          </p:nvSpPr>
          <p:spPr>
            <a:xfrm>
              <a:off x="5592892" y="331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1" name="pt8911"/>
            <p:cNvSpPr/>
            <p:nvPr/>
          </p:nvSpPr>
          <p:spPr>
            <a:xfrm>
              <a:off x="5653356" y="3272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2" name="pt8912"/>
            <p:cNvSpPr/>
            <p:nvPr/>
          </p:nvSpPr>
          <p:spPr>
            <a:xfrm>
              <a:off x="5541776" y="3361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3" name="pt8913"/>
            <p:cNvSpPr/>
            <p:nvPr/>
          </p:nvSpPr>
          <p:spPr>
            <a:xfrm>
              <a:off x="5593497" y="3313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4" name="pt8914"/>
            <p:cNvSpPr/>
            <p:nvPr/>
          </p:nvSpPr>
          <p:spPr>
            <a:xfrm>
              <a:off x="5554979" y="3124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5" name="pt8915"/>
            <p:cNvSpPr/>
            <p:nvPr/>
          </p:nvSpPr>
          <p:spPr>
            <a:xfrm>
              <a:off x="4466651" y="3138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6" name="pt8916"/>
            <p:cNvSpPr/>
            <p:nvPr/>
          </p:nvSpPr>
          <p:spPr>
            <a:xfrm>
              <a:off x="4992411" y="3199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7" name="pt8917"/>
            <p:cNvSpPr/>
            <p:nvPr/>
          </p:nvSpPr>
          <p:spPr>
            <a:xfrm>
              <a:off x="4965612" y="3577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8" name="pt8918"/>
            <p:cNvSpPr/>
            <p:nvPr/>
          </p:nvSpPr>
          <p:spPr>
            <a:xfrm>
              <a:off x="5535932" y="3252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9" name="pt8919"/>
            <p:cNvSpPr/>
            <p:nvPr/>
          </p:nvSpPr>
          <p:spPr>
            <a:xfrm>
              <a:off x="4796859" y="3319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0" name="pt8920"/>
            <p:cNvSpPr/>
            <p:nvPr/>
          </p:nvSpPr>
          <p:spPr>
            <a:xfrm>
              <a:off x="4582743" y="3327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1" name="pt8921"/>
            <p:cNvSpPr/>
            <p:nvPr/>
          </p:nvSpPr>
          <p:spPr>
            <a:xfrm>
              <a:off x="4738524" y="3199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2" name="pt8922"/>
            <p:cNvSpPr/>
            <p:nvPr/>
          </p:nvSpPr>
          <p:spPr>
            <a:xfrm>
              <a:off x="4752203" y="3234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3" name="pt8923"/>
            <p:cNvSpPr/>
            <p:nvPr/>
          </p:nvSpPr>
          <p:spPr>
            <a:xfrm>
              <a:off x="4934390" y="3401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4" name="pt8924"/>
            <p:cNvSpPr/>
            <p:nvPr/>
          </p:nvSpPr>
          <p:spPr>
            <a:xfrm>
              <a:off x="5057021" y="3116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5" name="pt8925"/>
            <p:cNvSpPr/>
            <p:nvPr/>
          </p:nvSpPr>
          <p:spPr>
            <a:xfrm>
              <a:off x="4703124" y="3216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6" name="pt8926"/>
            <p:cNvSpPr/>
            <p:nvPr/>
          </p:nvSpPr>
          <p:spPr>
            <a:xfrm>
              <a:off x="5231153" y="3339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7" name="pt8927"/>
            <p:cNvSpPr/>
            <p:nvPr/>
          </p:nvSpPr>
          <p:spPr>
            <a:xfrm>
              <a:off x="4630170" y="3138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8" name="pt8928"/>
            <p:cNvSpPr/>
            <p:nvPr/>
          </p:nvSpPr>
          <p:spPr>
            <a:xfrm>
              <a:off x="5066052" y="3281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9" name="pt8929"/>
            <p:cNvSpPr/>
            <p:nvPr/>
          </p:nvSpPr>
          <p:spPr>
            <a:xfrm>
              <a:off x="5634830" y="3375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0" name="pt8930"/>
            <p:cNvSpPr/>
            <p:nvPr/>
          </p:nvSpPr>
          <p:spPr>
            <a:xfrm>
              <a:off x="5547291" y="3366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1" name="pt8931"/>
            <p:cNvSpPr/>
            <p:nvPr/>
          </p:nvSpPr>
          <p:spPr>
            <a:xfrm>
              <a:off x="4443477" y="3113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2" name="pt8932"/>
            <p:cNvSpPr/>
            <p:nvPr/>
          </p:nvSpPr>
          <p:spPr>
            <a:xfrm>
              <a:off x="5654282" y="342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3" name="pt8933"/>
            <p:cNvSpPr/>
            <p:nvPr/>
          </p:nvSpPr>
          <p:spPr>
            <a:xfrm>
              <a:off x="4796859" y="338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4" name="pt8934"/>
            <p:cNvSpPr/>
            <p:nvPr/>
          </p:nvSpPr>
          <p:spPr>
            <a:xfrm>
              <a:off x="4913119" y="3395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5" name="pt8935"/>
            <p:cNvSpPr/>
            <p:nvPr/>
          </p:nvSpPr>
          <p:spPr>
            <a:xfrm>
              <a:off x="5646998" y="3445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6" name="pt8936"/>
            <p:cNvSpPr/>
            <p:nvPr/>
          </p:nvSpPr>
          <p:spPr>
            <a:xfrm>
              <a:off x="5613167" y="3397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7" name="pt8937"/>
            <p:cNvSpPr/>
            <p:nvPr/>
          </p:nvSpPr>
          <p:spPr>
            <a:xfrm>
              <a:off x="5597257" y="3395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8" name="pt8938"/>
            <p:cNvSpPr/>
            <p:nvPr/>
          </p:nvSpPr>
          <p:spPr>
            <a:xfrm>
              <a:off x="5572316" y="3384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9" name="pt8939"/>
            <p:cNvSpPr/>
            <p:nvPr/>
          </p:nvSpPr>
          <p:spPr>
            <a:xfrm>
              <a:off x="4817243" y="3372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0" name="pt8940"/>
            <p:cNvSpPr/>
            <p:nvPr/>
          </p:nvSpPr>
          <p:spPr>
            <a:xfrm>
              <a:off x="5522787" y="3411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1" name="pt8941"/>
            <p:cNvSpPr/>
            <p:nvPr/>
          </p:nvSpPr>
          <p:spPr>
            <a:xfrm>
              <a:off x="5388599" y="3357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2" name="pt8942"/>
            <p:cNvSpPr/>
            <p:nvPr/>
          </p:nvSpPr>
          <p:spPr>
            <a:xfrm>
              <a:off x="5613315" y="3498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3" name="pt8943"/>
            <p:cNvSpPr/>
            <p:nvPr/>
          </p:nvSpPr>
          <p:spPr>
            <a:xfrm>
              <a:off x="4508144" y="3265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4" name="pt8944"/>
            <p:cNvSpPr/>
            <p:nvPr/>
          </p:nvSpPr>
          <p:spPr>
            <a:xfrm>
              <a:off x="5049467" y="3369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5" name="pt8945"/>
            <p:cNvSpPr/>
            <p:nvPr/>
          </p:nvSpPr>
          <p:spPr>
            <a:xfrm>
              <a:off x="4741982" y="3336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6" name="pt8946"/>
            <p:cNvSpPr/>
            <p:nvPr/>
          </p:nvSpPr>
          <p:spPr>
            <a:xfrm>
              <a:off x="4720448" y="3343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7" name="pt8947"/>
            <p:cNvSpPr/>
            <p:nvPr/>
          </p:nvSpPr>
          <p:spPr>
            <a:xfrm>
              <a:off x="5017147" y="3247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8" name="pt8948"/>
            <p:cNvSpPr/>
            <p:nvPr/>
          </p:nvSpPr>
          <p:spPr>
            <a:xfrm>
              <a:off x="4965503" y="3378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9" name="pt8949"/>
            <p:cNvSpPr/>
            <p:nvPr/>
          </p:nvSpPr>
          <p:spPr>
            <a:xfrm>
              <a:off x="4641188" y="3211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0" name="pt8950"/>
            <p:cNvSpPr/>
            <p:nvPr/>
          </p:nvSpPr>
          <p:spPr>
            <a:xfrm>
              <a:off x="4674351" y="3165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1" name="pt8951"/>
            <p:cNvSpPr/>
            <p:nvPr/>
          </p:nvSpPr>
          <p:spPr>
            <a:xfrm>
              <a:off x="5631744" y="3473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2" name="pt8952"/>
            <p:cNvSpPr/>
            <p:nvPr/>
          </p:nvSpPr>
          <p:spPr>
            <a:xfrm>
              <a:off x="4692331" y="3234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3" name="pt8953"/>
            <p:cNvSpPr/>
            <p:nvPr/>
          </p:nvSpPr>
          <p:spPr>
            <a:xfrm>
              <a:off x="5124227" y="3103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4" name="pt8954"/>
            <p:cNvSpPr/>
            <p:nvPr/>
          </p:nvSpPr>
          <p:spPr>
            <a:xfrm>
              <a:off x="5248722" y="3333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5" name="pt8955"/>
            <p:cNvSpPr/>
            <p:nvPr/>
          </p:nvSpPr>
          <p:spPr>
            <a:xfrm>
              <a:off x="4884932" y="3253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6" name="pt8956"/>
            <p:cNvSpPr/>
            <p:nvPr/>
          </p:nvSpPr>
          <p:spPr>
            <a:xfrm>
              <a:off x="5002465" y="3261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7" name="pt8957"/>
            <p:cNvSpPr/>
            <p:nvPr/>
          </p:nvSpPr>
          <p:spPr>
            <a:xfrm>
              <a:off x="5326592" y="3326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8" name="pt8958"/>
            <p:cNvSpPr/>
            <p:nvPr/>
          </p:nvSpPr>
          <p:spPr>
            <a:xfrm>
              <a:off x="4872667" y="326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9" name="pt8959"/>
            <p:cNvSpPr/>
            <p:nvPr/>
          </p:nvSpPr>
          <p:spPr>
            <a:xfrm>
              <a:off x="4995664" y="328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0" name="pt8960"/>
            <p:cNvSpPr/>
            <p:nvPr/>
          </p:nvSpPr>
          <p:spPr>
            <a:xfrm>
              <a:off x="4959042" y="3253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1" name="pt8961"/>
            <p:cNvSpPr/>
            <p:nvPr/>
          </p:nvSpPr>
          <p:spPr>
            <a:xfrm>
              <a:off x="5422327" y="3159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2" name="pt8962"/>
            <p:cNvSpPr/>
            <p:nvPr/>
          </p:nvSpPr>
          <p:spPr>
            <a:xfrm>
              <a:off x="5023768" y="3387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3" name="pt8963"/>
            <p:cNvSpPr/>
            <p:nvPr/>
          </p:nvSpPr>
          <p:spPr>
            <a:xfrm>
              <a:off x="5474865" y="3341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4" name="pt8964"/>
            <p:cNvSpPr/>
            <p:nvPr/>
          </p:nvSpPr>
          <p:spPr>
            <a:xfrm>
              <a:off x="5274685" y="3283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5" name="pt8965"/>
            <p:cNvSpPr/>
            <p:nvPr/>
          </p:nvSpPr>
          <p:spPr>
            <a:xfrm>
              <a:off x="5019467" y="3267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6" name="pt8966"/>
            <p:cNvSpPr/>
            <p:nvPr/>
          </p:nvSpPr>
          <p:spPr>
            <a:xfrm>
              <a:off x="4722858" y="3184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7" name="pt8967"/>
            <p:cNvSpPr/>
            <p:nvPr/>
          </p:nvSpPr>
          <p:spPr>
            <a:xfrm>
              <a:off x="5386786" y="3287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8" name="pt8968"/>
            <p:cNvSpPr/>
            <p:nvPr/>
          </p:nvSpPr>
          <p:spPr>
            <a:xfrm>
              <a:off x="5100205" y="3205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9" name="pt8969"/>
            <p:cNvSpPr/>
            <p:nvPr/>
          </p:nvSpPr>
          <p:spPr>
            <a:xfrm>
              <a:off x="5408314" y="3239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0" name="pt8970"/>
            <p:cNvSpPr/>
            <p:nvPr/>
          </p:nvSpPr>
          <p:spPr>
            <a:xfrm>
              <a:off x="5645636" y="3315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1" name="pt8971"/>
            <p:cNvSpPr/>
            <p:nvPr/>
          </p:nvSpPr>
          <p:spPr>
            <a:xfrm>
              <a:off x="4648382" y="3259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2" name="pt8972"/>
            <p:cNvSpPr/>
            <p:nvPr/>
          </p:nvSpPr>
          <p:spPr>
            <a:xfrm>
              <a:off x="5130977" y="3367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3" name="pt8973"/>
            <p:cNvSpPr/>
            <p:nvPr/>
          </p:nvSpPr>
          <p:spPr>
            <a:xfrm>
              <a:off x="4629688" y="3242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4" name="pt8974"/>
            <p:cNvSpPr/>
            <p:nvPr/>
          </p:nvSpPr>
          <p:spPr>
            <a:xfrm>
              <a:off x="5562802" y="3346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5" name="pt8975"/>
            <p:cNvSpPr/>
            <p:nvPr/>
          </p:nvSpPr>
          <p:spPr>
            <a:xfrm>
              <a:off x="4602857" y="3256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6" name="pt8976"/>
            <p:cNvSpPr/>
            <p:nvPr/>
          </p:nvSpPr>
          <p:spPr>
            <a:xfrm>
              <a:off x="5294291" y="348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7" name="pt8977"/>
            <p:cNvSpPr/>
            <p:nvPr/>
          </p:nvSpPr>
          <p:spPr>
            <a:xfrm>
              <a:off x="4989152" y="3283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8" name="pt8978"/>
            <p:cNvSpPr/>
            <p:nvPr/>
          </p:nvSpPr>
          <p:spPr>
            <a:xfrm>
              <a:off x="5192398" y="3432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9" name="pt8979"/>
            <p:cNvSpPr/>
            <p:nvPr/>
          </p:nvSpPr>
          <p:spPr>
            <a:xfrm>
              <a:off x="5175640" y="3047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0" name="pt8980"/>
            <p:cNvSpPr/>
            <p:nvPr/>
          </p:nvSpPr>
          <p:spPr>
            <a:xfrm>
              <a:off x="4746488" y="3379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1" name="pt8981"/>
            <p:cNvSpPr/>
            <p:nvPr/>
          </p:nvSpPr>
          <p:spPr>
            <a:xfrm>
              <a:off x="4697281" y="3204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2" name="pt8982"/>
            <p:cNvSpPr/>
            <p:nvPr/>
          </p:nvSpPr>
          <p:spPr>
            <a:xfrm>
              <a:off x="4406136" y="3160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3" name="pt8983"/>
            <p:cNvSpPr/>
            <p:nvPr/>
          </p:nvSpPr>
          <p:spPr>
            <a:xfrm>
              <a:off x="4819647" y="3520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4" name="pt8984"/>
            <p:cNvSpPr/>
            <p:nvPr/>
          </p:nvSpPr>
          <p:spPr>
            <a:xfrm>
              <a:off x="4772837" y="3190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5" name="pt8985"/>
            <p:cNvSpPr/>
            <p:nvPr/>
          </p:nvSpPr>
          <p:spPr>
            <a:xfrm>
              <a:off x="4960154" y="3398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6" name="pt8986"/>
            <p:cNvSpPr/>
            <p:nvPr/>
          </p:nvSpPr>
          <p:spPr>
            <a:xfrm>
              <a:off x="4545987" y="3375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7" name="pt8987"/>
            <p:cNvSpPr/>
            <p:nvPr/>
          </p:nvSpPr>
          <p:spPr>
            <a:xfrm>
              <a:off x="4713769" y="3289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8" name="pt8988"/>
            <p:cNvSpPr/>
            <p:nvPr/>
          </p:nvSpPr>
          <p:spPr>
            <a:xfrm>
              <a:off x="5316037" y="3291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9" name="pt8989"/>
            <p:cNvSpPr/>
            <p:nvPr/>
          </p:nvSpPr>
          <p:spPr>
            <a:xfrm>
              <a:off x="4623022" y="3261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0" name="pt8990"/>
            <p:cNvSpPr/>
            <p:nvPr/>
          </p:nvSpPr>
          <p:spPr>
            <a:xfrm>
              <a:off x="4764635" y="3331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1" name="pt8991"/>
            <p:cNvSpPr/>
            <p:nvPr/>
          </p:nvSpPr>
          <p:spPr>
            <a:xfrm>
              <a:off x="4754376" y="3193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2" name="pt8992"/>
            <p:cNvSpPr/>
            <p:nvPr/>
          </p:nvSpPr>
          <p:spPr>
            <a:xfrm>
              <a:off x="4842635" y="3080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3" name="pt8993"/>
            <p:cNvSpPr/>
            <p:nvPr/>
          </p:nvSpPr>
          <p:spPr>
            <a:xfrm>
              <a:off x="4629258" y="309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4" name="pt8994"/>
            <p:cNvSpPr/>
            <p:nvPr/>
          </p:nvSpPr>
          <p:spPr>
            <a:xfrm>
              <a:off x="4399990" y="3337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5" name="pt8995"/>
            <p:cNvSpPr/>
            <p:nvPr/>
          </p:nvSpPr>
          <p:spPr>
            <a:xfrm>
              <a:off x="4718995" y="3380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6" name="pt8996"/>
            <p:cNvSpPr/>
            <p:nvPr/>
          </p:nvSpPr>
          <p:spPr>
            <a:xfrm>
              <a:off x="4755764" y="3208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7" name="pt8997"/>
            <p:cNvSpPr/>
            <p:nvPr/>
          </p:nvSpPr>
          <p:spPr>
            <a:xfrm>
              <a:off x="4474699" y="3122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8" name="pt8998"/>
            <p:cNvSpPr/>
            <p:nvPr/>
          </p:nvSpPr>
          <p:spPr>
            <a:xfrm>
              <a:off x="4752364" y="312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9" name="pt8999"/>
            <p:cNvSpPr/>
            <p:nvPr/>
          </p:nvSpPr>
          <p:spPr>
            <a:xfrm>
              <a:off x="4427889" y="3092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0" name="pt9000"/>
            <p:cNvSpPr/>
            <p:nvPr/>
          </p:nvSpPr>
          <p:spPr>
            <a:xfrm>
              <a:off x="4548867" y="3366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1" name="pt9001"/>
            <p:cNvSpPr/>
            <p:nvPr/>
          </p:nvSpPr>
          <p:spPr>
            <a:xfrm>
              <a:off x="5152312" y="3242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2" name="pt9002"/>
            <p:cNvSpPr/>
            <p:nvPr/>
          </p:nvSpPr>
          <p:spPr>
            <a:xfrm>
              <a:off x="4679899" y="338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3" name="pt9003"/>
            <p:cNvSpPr/>
            <p:nvPr/>
          </p:nvSpPr>
          <p:spPr>
            <a:xfrm>
              <a:off x="5353430" y="3248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4" name="pt9004"/>
            <p:cNvSpPr/>
            <p:nvPr/>
          </p:nvSpPr>
          <p:spPr>
            <a:xfrm>
              <a:off x="4685633" y="3425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5" name="pt9005"/>
            <p:cNvSpPr/>
            <p:nvPr/>
          </p:nvSpPr>
          <p:spPr>
            <a:xfrm>
              <a:off x="4781464" y="3213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6" name="pt9006"/>
            <p:cNvSpPr/>
            <p:nvPr/>
          </p:nvSpPr>
          <p:spPr>
            <a:xfrm>
              <a:off x="5471226" y="3047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7" name="pt9007"/>
            <p:cNvSpPr/>
            <p:nvPr/>
          </p:nvSpPr>
          <p:spPr>
            <a:xfrm>
              <a:off x="5077661" y="3366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8" name="pt9008"/>
            <p:cNvSpPr/>
            <p:nvPr/>
          </p:nvSpPr>
          <p:spPr>
            <a:xfrm>
              <a:off x="4995104" y="3185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9" name="pt9009"/>
            <p:cNvSpPr/>
            <p:nvPr/>
          </p:nvSpPr>
          <p:spPr>
            <a:xfrm>
              <a:off x="5426281" y="3286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0" name="pt9010"/>
            <p:cNvSpPr/>
            <p:nvPr/>
          </p:nvSpPr>
          <p:spPr>
            <a:xfrm>
              <a:off x="4800614" y="3325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1" name="pt9011"/>
            <p:cNvSpPr/>
            <p:nvPr/>
          </p:nvSpPr>
          <p:spPr>
            <a:xfrm>
              <a:off x="5522967" y="3225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2" name="pt9012"/>
            <p:cNvSpPr/>
            <p:nvPr/>
          </p:nvSpPr>
          <p:spPr>
            <a:xfrm>
              <a:off x="4728792" y="3441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3" name="pt9013"/>
            <p:cNvSpPr/>
            <p:nvPr/>
          </p:nvSpPr>
          <p:spPr>
            <a:xfrm>
              <a:off x="4670372" y="3381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4" name="pt9014"/>
            <p:cNvSpPr/>
            <p:nvPr/>
          </p:nvSpPr>
          <p:spPr>
            <a:xfrm>
              <a:off x="5308317" y="3205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5" name="pt9015"/>
            <p:cNvSpPr/>
            <p:nvPr/>
          </p:nvSpPr>
          <p:spPr>
            <a:xfrm>
              <a:off x="5038752" y="3457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6" name="pt9016"/>
            <p:cNvSpPr/>
            <p:nvPr/>
          </p:nvSpPr>
          <p:spPr>
            <a:xfrm>
              <a:off x="4645425" y="3078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7" name="pt9017"/>
            <p:cNvSpPr/>
            <p:nvPr/>
          </p:nvSpPr>
          <p:spPr>
            <a:xfrm>
              <a:off x="4400453" y="3138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8" name="pt9018"/>
            <p:cNvSpPr/>
            <p:nvPr/>
          </p:nvSpPr>
          <p:spPr>
            <a:xfrm>
              <a:off x="4961974" y="3270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9" name="pt9019"/>
            <p:cNvSpPr/>
            <p:nvPr/>
          </p:nvSpPr>
          <p:spPr>
            <a:xfrm>
              <a:off x="4506235" y="3214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0" name="pt9020"/>
            <p:cNvSpPr/>
            <p:nvPr/>
          </p:nvSpPr>
          <p:spPr>
            <a:xfrm>
              <a:off x="4981290" y="3216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1" name="pt9021"/>
            <p:cNvSpPr/>
            <p:nvPr/>
          </p:nvSpPr>
          <p:spPr>
            <a:xfrm>
              <a:off x="5070674" y="3215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2" name="pt9022"/>
            <p:cNvSpPr/>
            <p:nvPr/>
          </p:nvSpPr>
          <p:spPr>
            <a:xfrm>
              <a:off x="4759994" y="3227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3" name="pt9023"/>
            <p:cNvSpPr/>
            <p:nvPr/>
          </p:nvSpPr>
          <p:spPr>
            <a:xfrm>
              <a:off x="4715434" y="3223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4" name="pt9024"/>
            <p:cNvSpPr/>
            <p:nvPr/>
          </p:nvSpPr>
          <p:spPr>
            <a:xfrm>
              <a:off x="4706878" y="3130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5" name="pt9025"/>
            <p:cNvSpPr/>
            <p:nvPr/>
          </p:nvSpPr>
          <p:spPr>
            <a:xfrm>
              <a:off x="5124651" y="3089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6" name="pt9026"/>
            <p:cNvSpPr/>
            <p:nvPr/>
          </p:nvSpPr>
          <p:spPr>
            <a:xfrm>
              <a:off x="5392308" y="3095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7" name="pt9027"/>
            <p:cNvSpPr/>
            <p:nvPr/>
          </p:nvSpPr>
          <p:spPr>
            <a:xfrm>
              <a:off x="5641573" y="3277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8" name="pt9028"/>
            <p:cNvSpPr/>
            <p:nvPr/>
          </p:nvSpPr>
          <p:spPr>
            <a:xfrm>
              <a:off x="5653767" y="3135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9" name="pt9029"/>
            <p:cNvSpPr/>
            <p:nvPr/>
          </p:nvSpPr>
          <p:spPr>
            <a:xfrm>
              <a:off x="4688596" y="3254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0" name="pt9030"/>
            <p:cNvSpPr/>
            <p:nvPr/>
          </p:nvSpPr>
          <p:spPr>
            <a:xfrm>
              <a:off x="5026577" y="3139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1" name="pt9031"/>
            <p:cNvSpPr/>
            <p:nvPr/>
          </p:nvSpPr>
          <p:spPr>
            <a:xfrm>
              <a:off x="5589961" y="3353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2" name="pt9032"/>
            <p:cNvSpPr/>
            <p:nvPr/>
          </p:nvSpPr>
          <p:spPr>
            <a:xfrm>
              <a:off x="4828885" y="3255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3" name="pt9033"/>
            <p:cNvSpPr/>
            <p:nvPr/>
          </p:nvSpPr>
          <p:spPr>
            <a:xfrm>
              <a:off x="5161376" y="3248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4" name="pt9034"/>
            <p:cNvSpPr/>
            <p:nvPr/>
          </p:nvSpPr>
          <p:spPr>
            <a:xfrm>
              <a:off x="4701716" y="3210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5" name="pt9035"/>
            <p:cNvSpPr/>
            <p:nvPr/>
          </p:nvSpPr>
          <p:spPr>
            <a:xfrm>
              <a:off x="5653709" y="3327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6" name="pt9036"/>
            <p:cNvSpPr/>
            <p:nvPr/>
          </p:nvSpPr>
          <p:spPr>
            <a:xfrm>
              <a:off x="5559157" y="3124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7" name="pt9037"/>
            <p:cNvSpPr/>
            <p:nvPr/>
          </p:nvSpPr>
          <p:spPr>
            <a:xfrm>
              <a:off x="5348005" y="3112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8" name="pt9038"/>
            <p:cNvSpPr/>
            <p:nvPr/>
          </p:nvSpPr>
          <p:spPr>
            <a:xfrm>
              <a:off x="4856069" y="3231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9" name="pt9039"/>
            <p:cNvSpPr/>
            <p:nvPr/>
          </p:nvSpPr>
          <p:spPr>
            <a:xfrm>
              <a:off x="4479706" y="3045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0" name="pt9040"/>
            <p:cNvSpPr/>
            <p:nvPr/>
          </p:nvSpPr>
          <p:spPr>
            <a:xfrm>
              <a:off x="5142798" y="3299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1" name="pt9041"/>
            <p:cNvSpPr/>
            <p:nvPr/>
          </p:nvSpPr>
          <p:spPr>
            <a:xfrm>
              <a:off x="4612069" y="3149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2" name="pt9042"/>
            <p:cNvSpPr/>
            <p:nvPr/>
          </p:nvSpPr>
          <p:spPr>
            <a:xfrm>
              <a:off x="5531632" y="3212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3" name="pt9043"/>
            <p:cNvSpPr/>
            <p:nvPr/>
          </p:nvSpPr>
          <p:spPr>
            <a:xfrm>
              <a:off x="4428621" y="3046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4" name="pt9044"/>
            <p:cNvSpPr/>
            <p:nvPr/>
          </p:nvSpPr>
          <p:spPr>
            <a:xfrm>
              <a:off x="4725102" y="3602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5" name="pt9045"/>
            <p:cNvSpPr/>
            <p:nvPr/>
          </p:nvSpPr>
          <p:spPr>
            <a:xfrm>
              <a:off x="5102211" y="3458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6" name="pt9046"/>
            <p:cNvSpPr/>
            <p:nvPr/>
          </p:nvSpPr>
          <p:spPr>
            <a:xfrm>
              <a:off x="5122299" y="3532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7" name="pt9047"/>
            <p:cNvSpPr/>
            <p:nvPr/>
          </p:nvSpPr>
          <p:spPr>
            <a:xfrm>
              <a:off x="4744206" y="341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8" name="pt9048"/>
            <p:cNvSpPr/>
            <p:nvPr/>
          </p:nvSpPr>
          <p:spPr>
            <a:xfrm>
              <a:off x="4851480" y="3398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9" name="pt9049"/>
            <p:cNvSpPr/>
            <p:nvPr/>
          </p:nvSpPr>
          <p:spPr>
            <a:xfrm>
              <a:off x="4754922" y="3316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0" name="pt9050"/>
            <p:cNvSpPr/>
            <p:nvPr/>
          </p:nvSpPr>
          <p:spPr>
            <a:xfrm>
              <a:off x="4704943" y="3190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1" name="pt9051"/>
            <p:cNvSpPr/>
            <p:nvPr/>
          </p:nvSpPr>
          <p:spPr>
            <a:xfrm>
              <a:off x="5066187" y="3349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2" name="pt9052"/>
            <p:cNvSpPr/>
            <p:nvPr/>
          </p:nvSpPr>
          <p:spPr>
            <a:xfrm>
              <a:off x="5279313" y="3396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3" name="pt9053"/>
            <p:cNvSpPr/>
            <p:nvPr/>
          </p:nvSpPr>
          <p:spPr>
            <a:xfrm>
              <a:off x="5268270" y="3375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4" name="pt9054"/>
            <p:cNvSpPr/>
            <p:nvPr/>
          </p:nvSpPr>
          <p:spPr>
            <a:xfrm>
              <a:off x="5044081" y="3408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5" name="pt9055"/>
            <p:cNvSpPr/>
            <p:nvPr/>
          </p:nvSpPr>
          <p:spPr>
            <a:xfrm>
              <a:off x="4924639" y="3364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6" name="pt9056"/>
            <p:cNvSpPr/>
            <p:nvPr/>
          </p:nvSpPr>
          <p:spPr>
            <a:xfrm>
              <a:off x="5472904" y="3281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7" name="pt9057"/>
            <p:cNvSpPr/>
            <p:nvPr/>
          </p:nvSpPr>
          <p:spPr>
            <a:xfrm>
              <a:off x="4700893" y="3118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8" name="pt9058"/>
            <p:cNvSpPr/>
            <p:nvPr/>
          </p:nvSpPr>
          <p:spPr>
            <a:xfrm>
              <a:off x="5608841" y="3303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9" name="pt9059"/>
            <p:cNvSpPr/>
            <p:nvPr/>
          </p:nvSpPr>
          <p:spPr>
            <a:xfrm>
              <a:off x="5239613" y="3274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0" name="pt9060"/>
            <p:cNvSpPr/>
            <p:nvPr/>
          </p:nvSpPr>
          <p:spPr>
            <a:xfrm>
              <a:off x="5045437" y="3281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1" name="pt9061"/>
            <p:cNvSpPr/>
            <p:nvPr/>
          </p:nvSpPr>
          <p:spPr>
            <a:xfrm>
              <a:off x="5169919" y="3257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2" name="pt9062"/>
            <p:cNvSpPr/>
            <p:nvPr/>
          </p:nvSpPr>
          <p:spPr>
            <a:xfrm>
              <a:off x="5065962" y="3328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3" name="pt9063"/>
            <p:cNvSpPr/>
            <p:nvPr/>
          </p:nvSpPr>
          <p:spPr>
            <a:xfrm>
              <a:off x="5372657" y="3290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4" name="pt9064"/>
            <p:cNvSpPr/>
            <p:nvPr/>
          </p:nvSpPr>
          <p:spPr>
            <a:xfrm>
              <a:off x="5234091" y="3242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5" name="pt9065"/>
            <p:cNvSpPr/>
            <p:nvPr/>
          </p:nvSpPr>
          <p:spPr>
            <a:xfrm>
              <a:off x="5059039" y="3241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6" name="pt9066"/>
            <p:cNvSpPr/>
            <p:nvPr/>
          </p:nvSpPr>
          <p:spPr>
            <a:xfrm>
              <a:off x="5307424" y="3288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7" name="pt9067"/>
            <p:cNvSpPr/>
            <p:nvPr/>
          </p:nvSpPr>
          <p:spPr>
            <a:xfrm>
              <a:off x="5216954" y="3327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8" name="pt9068"/>
            <p:cNvSpPr/>
            <p:nvPr/>
          </p:nvSpPr>
          <p:spPr>
            <a:xfrm>
              <a:off x="4694729" y="3363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9" name="pt9069"/>
            <p:cNvSpPr/>
            <p:nvPr/>
          </p:nvSpPr>
          <p:spPr>
            <a:xfrm>
              <a:off x="4977240" y="3227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0" name="pt9070"/>
            <p:cNvSpPr/>
            <p:nvPr/>
          </p:nvSpPr>
          <p:spPr>
            <a:xfrm>
              <a:off x="5024655" y="314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1" name="pt9071"/>
            <p:cNvSpPr/>
            <p:nvPr/>
          </p:nvSpPr>
          <p:spPr>
            <a:xfrm>
              <a:off x="5631532" y="3209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2" name="pt9072"/>
            <p:cNvSpPr/>
            <p:nvPr/>
          </p:nvSpPr>
          <p:spPr>
            <a:xfrm>
              <a:off x="5414125" y="3270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3" name="pt9073"/>
            <p:cNvSpPr/>
            <p:nvPr/>
          </p:nvSpPr>
          <p:spPr>
            <a:xfrm>
              <a:off x="4751329" y="3330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4" name="pt9074"/>
            <p:cNvSpPr/>
            <p:nvPr/>
          </p:nvSpPr>
          <p:spPr>
            <a:xfrm>
              <a:off x="4910979" y="3226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5" name="pt9075"/>
            <p:cNvSpPr/>
            <p:nvPr/>
          </p:nvSpPr>
          <p:spPr>
            <a:xfrm>
              <a:off x="4997078" y="3238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6" name="pt9076"/>
            <p:cNvSpPr/>
            <p:nvPr/>
          </p:nvSpPr>
          <p:spPr>
            <a:xfrm>
              <a:off x="4933876" y="3224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7" name="pt9077"/>
            <p:cNvSpPr/>
            <p:nvPr/>
          </p:nvSpPr>
          <p:spPr>
            <a:xfrm>
              <a:off x="5131870" y="3050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8" name="pt9078"/>
            <p:cNvSpPr/>
            <p:nvPr/>
          </p:nvSpPr>
          <p:spPr>
            <a:xfrm>
              <a:off x="4757615" y="3236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9" name="pt9079"/>
            <p:cNvSpPr/>
            <p:nvPr/>
          </p:nvSpPr>
          <p:spPr>
            <a:xfrm>
              <a:off x="5623548" y="3193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0" name="pt9080"/>
            <p:cNvSpPr/>
            <p:nvPr/>
          </p:nvSpPr>
          <p:spPr>
            <a:xfrm>
              <a:off x="5506967" y="3298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1" name="pt9081"/>
            <p:cNvSpPr/>
            <p:nvPr/>
          </p:nvSpPr>
          <p:spPr>
            <a:xfrm>
              <a:off x="4897062" y="3170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2" name="pt9082"/>
            <p:cNvSpPr/>
            <p:nvPr/>
          </p:nvSpPr>
          <p:spPr>
            <a:xfrm>
              <a:off x="5279461" y="3284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3" name="pt9083"/>
            <p:cNvSpPr/>
            <p:nvPr/>
          </p:nvSpPr>
          <p:spPr>
            <a:xfrm>
              <a:off x="4829605" y="3210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4" name="pt9084"/>
            <p:cNvSpPr/>
            <p:nvPr/>
          </p:nvSpPr>
          <p:spPr>
            <a:xfrm>
              <a:off x="4777607" y="3261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5" name="pt9085"/>
            <p:cNvSpPr/>
            <p:nvPr/>
          </p:nvSpPr>
          <p:spPr>
            <a:xfrm>
              <a:off x="4837132" y="3245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6" name="pt9086"/>
            <p:cNvSpPr/>
            <p:nvPr/>
          </p:nvSpPr>
          <p:spPr>
            <a:xfrm>
              <a:off x="5042197" y="3244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7" name="pt9087"/>
            <p:cNvSpPr/>
            <p:nvPr/>
          </p:nvSpPr>
          <p:spPr>
            <a:xfrm>
              <a:off x="4729248" y="3210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8" name="pt9088"/>
            <p:cNvSpPr/>
            <p:nvPr/>
          </p:nvSpPr>
          <p:spPr>
            <a:xfrm>
              <a:off x="5640570" y="3296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9" name="pt9089"/>
            <p:cNvSpPr/>
            <p:nvPr/>
          </p:nvSpPr>
          <p:spPr>
            <a:xfrm>
              <a:off x="5082425" y="3417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0" name="pt9090"/>
            <p:cNvSpPr/>
            <p:nvPr/>
          </p:nvSpPr>
          <p:spPr>
            <a:xfrm>
              <a:off x="5033397" y="3284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1" name="pt9091"/>
            <p:cNvSpPr/>
            <p:nvPr/>
          </p:nvSpPr>
          <p:spPr>
            <a:xfrm>
              <a:off x="5251280" y="3273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2" name="pt9092"/>
            <p:cNvSpPr/>
            <p:nvPr/>
          </p:nvSpPr>
          <p:spPr>
            <a:xfrm>
              <a:off x="5372895" y="3284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3" name="pt9093"/>
            <p:cNvSpPr/>
            <p:nvPr/>
          </p:nvSpPr>
          <p:spPr>
            <a:xfrm>
              <a:off x="4779645" y="3110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4" name="pt9094"/>
            <p:cNvSpPr/>
            <p:nvPr/>
          </p:nvSpPr>
          <p:spPr>
            <a:xfrm>
              <a:off x="5383244" y="3315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5" name="pt9095"/>
            <p:cNvSpPr/>
            <p:nvPr/>
          </p:nvSpPr>
          <p:spPr>
            <a:xfrm>
              <a:off x="5531021" y="3408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6" name="pt9096"/>
            <p:cNvSpPr/>
            <p:nvPr/>
          </p:nvSpPr>
          <p:spPr>
            <a:xfrm>
              <a:off x="5276697" y="333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7" name="pt9097"/>
            <p:cNvSpPr/>
            <p:nvPr/>
          </p:nvSpPr>
          <p:spPr>
            <a:xfrm>
              <a:off x="4958882" y="3483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8" name="pt9098"/>
            <p:cNvSpPr/>
            <p:nvPr/>
          </p:nvSpPr>
          <p:spPr>
            <a:xfrm>
              <a:off x="4716282" y="3112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9" name="pt9099"/>
            <p:cNvSpPr/>
            <p:nvPr/>
          </p:nvSpPr>
          <p:spPr>
            <a:xfrm>
              <a:off x="4819249" y="3448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0" name="pt9100"/>
            <p:cNvSpPr/>
            <p:nvPr/>
          </p:nvSpPr>
          <p:spPr>
            <a:xfrm>
              <a:off x="5008128" y="3194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1" name="pt9101"/>
            <p:cNvSpPr/>
            <p:nvPr/>
          </p:nvSpPr>
          <p:spPr>
            <a:xfrm>
              <a:off x="4958168" y="3262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2" name="pt9102"/>
            <p:cNvSpPr/>
            <p:nvPr/>
          </p:nvSpPr>
          <p:spPr>
            <a:xfrm>
              <a:off x="4688442" y="316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3" name="pt9103"/>
            <p:cNvSpPr/>
            <p:nvPr/>
          </p:nvSpPr>
          <p:spPr>
            <a:xfrm>
              <a:off x="5022251" y="3276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4" name="pt9104"/>
            <p:cNvSpPr/>
            <p:nvPr/>
          </p:nvSpPr>
          <p:spPr>
            <a:xfrm>
              <a:off x="5429855" y="3275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5" name="pt9105"/>
            <p:cNvSpPr/>
            <p:nvPr/>
          </p:nvSpPr>
          <p:spPr>
            <a:xfrm>
              <a:off x="5369346" y="3303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6" name="pt9106"/>
            <p:cNvSpPr/>
            <p:nvPr/>
          </p:nvSpPr>
          <p:spPr>
            <a:xfrm>
              <a:off x="4969475" y="3257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7" name="pt9107"/>
            <p:cNvSpPr/>
            <p:nvPr/>
          </p:nvSpPr>
          <p:spPr>
            <a:xfrm>
              <a:off x="5163587" y="3198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8" name="pt9108"/>
            <p:cNvSpPr/>
            <p:nvPr/>
          </p:nvSpPr>
          <p:spPr>
            <a:xfrm>
              <a:off x="5439465" y="329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9" name="pt9109"/>
            <p:cNvSpPr/>
            <p:nvPr/>
          </p:nvSpPr>
          <p:spPr>
            <a:xfrm>
              <a:off x="5343222" y="3244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0" name="pt9110"/>
            <p:cNvSpPr/>
            <p:nvPr/>
          </p:nvSpPr>
          <p:spPr>
            <a:xfrm>
              <a:off x="5367958" y="3124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1" name="pt9111"/>
            <p:cNvSpPr/>
            <p:nvPr/>
          </p:nvSpPr>
          <p:spPr>
            <a:xfrm>
              <a:off x="4937199" y="3188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2" name="pt9112"/>
            <p:cNvSpPr/>
            <p:nvPr/>
          </p:nvSpPr>
          <p:spPr>
            <a:xfrm>
              <a:off x="4856577" y="3449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3" name="pt9113"/>
            <p:cNvSpPr/>
            <p:nvPr/>
          </p:nvSpPr>
          <p:spPr>
            <a:xfrm>
              <a:off x="5089425" y="3361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4" name="pt9114"/>
            <p:cNvSpPr/>
            <p:nvPr/>
          </p:nvSpPr>
          <p:spPr>
            <a:xfrm>
              <a:off x="5580113" y="3128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5" name="pt9115"/>
            <p:cNvSpPr/>
            <p:nvPr/>
          </p:nvSpPr>
          <p:spPr>
            <a:xfrm>
              <a:off x="5405325" y="3274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6" name="pt9116"/>
            <p:cNvSpPr/>
            <p:nvPr/>
          </p:nvSpPr>
          <p:spPr>
            <a:xfrm>
              <a:off x="4952987" y="3294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7" name="pt9117"/>
            <p:cNvSpPr/>
            <p:nvPr/>
          </p:nvSpPr>
          <p:spPr>
            <a:xfrm>
              <a:off x="4814177" y="3115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8" name="pt9118"/>
            <p:cNvSpPr/>
            <p:nvPr/>
          </p:nvSpPr>
          <p:spPr>
            <a:xfrm>
              <a:off x="5255458" y="3319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9" name="pt9119"/>
            <p:cNvSpPr/>
            <p:nvPr/>
          </p:nvSpPr>
          <p:spPr>
            <a:xfrm>
              <a:off x="5150081" y="3358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0" name="pt9120"/>
            <p:cNvSpPr/>
            <p:nvPr/>
          </p:nvSpPr>
          <p:spPr>
            <a:xfrm>
              <a:off x="4946880" y="315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1" name="pt9121"/>
            <p:cNvSpPr/>
            <p:nvPr/>
          </p:nvSpPr>
          <p:spPr>
            <a:xfrm>
              <a:off x="5649833" y="325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2" name="pt9122"/>
            <p:cNvSpPr/>
            <p:nvPr/>
          </p:nvSpPr>
          <p:spPr>
            <a:xfrm>
              <a:off x="5356284" y="3184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3" name="pt9123"/>
            <p:cNvSpPr/>
            <p:nvPr/>
          </p:nvSpPr>
          <p:spPr>
            <a:xfrm>
              <a:off x="5103805" y="3383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4" name="pt9124"/>
            <p:cNvSpPr/>
            <p:nvPr/>
          </p:nvSpPr>
          <p:spPr>
            <a:xfrm>
              <a:off x="5569886" y="325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5" name="pt9125"/>
            <p:cNvSpPr/>
            <p:nvPr/>
          </p:nvSpPr>
          <p:spPr>
            <a:xfrm>
              <a:off x="5243733" y="335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6" name="pt9126"/>
            <p:cNvSpPr/>
            <p:nvPr/>
          </p:nvSpPr>
          <p:spPr>
            <a:xfrm>
              <a:off x="5567334" y="3178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7" name="pt9127"/>
            <p:cNvSpPr/>
            <p:nvPr/>
          </p:nvSpPr>
          <p:spPr>
            <a:xfrm>
              <a:off x="5417294" y="3268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8" name="pt9128"/>
            <p:cNvSpPr/>
            <p:nvPr/>
          </p:nvSpPr>
          <p:spPr>
            <a:xfrm>
              <a:off x="4832272" y="3340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9" name="pt9129"/>
            <p:cNvSpPr/>
            <p:nvPr/>
          </p:nvSpPr>
          <p:spPr>
            <a:xfrm>
              <a:off x="5170774" y="3353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0" name="pt9130"/>
            <p:cNvSpPr/>
            <p:nvPr/>
          </p:nvSpPr>
          <p:spPr>
            <a:xfrm>
              <a:off x="5121058" y="3288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1" name="pt9131"/>
            <p:cNvSpPr/>
            <p:nvPr/>
          </p:nvSpPr>
          <p:spPr>
            <a:xfrm>
              <a:off x="4915234" y="3260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2" name="pt9132"/>
            <p:cNvSpPr/>
            <p:nvPr/>
          </p:nvSpPr>
          <p:spPr>
            <a:xfrm>
              <a:off x="5080978" y="3328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3" name="pt9133"/>
            <p:cNvSpPr/>
            <p:nvPr/>
          </p:nvSpPr>
          <p:spPr>
            <a:xfrm>
              <a:off x="4756497" y="3194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4" name="pt9134"/>
            <p:cNvSpPr/>
            <p:nvPr/>
          </p:nvSpPr>
          <p:spPr>
            <a:xfrm>
              <a:off x="4762314" y="3273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5" name="pt9135"/>
            <p:cNvSpPr/>
            <p:nvPr/>
          </p:nvSpPr>
          <p:spPr>
            <a:xfrm>
              <a:off x="5129736" y="3258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6" name="pt9136"/>
            <p:cNvSpPr/>
            <p:nvPr/>
          </p:nvSpPr>
          <p:spPr>
            <a:xfrm>
              <a:off x="5042165" y="3281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7" name="pt9137"/>
            <p:cNvSpPr/>
            <p:nvPr/>
          </p:nvSpPr>
          <p:spPr>
            <a:xfrm>
              <a:off x="5230633" y="3234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8" name="pt9138"/>
            <p:cNvSpPr/>
            <p:nvPr/>
          </p:nvSpPr>
          <p:spPr>
            <a:xfrm>
              <a:off x="5468179" y="3332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9" name="pt9139"/>
            <p:cNvSpPr/>
            <p:nvPr/>
          </p:nvSpPr>
          <p:spPr>
            <a:xfrm>
              <a:off x="4710458" y="3181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0" name="pt9140"/>
            <p:cNvSpPr/>
            <p:nvPr/>
          </p:nvSpPr>
          <p:spPr>
            <a:xfrm>
              <a:off x="4975338" y="327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1" name="pt9141"/>
            <p:cNvSpPr/>
            <p:nvPr/>
          </p:nvSpPr>
          <p:spPr>
            <a:xfrm>
              <a:off x="4810924" y="3334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2" name="pt9142"/>
            <p:cNvSpPr/>
            <p:nvPr/>
          </p:nvSpPr>
          <p:spPr>
            <a:xfrm>
              <a:off x="5597064" y="3401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3" name="pt9143"/>
            <p:cNvSpPr/>
            <p:nvPr/>
          </p:nvSpPr>
          <p:spPr>
            <a:xfrm>
              <a:off x="4477161" y="3192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4" name="pt9144"/>
            <p:cNvSpPr/>
            <p:nvPr/>
          </p:nvSpPr>
          <p:spPr>
            <a:xfrm>
              <a:off x="5152235" y="3169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5" name="pt9145"/>
            <p:cNvSpPr/>
            <p:nvPr/>
          </p:nvSpPr>
          <p:spPr>
            <a:xfrm>
              <a:off x="4851550" y="3329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6" name="pt9146"/>
            <p:cNvSpPr/>
            <p:nvPr/>
          </p:nvSpPr>
          <p:spPr>
            <a:xfrm>
              <a:off x="5481653" y="3218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7" name="pt9147"/>
            <p:cNvSpPr/>
            <p:nvPr/>
          </p:nvSpPr>
          <p:spPr>
            <a:xfrm>
              <a:off x="5454520" y="3346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8" name="pt9148"/>
            <p:cNvSpPr/>
            <p:nvPr/>
          </p:nvSpPr>
          <p:spPr>
            <a:xfrm>
              <a:off x="4670989" y="3205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9" name="pt9149"/>
            <p:cNvSpPr/>
            <p:nvPr/>
          </p:nvSpPr>
          <p:spPr>
            <a:xfrm>
              <a:off x="4878517" y="3211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0" name="pt9150"/>
            <p:cNvSpPr/>
            <p:nvPr/>
          </p:nvSpPr>
          <p:spPr>
            <a:xfrm>
              <a:off x="5473971" y="3272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1" name="pt9151"/>
            <p:cNvSpPr/>
            <p:nvPr/>
          </p:nvSpPr>
          <p:spPr>
            <a:xfrm>
              <a:off x="4567560" y="3121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2" name="pt9152"/>
            <p:cNvSpPr/>
            <p:nvPr/>
          </p:nvSpPr>
          <p:spPr>
            <a:xfrm>
              <a:off x="4616993" y="338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3" name="pt9153"/>
            <p:cNvSpPr/>
            <p:nvPr/>
          </p:nvSpPr>
          <p:spPr>
            <a:xfrm>
              <a:off x="5235705" y="3341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4" name="pt9154"/>
            <p:cNvSpPr/>
            <p:nvPr/>
          </p:nvSpPr>
          <p:spPr>
            <a:xfrm>
              <a:off x="4784942" y="3375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5" name="pt9155"/>
            <p:cNvSpPr/>
            <p:nvPr/>
          </p:nvSpPr>
          <p:spPr>
            <a:xfrm>
              <a:off x="5417210" y="3372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6" name="pt9156"/>
            <p:cNvSpPr/>
            <p:nvPr/>
          </p:nvSpPr>
          <p:spPr>
            <a:xfrm>
              <a:off x="4651621" y="3360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7" name="pt9157"/>
            <p:cNvSpPr/>
            <p:nvPr/>
          </p:nvSpPr>
          <p:spPr>
            <a:xfrm>
              <a:off x="4626905" y="3152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8" name="pt9158"/>
            <p:cNvSpPr/>
            <p:nvPr/>
          </p:nvSpPr>
          <p:spPr>
            <a:xfrm>
              <a:off x="5546063" y="3343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9" name="pt9159"/>
            <p:cNvSpPr/>
            <p:nvPr/>
          </p:nvSpPr>
          <p:spPr>
            <a:xfrm>
              <a:off x="4974187" y="3319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0" name="pt9160"/>
            <p:cNvSpPr/>
            <p:nvPr/>
          </p:nvSpPr>
          <p:spPr>
            <a:xfrm>
              <a:off x="5470191" y="3305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1" name="pt9161"/>
            <p:cNvSpPr/>
            <p:nvPr/>
          </p:nvSpPr>
          <p:spPr>
            <a:xfrm>
              <a:off x="5017699" y="3407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2" name="pt9162"/>
            <p:cNvSpPr/>
            <p:nvPr/>
          </p:nvSpPr>
          <p:spPr>
            <a:xfrm>
              <a:off x="4452701" y="3098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3" name="pt9163"/>
            <p:cNvSpPr/>
            <p:nvPr/>
          </p:nvSpPr>
          <p:spPr>
            <a:xfrm>
              <a:off x="4777434" y="3348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4" name="pt9164"/>
            <p:cNvSpPr/>
            <p:nvPr/>
          </p:nvSpPr>
          <p:spPr>
            <a:xfrm>
              <a:off x="5311923" y="3356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5" name="pt9165"/>
            <p:cNvSpPr/>
            <p:nvPr/>
          </p:nvSpPr>
          <p:spPr>
            <a:xfrm>
              <a:off x="5440288" y="3365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6" name="pt9166"/>
            <p:cNvSpPr/>
            <p:nvPr/>
          </p:nvSpPr>
          <p:spPr>
            <a:xfrm>
              <a:off x="4704069" y="3215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7" name="pt9167"/>
            <p:cNvSpPr/>
            <p:nvPr/>
          </p:nvSpPr>
          <p:spPr>
            <a:xfrm>
              <a:off x="4605075" y="3165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8" name="pt9168"/>
            <p:cNvSpPr/>
            <p:nvPr/>
          </p:nvSpPr>
          <p:spPr>
            <a:xfrm>
              <a:off x="5114103" y="3518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9" name="pt9169"/>
            <p:cNvSpPr/>
            <p:nvPr/>
          </p:nvSpPr>
          <p:spPr>
            <a:xfrm>
              <a:off x="4617546" y="3157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0" name="pt9170"/>
            <p:cNvSpPr/>
            <p:nvPr/>
          </p:nvSpPr>
          <p:spPr>
            <a:xfrm>
              <a:off x="5583237" y="3147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1" name="pt9171"/>
            <p:cNvSpPr/>
            <p:nvPr/>
          </p:nvSpPr>
          <p:spPr>
            <a:xfrm>
              <a:off x="4509533" y="3121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2" name="pt9172"/>
            <p:cNvSpPr/>
            <p:nvPr/>
          </p:nvSpPr>
          <p:spPr>
            <a:xfrm>
              <a:off x="4740671" y="3222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3" name="pt9173"/>
            <p:cNvSpPr/>
            <p:nvPr/>
          </p:nvSpPr>
          <p:spPr>
            <a:xfrm>
              <a:off x="4714714" y="3241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4" name="pt9174"/>
            <p:cNvSpPr/>
            <p:nvPr/>
          </p:nvSpPr>
          <p:spPr>
            <a:xfrm>
              <a:off x="4869800" y="3365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5" name="pt9175"/>
            <p:cNvSpPr/>
            <p:nvPr/>
          </p:nvSpPr>
          <p:spPr>
            <a:xfrm>
              <a:off x="5570201" y="3367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6" name="pt9176"/>
            <p:cNvSpPr/>
            <p:nvPr/>
          </p:nvSpPr>
          <p:spPr>
            <a:xfrm>
              <a:off x="5454404" y="335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7" name="pt9177"/>
            <p:cNvSpPr/>
            <p:nvPr/>
          </p:nvSpPr>
          <p:spPr>
            <a:xfrm>
              <a:off x="4855922" y="3246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8" name="pt9178"/>
            <p:cNvSpPr/>
            <p:nvPr/>
          </p:nvSpPr>
          <p:spPr>
            <a:xfrm>
              <a:off x="4789840" y="322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9" name="pt9179"/>
            <p:cNvSpPr/>
            <p:nvPr/>
          </p:nvSpPr>
          <p:spPr>
            <a:xfrm>
              <a:off x="4541262" y="3319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0" name="pt9180"/>
            <p:cNvSpPr/>
            <p:nvPr/>
          </p:nvSpPr>
          <p:spPr>
            <a:xfrm>
              <a:off x="4650175" y="3323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1" name="pt9181"/>
            <p:cNvSpPr/>
            <p:nvPr/>
          </p:nvSpPr>
          <p:spPr>
            <a:xfrm>
              <a:off x="5271272" y="3308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2" name="pt9182"/>
            <p:cNvSpPr/>
            <p:nvPr/>
          </p:nvSpPr>
          <p:spPr>
            <a:xfrm>
              <a:off x="5059765" y="3323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3" name="pt9183"/>
            <p:cNvSpPr/>
            <p:nvPr/>
          </p:nvSpPr>
          <p:spPr>
            <a:xfrm>
              <a:off x="5271484" y="3364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4" name="pt9184"/>
            <p:cNvSpPr/>
            <p:nvPr/>
          </p:nvSpPr>
          <p:spPr>
            <a:xfrm>
              <a:off x="4819185" y="341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5" name="pt9185"/>
            <p:cNvSpPr/>
            <p:nvPr/>
          </p:nvSpPr>
          <p:spPr>
            <a:xfrm>
              <a:off x="5394815" y="330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6" name="pt9186"/>
            <p:cNvSpPr/>
            <p:nvPr/>
          </p:nvSpPr>
          <p:spPr>
            <a:xfrm>
              <a:off x="5588701" y="3277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7" name="pt9187"/>
            <p:cNvSpPr/>
            <p:nvPr/>
          </p:nvSpPr>
          <p:spPr>
            <a:xfrm>
              <a:off x="4956947" y="3335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8" name="pt9188"/>
            <p:cNvSpPr/>
            <p:nvPr/>
          </p:nvSpPr>
          <p:spPr>
            <a:xfrm>
              <a:off x="5143325" y="3408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9" name="pt9189"/>
            <p:cNvSpPr/>
            <p:nvPr/>
          </p:nvSpPr>
          <p:spPr>
            <a:xfrm>
              <a:off x="4920332" y="3175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0" name="pt9190"/>
            <p:cNvSpPr/>
            <p:nvPr/>
          </p:nvSpPr>
          <p:spPr>
            <a:xfrm>
              <a:off x="4630601" y="336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1" name="pt9191"/>
            <p:cNvSpPr/>
            <p:nvPr/>
          </p:nvSpPr>
          <p:spPr>
            <a:xfrm>
              <a:off x="5097229" y="3377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2" name="pt9192"/>
            <p:cNvSpPr/>
            <p:nvPr/>
          </p:nvSpPr>
          <p:spPr>
            <a:xfrm>
              <a:off x="5472551" y="3328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3" name="pt9193"/>
            <p:cNvSpPr/>
            <p:nvPr/>
          </p:nvSpPr>
          <p:spPr>
            <a:xfrm>
              <a:off x="5592314" y="3483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4" name="pt9194"/>
            <p:cNvSpPr/>
            <p:nvPr/>
          </p:nvSpPr>
          <p:spPr>
            <a:xfrm>
              <a:off x="4992327" y="3331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5" name="pt9195"/>
            <p:cNvSpPr/>
            <p:nvPr/>
          </p:nvSpPr>
          <p:spPr>
            <a:xfrm>
              <a:off x="5053087" y="3377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6" name="pt9196"/>
            <p:cNvSpPr/>
            <p:nvPr/>
          </p:nvSpPr>
          <p:spPr>
            <a:xfrm>
              <a:off x="4795715" y="3166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7" name="pt9197"/>
            <p:cNvSpPr/>
            <p:nvPr/>
          </p:nvSpPr>
          <p:spPr>
            <a:xfrm>
              <a:off x="5302011" y="334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8" name="pt9198"/>
            <p:cNvSpPr/>
            <p:nvPr/>
          </p:nvSpPr>
          <p:spPr>
            <a:xfrm>
              <a:off x="4996891" y="3226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9" name="pt9199"/>
            <p:cNvSpPr/>
            <p:nvPr/>
          </p:nvSpPr>
          <p:spPr>
            <a:xfrm>
              <a:off x="5520023" y="3415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0" name="pt9200"/>
            <p:cNvSpPr/>
            <p:nvPr/>
          </p:nvSpPr>
          <p:spPr>
            <a:xfrm>
              <a:off x="4740523" y="324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1" name="pt9201"/>
            <p:cNvSpPr/>
            <p:nvPr/>
          </p:nvSpPr>
          <p:spPr>
            <a:xfrm>
              <a:off x="5651318" y="3441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2" name="pt9202"/>
            <p:cNvSpPr/>
            <p:nvPr/>
          </p:nvSpPr>
          <p:spPr>
            <a:xfrm>
              <a:off x="4643001" y="3224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3" name="pt9203"/>
            <p:cNvSpPr/>
            <p:nvPr/>
          </p:nvSpPr>
          <p:spPr>
            <a:xfrm>
              <a:off x="4594391" y="3103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4" name="pt9204"/>
            <p:cNvSpPr/>
            <p:nvPr/>
          </p:nvSpPr>
          <p:spPr>
            <a:xfrm>
              <a:off x="4772368" y="3251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5" name="pt9205"/>
            <p:cNvSpPr/>
            <p:nvPr/>
          </p:nvSpPr>
          <p:spPr>
            <a:xfrm>
              <a:off x="5138568" y="336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6" name="pt9206"/>
            <p:cNvSpPr/>
            <p:nvPr/>
          </p:nvSpPr>
          <p:spPr>
            <a:xfrm>
              <a:off x="4706074" y="3249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7" name="pt9207"/>
            <p:cNvSpPr/>
            <p:nvPr/>
          </p:nvSpPr>
          <p:spPr>
            <a:xfrm>
              <a:off x="4658731" y="3059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8" name="pt9208"/>
            <p:cNvSpPr/>
            <p:nvPr/>
          </p:nvSpPr>
          <p:spPr>
            <a:xfrm>
              <a:off x="4839671" y="3247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9" name="pt9209"/>
            <p:cNvSpPr/>
            <p:nvPr/>
          </p:nvSpPr>
          <p:spPr>
            <a:xfrm>
              <a:off x="4955867" y="3427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0" name="pt9210"/>
            <p:cNvSpPr/>
            <p:nvPr/>
          </p:nvSpPr>
          <p:spPr>
            <a:xfrm>
              <a:off x="5339982" y="3403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1" name="pt9211"/>
            <p:cNvSpPr/>
            <p:nvPr/>
          </p:nvSpPr>
          <p:spPr>
            <a:xfrm>
              <a:off x="4453666" y="3430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2" name="pt9212"/>
            <p:cNvSpPr/>
            <p:nvPr/>
          </p:nvSpPr>
          <p:spPr>
            <a:xfrm>
              <a:off x="5553629" y="3339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3" name="pt9213"/>
            <p:cNvSpPr/>
            <p:nvPr/>
          </p:nvSpPr>
          <p:spPr>
            <a:xfrm>
              <a:off x="5269620" y="3279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4" name="pt9214"/>
            <p:cNvSpPr/>
            <p:nvPr/>
          </p:nvSpPr>
          <p:spPr>
            <a:xfrm>
              <a:off x="4894272" y="3401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5" name="pt9215"/>
            <p:cNvSpPr/>
            <p:nvPr/>
          </p:nvSpPr>
          <p:spPr>
            <a:xfrm>
              <a:off x="4595889" y="3345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6" name="pt9216"/>
            <p:cNvSpPr/>
            <p:nvPr/>
          </p:nvSpPr>
          <p:spPr>
            <a:xfrm>
              <a:off x="5508169" y="3304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7" name="pt9217"/>
            <p:cNvSpPr/>
            <p:nvPr/>
          </p:nvSpPr>
          <p:spPr>
            <a:xfrm>
              <a:off x="5644151" y="3288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8" name="pt9218"/>
            <p:cNvSpPr/>
            <p:nvPr/>
          </p:nvSpPr>
          <p:spPr>
            <a:xfrm>
              <a:off x="5420765" y="3414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9" name="pt9219"/>
            <p:cNvSpPr/>
            <p:nvPr/>
          </p:nvSpPr>
          <p:spPr>
            <a:xfrm>
              <a:off x="5244466" y="3433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0" name="pt9220"/>
            <p:cNvSpPr/>
            <p:nvPr/>
          </p:nvSpPr>
          <p:spPr>
            <a:xfrm>
              <a:off x="4516655" y="3047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1" name="pt9221"/>
            <p:cNvSpPr/>
            <p:nvPr/>
          </p:nvSpPr>
          <p:spPr>
            <a:xfrm>
              <a:off x="4624739" y="3299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2" name="pt9222"/>
            <p:cNvSpPr/>
            <p:nvPr/>
          </p:nvSpPr>
          <p:spPr>
            <a:xfrm>
              <a:off x="4891219" y="3305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3" name="pt9223"/>
            <p:cNvSpPr/>
            <p:nvPr/>
          </p:nvSpPr>
          <p:spPr>
            <a:xfrm>
              <a:off x="4611471" y="3283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4" name="pt9224"/>
            <p:cNvSpPr/>
            <p:nvPr/>
          </p:nvSpPr>
          <p:spPr>
            <a:xfrm>
              <a:off x="4870102" y="3297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5" name="pt9225"/>
            <p:cNvSpPr/>
            <p:nvPr/>
          </p:nvSpPr>
          <p:spPr>
            <a:xfrm>
              <a:off x="5268617" y="3403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6" name="pt9226"/>
            <p:cNvSpPr/>
            <p:nvPr/>
          </p:nvSpPr>
          <p:spPr>
            <a:xfrm>
              <a:off x="4972002" y="3322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7" name="pt9227"/>
            <p:cNvSpPr/>
            <p:nvPr/>
          </p:nvSpPr>
          <p:spPr>
            <a:xfrm>
              <a:off x="4634008" y="3342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8" name="pt9228"/>
            <p:cNvSpPr/>
            <p:nvPr/>
          </p:nvSpPr>
          <p:spPr>
            <a:xfrm>
              <a:off x="5628556" y="3479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9" name="pt9229"/>
            <p:cNvSpPr/>
            <p:nvPr/>
          </p:nvSpPr>
          <p:spPr>
            <a:xfrm>
              <a:off x="4540266" y="3117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0" name="pt9230"/>
            <p:cNvSpPr/>
            <p:nvPr/>
          </p:nvSpPr>
          <p:spPr>
            <a:xfrm>
              <a:off x="5430960" y="3238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1" name="pt9231"/>
            <p:cNvSpPr/>
            <p:nvPr/>
          </p:nvSpPr>
          <p:spPr>
            <a:xfrm>
              <a:off x="4621081" y="3341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2" name="pt9232"/>
            <p:cNvSpPr/>
            <p:nvPr/>
          </p:nvSpPr>
          <p:spPr>
            <a:xfrm>
              <a:off x="4911101" y="3358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3" name="pt9233"/>
            <p:cNvSpPr/>
            <p:nvPr/>
          </p:nvSpPr>
          <p:spPr>
            <a:xfrm>
              <a:off x="4818259" y="3365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4" name="pt9234"/>
            <p:cNvSpPr/>
            <p:nvPr/>
          </p:nvSpPr>
          <p:spPr>
            <a:xfrm>
              <a:off x="4609048" y="3154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5" name="pt9235"/>
            <p:cNvSpPr/>
            <p:nvPr/>
          </p:nvSpPr>
          <p:spPr>
            <a:xfrm>
              <a:off x="5358373" y="3384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6" name="pt9236"/>
            <p:cNvSpPr/>
            <p:nvPr/>
          </p:nvSpPr>
          <p:spPr>
            <a:xfrm>
              <a:off x="4728387" y="3314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7" name="pt9237"/>
            <p:cNvSpPr/>
            <p:nvPr/>
          </p:nvSpPr>
          <p:spPr>
            <a:xfrm>
              <a:off x="5610403" y="3298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8" name="pt9238"/>
            <p:cNvSpPr/>
            <p:nvPr/>
          </p:nvSpPr>
          <p:spPr>
            <a:xfrm>
              <a:off x="4786079" y="3253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9" name="pt9239"/>
            <p:cNvSpPr/>
            <p:nvPr/>
          </p:nvSpPr>
          <p:spPr>
            <a:xfrm>
              <a:off x="4932275" y="3240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0" name="pt9240"/>
            <p:cNvSpPr/>
            <p:nvPr/>
          </p:nvSpPr>
          <p:spPr>
            <a:xfrm>
              <a:off x="4977883" y="3327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1" name="pt9241"/>
            <p:cNvSpPr/>
            <p:nvPr/>
          </p:nvSpPr>
          <p:spPr>
            <a:xfrm>
              <a:off x="4418658" y="3073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2" name="pt9242"/>
            <p:cNvSpPr/>
            <p:nvPr/>
          </p:nvSpPr>
          <p:spPr>
            <a:xfrm>
              <a:off x="5580274" y="3429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3" name="pt9243"/>
            <p:cNvSpPr/>
            <p:nvPr/>
          </p:nvSpPr>
          <p:spPr>
            <a:xfrm>
              <a:off x="5005949" y="3229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4" name="pt9244"/>
            <p:cNvSpPr/>
            <p:nvPr/>
          </p:nvSpPr>
          <p:spPr>
            <a:xfrm>
              <a:off x="4859406" y="3344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5" name="pt9245"/>
            <p:cNvSpPr/>
            <p:nvPr/>
          </p:nvSpPr>
          <p:spPr>
            <a:xfrm>
              <a:off x="5127422" y="3299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6" name="pt9246"/>
            <p:cNvSpPr/>
            <p:nvPr/>
          </p:nvSpPr>
          <p:spPr>
            <a:xfrm>
              <a:off x="5052566" y="3361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7" name="pt9247"/>
            <p:cNvSpPr/>
            <p:nvPr/>
          </p:nvSpPr>
          <p:spPr>
            <a:xfrm>
              <a:off x="4709115" y="3175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8" name="pt9248"/>
            <p:cNvSpPr/>
            <p:nvPr/>
          </p:nvSpPr>
          <p:spPr>
            <a:xfrm>
              <a:off x="5106402" y="3318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9" name="pt9249"/>
            <p:cNvSpPr/>
            <p:nvPr/>
          </p:nvSpPr>
          <p:spPr>
            <a:xfrm>
              <a:off x="5485053" y="3440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0" name="pt9250"/>
            <p:cNvSpPr/>
            <p:nvPr/>
          </p:nvSpPr>
          <p:spPr>
            <a:xfrm>
              <a:off x="4707077" y="3328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1" name="pt9251"/>
            <p:cNvSpPr/>
            <p:nvPr/>
          </p:nvSpPr>
          <p:spPr>
            <a:xfrm>
              <a:off x="5621980" y="3429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2" name="pt9252"/>
            <p:cNvSpPr/>
            <p:nvPr/>
          </p:nvSpPr>
          <p:spPr>
            <a:xfrm>
              <a:off x="4806900" y="3504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3" name="pt9253"/>
            <p:cNvSpPr/>
            <p:nvPr/>
          </p:nvSpPr>
          <p:spPr>
            <a:xfrm>
              <a:off x="5159563" y="3269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4" name="pt9254"/>
            <p:cNvSpPr/>
            <p:nvPr/>
          </p:nvSpPr>
          <p:spPr>
            <a:xfrm>
              <a:off x="4935830" y="3275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5" name="pt9255"/>
            <p:cNvSpPr/>
            <p:nvPr/>
          </p:nvSpPr>
          <p:spPr>
            <a:xfrm>
              <a:off x="4974187" y="3384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6" name="pt9256"/>
            <p:cNvSpPr/>
            <p:nvPr/>
          </p:nvSpPr>
          <p:spPr>
            <a:xfrm>
              <a:off x="4530907" y="3110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7" name="pt9257"/>
            <p:cNvSpPr/>
            <p:nvPr/>
          </p:nvSpPr>
          <p:spPr>
            <a:xfrm>
              <a:off x="5536029" y="3149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8" name="pt9258"/>
            <p:cNvSpPr/>
            <p:nvPr/>
          </p:nvSpPr>
          <p:spPr>
            <a:xfrm>
              <a:off x="4506782" y="3092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9" name="pt9259"/>
            <p:cNvSpPr/>
            <p:nvPr/>
          </p:nvSpPr>
          <p:spPr>
            <a:xfrm>
              <a:off x="4615135" y="344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0" name="pt9260"/>
            <p:cNvSpPr/>
            <p:nvPr/>
          </p:nvSpPr>
          <p:spPr>
            <a:xfrm>
              <a:off x="5591575" y="3270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1" name="pt9261"/>
            <p:cNvSpPr/>
            <p:nvPr/>
          </p:nvSpPr>
          <p:spPr>
            <a:xfrm>
              <a:off x="5506639" y="3485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2" name="pt9262"/>
            <p:cNvSpPr/>
            <p:nvPr/>
          </p:nvSpPr>
          <p:spPr>
            <a:xfrm>
              <a:off x="4858917" y="3384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3" name="pt9263"/>
            <p:cNvSpPr/>
            <p:nvPr/>
          </p:nvSpPr>
          <p:spPr>
            <a:xfrm>
              <a:off x="4781683" y="332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4" name="pt9264"/>
            <p:cNvSpPr/>
            <p:nvPr/>
          </p:nvSpPr>
          <p:spPr>
            <a:xfrm>
              <a:off x="5596145" y="3212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5" name="pt9265"/>
            <p:cNvSpPr/>
            <p:nvPr/>
          </p:nvSpPr>
          <p:spPr>
            <a:xfrm>
              <a:off x="4834509" y="3237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6" name="pt9266"/>
            <p:cNvSpPr/>
            <p:nvPr/>
          </p:nvSpPr>
          <p:spPr>
            <a:xfrm>
              <a:off x="4917703" y="329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7" name="pt9267"/>
            <p:cNvSpPr/>
            <p:nvPr/>
          </p:nvSpPr>
          <p:spPr>
            <a:xfrm>
              <a:off x="4987217" y="3352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8" name="pt9268"/>
            <p:cNvSpPr/>
            <p:nvPr/>
          </p:nvSpPr>
          <p:spPr>
            <a:xfrm>
              <a:off x="5658228" y="338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9" name="pt9269"/>
            <p:cNvSpPr/>
            <p:nvPr/>
          </p:nvSpPr>
          <p:spPr>
            <a:xfrm>
              <a:off x="5613675" y="3093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0" name="pt9270"/>
            <p:cNvSpPr/>
            <p:nvPr/>
          </p:nvSpPr>
          <p:spPr>
            <a:xfrm>
              <a:off x="4861296" y="3519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1" name="pt9271"/>
            <p:cNvSpPr/>
            <p:nvPr/>
          </p:nvSpPr>
          <p:spPr>
            <a:xfrm>
              <a:off x="4882971" y="3334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2" name="pt9272"/>
            <p:cNvSpPr/>
            <p:nvPr/>
          </p:nvSpPr>
          <p:spPr>
            <a:xfrm>
              <a:off x="4462267" y="3053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3" name="pt9273"/>
            <p:cNvSpPr/>
            <p:nvPr/>
          </p:nvSpPr>
          <p:spPr>
            <a:xfrm>
              <a:off x="4651634" y="3128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4" name="pt9274"/>
            <p:cNvSpPr/>
            <p:nvPr/>
          </p:nvSpPr>
          <p:spPr>
            <a:xfrm>
              <a:off x="4756677" y="3579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5" name="pt9275"/>
            <p:cNvSpPr/>
            <p:nvPr/>
          </p:nvSpPr>
          <p:spPr>
            <a:xfrm>
              <a:off x="4898058" y="3437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6" name="pt9276"/>
            <p:cNvSpPr/>
            <p:nvPr/>
          </p:nvSpPr>
          <p:spPr>
            <a:xfrm>
              <a:off x="4860936" y="3332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7" name="pt9277"/>
            <p:cNvSpPr/>
            <p:nvPr/>
          </p:nvSpPr>
          <p:spPr>
            <a:xfrm>
              <a:off x="4982422" y="3260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8" name="pt9278"/>
            <p:cNvSpPr/>
            <p:nvPr/>
          </p:nvSpPr>
          <p:spPr>
            <a:xfrm>
              <a:off x="4785276" y="3088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9" name="pt9279"/>
            <p:cNvSpPr/>
            <p:nvPr/>
          </p:nvSpPr>
          <p:spPr>
            <a:xfrm>
              <a:off x="5372490" y="3318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0" name="pt9280"/>
            <p:cNvSpPr/>
            <p:nvPr/>
          </p:nvSpPr>
          <p:spPr>
            <a:xfrm>
              <a:off x="5061045" y="3174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1" name="pt9281"/>
            <p:cNvSpPr/>
            <p:nvPr/>
          </p:nvSpPr>
          <p:spPr>
            <a:xfrm>
              <a:off x="5194487" y="3248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2" name="pt9282"/>
            <p:cNvSpPr/>
            <p:nvPr/>
          </p:nvSpPr>
          <p:spPr>
            <a:xfrm>
              <a:off x="4888950" y="3151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3" name="pt9283"/>
            <p:cNvSpPr/>
            <p:nvPr/>
          </p:nvSpPr>
          <p:spPr>
            <a:xfrm>
              <a:off x="5464252" y="3323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4" name="pt9284"/>
            <p:cNvSpPr/>
            <p:nvPr/>
          </p:nvSpPr>
          <p:spPr>
            <a:xfrm>
              <a:off x="4929563" y="3785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5" name="pt9285"/>
            <p:cNvSpPr/>
            <p:nvPr/>
          </p:nvSpPr>
          <p:spPr>
            <a:xfrm>
              <a:off x="4872545" y="3191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6" name="pt9286"/>
            <p:cNvSpPr/>
            <p:nvPr/>
          </p:nvSpPr>
          <p:spPr>
            <a:xfrm>
              <a:off x="4992263" y="3422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7" name="pt9287"/>
            <p:cNvSpPr/>
            <p:nvPr/>
          </p:nvSpPr>
          <p:spPr>
            <a:xfrm>
              <a:off x="4609568" y="3215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8" name="pt9288"/>
            <p:cNvSpPr/>
            <p:nvPr/>
          </p:nvSpPr>
          <p:spPr>
            <a:xfrm>
              <a:off x="5491102" y="3413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9" name="pt9289"/>
            <p:cNvSpPr/>
            <p:nvPr/>
          </p:nvSpPr>
          <p:spPr>
            <a:xfrm>
              <a:off x="5024031" y="3354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0" name="pt9290"/>
            <p:cNvSpPr/>
            <p:nvPr/>
          </p:nvSpPr>
          <p:spPr>
            <a:xfrm>
              <a:off x="4831829" y="3315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1" name="pt9291"/>
            <p:cNvSpPr/>
            <p:nvPr/>
          </p:nvSpPr>
          <p:spPr>
            <a:xfrm>
              <a:off x="4621390" y="314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2" name="pt9292"/>
            <p:cNvSpPr/>
            <p:nvPr/>
          </p:nvSpPr>
          <p:spPr>
            <a:xfrm>
              <a:off x="4945588" y="3298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3" name="pt9293"/>
            <p:cNvSpPr/>
            <p:nvPr/>
          </p:nvSpPr>
          <p:spPr>
            <a:xfrm>
              <a:off x="4877192" y="3292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4" name="pt9294"/>
            <p:cNvSpPr/>
            <p:nvPr/>
          </p:nvSpPr>
          <p:spPr>
            <a:xfrm>
              <a:off x="5027303" y="3427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5" name="pt9295"/>
            <p:cNvSpPr/>
            <p:nvPr/>
          </p:nvSpPr>
          <p:spPr>
            <a:xfrm>
              <a:off x="4675901" y="3239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6" name="pt9296"/>
            <p:cNvSpPr/>
            <p:nvPr/>
          </p:nvSpPr>
          <p:spPr>
            <a:xfrm>
              <a:off x="5060318" y="3450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7" name="pt9297"/>
            <p:cNvSpPr/>
            <p:nvPr/>
          </p:nvSpPr>
          <p:spPr>
            <a:xfrm>
              <a:off x="5572181" y="3416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8" name="pt9298"/>
            <p:cNvSpPr/>
            <p:nvPr/>
          </p:nvSpPr>
          <p:spPr>
            <a:xfrm>
              <a:off x="5363959" y="3426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9" name="pt9299"/>
            <p:cNvSpPr/>
            <p:nvPr/>
          </p:nvSpPr>
          <p:spPr>
            <a:xfrm>
              <a:off x="4921258" y="3435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0" name="pt9300"/>
            <p:cNvSpPr/>
            <p:nvPr/>
          </p:nvSpPr>
          <p:spPr>
            <a:xfrm>
              <a:off x="5119535" y="3366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1" name="pt9301"/>
            <p:cNvSpPr/>
            <p:nvPr/>
          </p:nvSpPr>
          <p:spPr>
            <a:xfrm>
              <a:off x="4736158" y="3188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2" name="pt9302"/>
            <p:cNvSpPr/>
            <p:nvPr/>
          </p:nvSpPr>
          <p:spPr>
            <a:xfrm>
              <a:off x="5092858" y="352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3" name="pt9303"/>
            <p:cNvSpPr/>
            <p:nvPr/>
          </p:nvSpPr>
          <p:spPr>
            <a:xfrm>
              <a:off x="5044916" y="3375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4" name="pt9304"/>
            <p:cNvSpPr/>
            <p:nvPr/>
          </p:nvSpPr>
          <p:spPr>
            <a:xfrm>
              <a:off x="4911172" y="3414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5" name="pt9305"/>
            <p:cNvSpPr/>
            <p:nvPr/>
          </p:nvSpPr>
          <p:spPr>
            <a:xfrm>
              <a:off x="4936724" y="3394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6" name="pt9306"/>
            <p:cNvSpPr/>
            <p:nvPr/>
          </p:nvSpPr>
          <p:spPr>
            <a:xfrm>
              <a:off x="4744978" y="3397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7" name="pt9307"/>
            <p:cNvSpPr/>
            <p:nvPr/>
          </p:nvSpPr>
          <p:spPr>
            <a:xfrm>
              <a:off x="5557795" y="3325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8" name="pt9308"/>
            <p:cNvSpPr/>
            <p:nvPr/>
          </p:nvSpPr>
          <p:spPr>
            <a:xfrm>
              <a:off x="4674184" y="3279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9" name="pt9309"/>
            <p:cNvSpPr/>
            <p:nvPr/>
          </p:nvSpPr>
          <p:spPr>
            <a:xfrm>
              <a:off x="5467987" y="3461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0" name="pt9310"/>
            <p:cNvSpPr/>
            <p:nvPr/>
          </p:nvSpPr>
          <p:spPr>
            <a:xfrm>
              <a:off x="4747163" y="3331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1" name="pt9311"/>
            <p:cNvSpPr/>
            <p:nvPr/>
          </p:nvSpPr>
          <p:spPr>
            <a:xfrm>
              <a:off x="5334409" y="3143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2" name="pt9312"/>
            <p:cNvSpPr/>
            <p:nvPr/>
          </p:nvSpPr>
          <p:spPr>
            <a:xfrm>
              <a:off x="4618227" y="3176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3" name="pt9313"/>
            <p:cNvSpPr/>
            <p:nvPr/>
          </p:nvSpPr>
          <p:spPr>
            <a:xfrm>
              <a:off x="5653896" y="3341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4" name="pt9314"/>
            <p:cNvSpPr/>
            <p:nvPr/>
          </p:nvSpPr>
          <p:spPr>
            <a:xfrm>
              <a:off x="5449358" y="3423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5" name="pt9315"/>
            <p:cNvSpPr/>
            <p:nvPr/>
          </p:nvSpPr>
          <p:spPr>
            <a:xfrm>
              <a:off x="4572034" y="3043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6" name="pt9316"/>
            <p:cNvSpPr/>
            <p:nvPr/>
          </p:nvSpPr>
          <p:spPr>
            <a:xfrm>
              <a:off x="5307154" y="3361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7" name="pt9317"/>
            <p:cNvSpPr/>
            <p:nvPr/>
          </p:nvSpPr>
          <p:spPr>
            <a:xfrm>
              <a:off x="5174360" y="3353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8" name="pt9318"/>
            <p:cNvSpPr/>
            <p:nvPr/>
          </p:nvSpPr>
          <p:spPr>
            <a:xfrm>
              <a:off x="4558798" y="3056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9" name="pt9319"/>
            <p:cNvSpPr/>
            <p:nvPr/>
          </p:nvSpPr>
          <p:spPr>
            <a:xfrm>
              <a:off x="4730199" y="3264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0" name="pt9320"/>
            <p:cNvSpPr/>
            <p:nvPr/>
          </p:nvSpPr>
          <p:spPr>
            <a:xfrm>
              <a:off x="5064059" y="3376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1" name="pt9321"/>
            <p:cNvSpPr/>
            <p:nvPr/>
          </p:nvSpPr>
          <p:spPr>
            <a:xfrm>
              <a:off x="4712830" y="3211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2" name="pt9322"/>
            <p:cNvSpPr/>
            <p:nvPr/>
          </p:nvSpPr>
          <p:spPr>
            <a:xfrm>
              <a:off x="4672770" y="330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3" name="pt9323"/>
            <p:cNvSpPr/>
            <p:nvPr/>
          </p:nvSpPr>
          <p:spPr>
            <a:xfrm>
              <a:off x="4976675" y="3370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4" name="pt9324"/>
            <p:cNvSpPr/>
            <p:nvPr/>
          </p:nvSpPr>
          <p:spPr>
            <a:xfrm>
              <a:off x="5126413" y="338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5" name="pt9325"/>
            <p:cNvSpPr/>
            <p:nvPr/>
          </p:nvSpPr>
          <p:spPr>
            <a:xfrm>
              <a:off x="4613939" y="3321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6" name="pt9326"/>
            <p:cNvSpPr/>
            <p:nvPr/>
          </p:nvSpPr>
          <p:spPr>
            <a:xfrm>
              <a:off x="5139063" y="3354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7" name="pt9327"/>
            <p:cNvSpPr/>
            <p:nvPr/>
          </p:nvSpPr>
          <p:spPr>
            <a:xfrm>
              <a:off x="5267749" y="3158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8" name="pt9328"/>
            <p:cNvSpPr/>
            <p:nvPr/>
          </p:nvSpPr>
          <p:spPr>
            <a:xfrm>
              <a:off x="5514122" y="3347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9" name="pt9329"/>
            <p:cNvSpPr/>
            <p:nvPr/>
          </p:nvSpPr>
          <p:spPr>
            <a:xfrm>
              <a:off x="5328290" y="3308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0" name="pt9330"/>
            <p:cNvSpPr/>
            <p:nvPr/>
          </p:nvSpPr>
          <p:spPr>
            <a:xfrm>
              <a:off x="4761421" y="3336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1" name="pt9331"/>
            <p:cNvSpPr/>
            <p:nvPr/>
          </p:nvSpPr>
          <p:spPr>
            <a:xfrm>
              <a:off x="5101491" y="3399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2" name="pt9332"/>
            <p:cNvSpPr/>
            <p:nvPr/>
          </p:nvSpPr>
          <p:spPr>
            <a:xfrm>
              <a:off x="5214543" y="3327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3" name="pt9333"/>
            <p:cNvSpPr/>
            <p:nvPr/>
          </p:nvSpPr>
          <p:spPr>
            <a:xfrm>
              <a:off x="4429624" y="3673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4" name="pt9334"/>
            <p:cNvSpPr/>
            <p:nvPr/>
          </p:nvSpPr>
          <p:spPr>
            <a:xfrm>
              <a:off x="5318872" y="3339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5" name="pt9335"/>
            <p:cNvSpPr/>
            <p:nvPr/>
          </p:nvSpPr>
          <p:spPr>
            <a:xfrm>
              <a:off x="5006180" y="3367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6" name="pt9336"/>
            <p:cNvSpPr/>
            <p:nvPr/>
          </p:nvSpPr>
          <p:spPr>
            <a:xfrm>
              <a:off x="4689625" y="3226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7" name="pt9337"/>
            <p:cNvSpPr/>
            <p:nvPr/>
          </p:nvSpPr>
          <p:spPr>
            <a:xfrm>
              <a:off x="4839009" y="3048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8" name="pt9338"/>
            <p:cNvSpPr/>
            <p:nvPr/>
          </p:nvSpPr>
          <p:spPr>
            <a:xfrm>
              <a:off x="4805210" y="3207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9" name="pt9339"/>
            <p:cNvSpPr/>
            <p:nvPr/>
          </p:nvSpPr>
          <p:spPr>
            <a:xfrm>
              <a:off x="5567662" y="3326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0" name="pt9340"/>
            <p:cNvSpPr/>
            <p:nvPr/>
          </p:nvSpPr>
          <p:spPr>
            <a:xfrm>
              <a:off x="4839311" y="3256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1" name="pt9341"/>
            <p:cNvSpPr/>
            <p:nvPr/>
          </p:nvSpPr>
          <p:spPr>
            <a:xfrm>
              <a:off x="4858769" y="3347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2" name="pt9342"/>
            <p:cNvSpPr/>
            <p:nvPr/>
          </p:nvSpPr>
          <p:spPr>
            <a:xfrm>
              <a:off x="4725063" y="3248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3" name="pt9343"/>
            <p:cNvSpPr/>
            <p:nvPr/>
          </p:nvSpPr>
          <p:spPr>
            <a:xfrm>
              <a:off x="5370092" y="3395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4" name="pt9344"/>
            <p:cNvSpPr/>
            <p:nvPr/>
          </p:nvSpPr>
          <p:spPr>
            <a:xfrm>
              <a:off x="5654134" y="3376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5" name="pt9345"/>
            <p:cNvSpPr/>
            <p:nvPr/>
          </p:nvSpPr>
          <p:spPr>
            <a:xfrm>
              <a:off x="4926644" y="3281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6" name="pt9346"/>
            <p:cNvSpPr/>
            <p:nvPr/>
          </p:nvSpPr>
          <p:spPr>
            <a:xfrm>
              <a:off x="5428948" y="3262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7" name="pt9347"/>
            <p:cNvSpPr/>
            <p:nvPr/>
          </p:nvSpPr>
          <p:spPr>
            <a:xfrm>
              <a:off x="5601455" y="3334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8" name="pt9348"/>
            <p:cNvSpPr/>
            <p:nvPr/>
          </p:nvSpPr>
          <p:spPr>
            <a:xfrm>
              <a:off x="4757828" y="3400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9" name="pt9349"/>
            <p:cNvSpPr/>
            <p:nvPr/>
          </p:nvSpPr>
          <p:spPr>
            <a:xfrm>
              <a:off x="5054469" y="3261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0" name="pt9350"/>
            <p:cNvSpPr/>
            <p:nvPr/>
          </p:nvSpPr>
          <p:spPr>
            <a:xfrm>
              <a:off x="4620348" y="3202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1" name="pt9351"/>
            <p:cNvSpPr/>
            <p:nvPr/>
          </p:nvSpPr>
          <p:spPr>
            <a:xfrm>
              <a:off x="5530854" y="3079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2" name="pt9352"/>
            <p:cNvSpPr/>
            <p:nvPr/>
          </p:nvSpPr>
          <p:spPr>
            <a:xfrm>
              <a:off x="5455002" y="3229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3" name="pt9353"/>
            <p:cNvSpPr/>
            <p:nvPr/>
          </p:nvSpPr>
          <p:spPr>
            <a:xfrm>
              <a:off x="5380133" y="3373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4" name="pt9354"/>
            <p:cNvSpPr/>
            <p:nvPr/>
          </p:nvSpPr>
          <p:spPr>
            <a:xfrm>
              <a:off x="5173396" y="3241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5" name="pt9355"/>
            <p:cNvSpPr/>
            <p:nvPr/>
          </p:nvSpPr>
          <p:spPr>
            <a:xfrm>
              <a:off x="4781734" y="3095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6" name="pt9356"/>
            <p:cNvSpPr/>
            <p:nvPr/>
          </p:nvSpPr>
          <p:spPr>
            <a:xfrm>
              <a:off x="4749625" y="3087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7" name="pt9357"/>
            <p:cNvSpPr/>
            <p:nvPr/>
          </p:nvSpPr>
          <p:spPr>
            <a:xfrm>
              <a:off x="4767534" y="3215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8" name="pt9358"/>
            <p:cNvSpPr/>
            <p:nvPr/>
          </p:nvSpPr>
          <p:spPr>
            <a:xfrm>
              <a:off x="5578776" y="3265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9" name="pt9359"/>
            <p:cNvSpPr/>
            <p:nvPr/>
          </p:nvSpPr>
          <p:spPr>
            <a:xfrm>
              <a:off x="4961292" y="320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0" name="pt9360"/>
            <p:cNvSpPr/>
            <p:nvPr/>
          </p:nvSpPr>
          <p:spPr>
            <a:xfrm>
              <a:off x="5101388" y="3176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1" name="pt9361"/>
            <p:cNvSpPr/>
            <p:nvPr/>
          </p:nvSpPr>
          <p:spPr>
            <a:xfrm>
              <a:off x="4853916" y="3329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2" name="pt9362"/>
            <p:cNvSpPr/>
            <p:nvPr/>
          </p:nvSpPr>
          <p:spPr>
            <a:xfrm>
              <a:off x="5100565" y="3058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3" name="pt9363"/>
            <p:cNvSpPr/>
            <p:nvPr/>
          </p:nvSpPr>
          <p:spPr>
            <a:xfrm>
              <a:off x="4781805" y="3224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4" name="pt9364"/>
            <p:cNvSpPr/>
            <p:nvPr/>
          </p:nvSpPr>
          <p:spPr>
            <a:xfrm>
              <a:off x="5551636" y="3288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5" name="pt9365"/>
            <p:cNvSpPr/>
            <p:nvPr/>
          </p:nvSpPr>
          <p:spPr>
            <a:xfrm>
              <a:off x="4874325" y="3303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6" name="pt9366"/>
            <p:cNvSpPr/>
            <p:nvPr/>
          </p:nvSpPr>
          <p:spPr>
            <a:xfrm>
              <a:off x="4811516" y="3090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7" name="pt9367"/>
            <p:cNvSpPr/>
            <p:nvPr/>
          </p:nvSpPr>
          <p:spPr>
            <a:xfrm>
              <a:off x="5325455" y="3393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8" name="pt9368"/>
            <p:cNvSpPr/>
            <p:nvPr/>
          </p:nvSpPr>
          <p:spPr>
            <a:xfrm>
              <a:off x="4773287" y="3178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9" name="pt9369"/>
            <p:cNvSpPr/>
            <p:nvPr/>
          </p:nvSpPr>
          <p:spPr>
            <a:xfrm>
              <a:off x="4892498" y="3311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0" name="pt9370"/>
            <p:cNvSpPr/>
            <p:nvPr/>
          </p:nvSpPr>
          <p:spPr>
            <a:xfrm>
              <a:off x="5481087" y="3349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1" name="pt9371"/>
            <p:cNvSpPr/>
            <p:nvPr/>
          </p:nvSpPr>
          <p:spPr>
            <a:xfrm>
              <a:off x="5044588" y="335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2" name="pt9372"/>
            <p:cNvSpPr/>
            <p:nvPr/>
          </p:nvSpPr>
          <p:spPr>
            <a:xfrm>
              <a:off x="5237890" y="3298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3" name="pt9373"/>
            <p:cNvSpPr/>
            <p:nvPr/>
          </p:nvSpPr>
          <p:spPr>
            <a:xfrm>
              <a:off x="4816671" y="3226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4" name="pt9374"/>
            <p:cNvSpPr/>
            <p:nvPr/>
          </p:nvSpPr>
          <p:spPr>
            <a:xfrm>
              <a:off x="4816613" y="3262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5" name="pt9375"/>
            <p:cNvSpPr/>
            <p:nvPr/>
          </p:nvSpPr>
          <p:spPr>
            <a:xfrm>
              <a:off x="4835114" y="3224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6" name="pt9376"/>
            <p:cNvSpPr/>
            <p:nvPr/>
          </p:nvSpPr>
          <p:spPr>
            <a:xfrm>
              <a:off x="4667846" y="3184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7" name="pt9377"/>
            <p:cNvSpPr/>
            <p:nvPr/>
          </p:nvSpPr>
          <p:spPr>
            <a:xfrm>
              <a:off x="4963002" y="3311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8" name="pt9378"/>
            <p:cNvSpPr/>
            <p:nvPr/>
          </p:nvSpPr>
          <p:spPr>
            <a:xfrm>
              <a:off x="4764680" y="3173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9" name="pt9379"/>
            <p:cNvSpPr/>
            <p:nvPr/>
          </p:nvSpPr>
          <p:spPr>
            <a:xfrm>
              <a:off x="4930880" y="3318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0" name="pt9380"/>
            <p:cNvSpPr/>
            <p:nvPr/>
          </p:nvSpPr>
          <p:spPr>
            <a:xfrm>
              <a:off x="4637370" y="3138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1" name="pt9381"/>
            <p:cNvSpPr/>
            <p:nvPr/>
          </p:nvSpPr>
          <p:spPr>
            <a:xfrm>
              <a:off x="4725507" y="3046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2" name="pt9382"/>
            <p:cNvSpPr/>
            <p:nvPr/>
          </p:nvSpPr>
          <p:spPr>
            <a:xfrm>
              <a:off x="4892536" y="3306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3" name="pt9383"/>
            <p:cNvSpPr/>
            <p:nvPr/>
          </p:nvSpPr>
          <p:spPr>
            <a:xfrm>
              <a:off x="4735323" y="3125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4" name="pt9384"/>
            <p:cNvSpPr/>
            <p:nvPr/>
          </p:nvSpPr>
          <p:spPr>
            <a:xfrm>
              <a:off x="5001507" y="3223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5" name="pt9385"/>
            <p:cNvSpPr/>
            <p:nvPr/>
          </p:nvSpPr>
          <p:spPr>
            <a:xfrm>
              <a:off x="4738235" y="3073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6" name="pt9386"/>
            <p:cNvSpPr/>
            <p:nvPr/>
          </p:nvSpPr>
          <p:spPr>
            <a:xfrm>
              <a:off x="4834136" y="3263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7" name="pt9387"/>
            <p:cNvSpPr/>
            <p:nvPr/>
          </p:nvSpPr>
          <p:spPr>
            <a:xfrm>
              <a:off x="4808983" y="3253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8" name="pt9388"/>
            <p:cNvSpPr/>
            <p:nvPr/>
          </p:nvSpPr>
          <p:spPr>
            <a:xfrm>
              <a:off x="5021016" y="3337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9" name="pt9389"/>
            <p:cNvSpPr/>
            <p:nvPr/>
          </p:nvSpPr>
          <p:spPr>
            <a:xfrm>
              <a:off x="5625284" y="3277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0" name="pt9390"/>
            <p:cNvSpPr/>
            <p:nvPr/>
          </p:nvSpPr>
          <p:spPr>
            <a:xfrm>
              <a:off x="4975145" y="3267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1" name="pt9391"/>
            <p:cNvSpPr/>
            <p:nvPr/>
          </p:nvSpPr>
          <p:spPr>
            <a:xfrm>
              <a:off x="5612865" y="3318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2" name="pt9392"/>
            <p:cNvSpPr/>
            <p:nvPr/>
          </p:nvSpPr>
          <p:spPr>
            <a:xfrm>
              <a:off x="5657168" y="3284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3" name="pt9393"/>
            <p:cNvSpPr/>
            <p:nvPr/>
          </p:nvSpPr>
          <p:spPr>
            <a:xfrm>
              <a:off x="5018953" y="3301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4" name="pt9394"/>
            <p:cNvSpPr/>
            <p:nvPr/>
          </p:nvSpPr>
          <p:spPr>
            <a:xfrm>
              <a:off x="5541904" y="3285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5" name="pt9395"/>
            <p:cNvSpPr/>
            <p:nvPr/>
          </p:nvSpPr>
          <p:spPr>
            <a:xfrm>
              <a:off x="4800922" y="3251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6" name="pt9396"/>
            <p:cNvSpPr/>
            <p:nvPr/>
          </p:nvSpPr>
          <p:spPr>
            <a:xfrm>
              <a:off x="4597882" y="385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7" name="pt9397"/>
            <p:cNvSpPr/>
            <p:nvPr/>
          </p:nvSpPr>
          <p:spPr>
            <a:xfrm>
              <a:off x="5374386" y="3323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8" name="pt9398"/>
            <p:cNvSpPr/>
            <p:nvPr/>
          </p:nvSpPr>
          <p:spPr>
            <a:xfrm>
              <a:off x="4717909" y="3292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9" name="pt9399"/>
            <p:cNvSpPr/>
            <p:nvPr/>
          </p:nvSpPr>
          <p:spPr>
            <a:xfrm>
              <a:off x="4888114" y="3398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0" name="pt9400"/>
            <p:cNvSpPr/>
            <p:nvPr/>
          </p:nvSpPr>
          <p:spPr>
            <a:xfrm>
              <a:off x="5474646" y="329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1" name="pt9401"/>
            <p:cNvSpPr/>
            <p:nvPr/>
          </p:nvSpPr>
          <p:spPr>
            <a:xfrm>
              <a:off x="5625490" y="335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2" name="pt9402"/>
            <p:cNvSpPr/>
            <p:nvPr/>
          </p:nvSpPr>
          <p:spPr>
            <a:xfrm>
              <a:off x="5529794" y="3195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3" name="pt9403"/>
            <p:cNvSpPr/>
            <p:nvPr/>
          </p:nvSpPr>
          <p:spPr>
            <a:xfrm>
              <a:off x="5061366" y="3265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4" name="pt9404"/>
            <p:cNvSpPr/>
            <p:nvPr/>
          </p:nvSpPr>
          <p:spPr>
            <a:xfrm>
              <a:off x="5013123" y="3243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5" name="pt9405"/>
            <p:cNvSpPr/>
            <p:nvPr/>
          </p:nvSpPr>
          <p:spPr>
            <a:xfrm>
              <a:off x="4745318" y="3214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6" name="pt9406"/>
            <p:cNvSpPr/>
            <p:nvPr/>
          </p:nvSpPr>
          <p:spPr>
            <a:xfrm>
              <a:off x="5274164" y="3309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7" name="pt9407"/>
            <p:cNvSpPr/>
            <p:nvPr/>
          </p:nvSpPr>
          <p:spPr>
            <a:xfrm>
              <a:off x="4948815" y="3257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8" name="pt9408"/>
            <p:cNvSpPr/>
            <p:nvPr/>
          </p:nvSpPr>
          <p:spPr>
            <a:xfrm>
              <a:off x="5392211" y="3328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9" name="pt9409"/>
            <p:cNvSpPr/>
            <p:nvPr/>
          </p:nvSpPr>
          <p:spPr>
            <a:xfrm>
              <a:off x="4883839" y="3508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0" name="pt9410"/>
            <p:cNvSpPr/>
            <p:nvPr/>
          </p:nvSpPr>
          <p:spPr>
            <a:xfrm>
              <a:off x="4822971" y="3341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1" name="pt9411"/>
            <p:cNvSpPr/>
            <p:nvPr/>
          </p:nvSpPr>
          <p:spPr>
            <a:xfrm>
              <a:off x="4886552" y="3574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2" name="pt9412"/>
            <p:cNvSpPr/>
            <p:nvPr/>
          </p:nvSpPr>
          <p:spPr>
            <a:xfrm>
              <a:off x="5010847" y="3279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3" name="pt9413"/>
            <p:cNvSpPr/>
            <p:nvPr/>
          </p:nvSpPr>
          <p:spPr>
            <a:xfrm>
              <a:off x="4966833" y="3423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4" name="pt9414"/>
            <p:cNvSpPr/>
            <p:nvPr/>
          </p:nvSpPr>
          <p:spPr>
            <a:xfrm>
              <a:off x="5565386" y="3337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5" name="pt9415"/>
            <p:cNvSpPr/>
            <p:nvPr/>
          </p:nvSpPr>
          <p:spPr>
            <a:xfrm>
              <a:off x="4946102" y="3382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6" name="pt9416"/>
            <p:cNvSpPr/>
            <p:nvPr/>
          </p:nvSpPr>
          <p:spPr>
            <a:xfrm>
              <a:off x="4708273" y="3362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7" name="pt9417"/>
            <p:cNvSpPr/>
            <p:nvPr/>
          </p:nvSpPr>
          <p:spPr>
            <a:xfrm>
              <a:off x="4822276" y="3462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8" name="pt9418"/>
            <p:cNvSpPr/>
            <p:nvPr/>
          </p:nvSpPr>
          <p:spPr>
            <a:xfrm>
              <a:off x="5252122" y="3232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9" name="pt9419"/>
            <p:cNvSpPr/>
            <p:nvPr/>
          </p:nvSpPr>
          <p:spPr>
            <a:xfrm>
              <a:off x="5305090" y="3378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0" name="pt9420"/>
            <p:cNvSpPr/>
            <p:nvPr/>
          </p:nvSpPr>
          <p:spPr>
            <a:xfrm>
              <a:off x="4625664" y="3150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1" name="pt9421"/>
            <p:cNvSpPr/>
            <p:nvPr/>
          </p:nvSpPr>
          <p:spPr>
            <a:xfrm>
              <a:off x="4468444" y="307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2" name="pt9422"/>
            <p:cNvSpPr/>
            <p:nvPr/>
          </p:nvSpPr>
          <p:spPr>
            <a:xfrm>
              <a:off x="5283189" y="3428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3" name="pt9423"/>
            <p:cNvSpPr/>
            <p:nvPr/>
          </p:nvSpPr>
          <p:spPr>
            <a:xfrm>
              <a:off x="5335811" y="344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4" name="pt9424"/>
            <p:cNvSpPr/>
            <p:nvPr/>
          </p:nvSpPr>
          <p:spPr>
            <a:xfrm>
              <a:off x="4451814" y="3120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5" name="pt9425"/>
            <p:cNvSpPr/>
            <p:nvPr/>
          </p:nvSpPr>
          <p:spPr>
            <a:xfrm>
              <a:off x="5457483" y="3458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6" name="pt9426"/>
            <p:cNvSpPr/>
            <p:nvPr/>
          </p:nvSpPr>
          <p:spPr>
            <a:xfrm>
              <a:off x="5356072" y="3432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7" name="pt9427"/>
            <p:cNvSpPr/>
            <p:nvPr/>
          </p:nvSpPr>
          <p:spPr>
            <a:xfrm>
              <a:off x="5177022" y="3382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8" name="pt9428"/>
            <p:cNvSpPr/>
            <p:nvPr/>
          </p:nvSpPr>
          <p:spPr>
            <a:xfrm>
              <a:off x="4755224" y="3488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9" name="pt9429"/>
            <p:cNvSpPr/>
            <p:nvPr/>
          </p:nvSpPr>
          <p:spPr>
            <a:xfrm>
              <a:off x="5335438" y="3091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0" name="pt9430"/>
            <p:cNvSpPr/>
            <p:nvPr/>
          </p:nvSpPr>
          <p:spPr>
            <a:xfrm>
              <a:off x="5329659" y="3431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1" name="pt9431"/>
            <p:cNvSpPr/>
            <p:nvPr/>
          </p:nvSpPr>
          <p:spPr>
            <a:xfrm>
              <a:off x="4817108" y="3331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2" name="pt9432"/>
            <p:cNvSpPr/>
            <p:nvPr/>
          </p:nvSpPr>
          <p:spPr>
            <a:xfrm>
              <a:off x="5354420" y="3326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3" name="pt9433"/>
            <p:cNvSpPr/>
            <p:nvPr/>
          </p:nvSpPr>
          <p:spPr>
            <a:xfrm>
              <a:off x="4450535" y="3064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4" name="pt9434"/>
            <p:cNvSpPr/>
            <p:nvPr/>
          </p:nvSpPr>
          <p:spPr>
            <a:xfrm>
              <a:off x="4384171" y="3099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5" name="pt9435"/>
            <p:cNvSpPr/>
            <p:nvPr/>
          </p:nvSpPr>
          <p:spPr>
            <a:xfrm>
              <a:off x="4709597" y="339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6" name="pt9436"/>
            <p:cNvSpPr/>
            <p:nvPr/>
          </p:nvSpPr>
          <p:spPr>
            <a:xfrm>
              <a:off x="5495339" y="3435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7" name="pt9437"/>
            <p:cNvSpPr/>
            <p:nvPr/>
          </p:nvSpPr>
          <p:spPr>
            <a:xfrm>
              <a:off x="5406913" y="3496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8" name="pt9438"/>
            <p:cNvSpPr/>
            <p:nvPr/>
          </p:nvSpPr>
          <p:spPr>
            <a:xfrm>
              <a:off x="5525487" y="3334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9" name="pt9439"/>
            <p:cNvSpPr/>
            <p:nvPr/>
          </p:nvSpPr>
          <p:spPr>
            <a:xfrm>
              <a:off x="4710304" y="3324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0" name="pt9440"/>
            <p:cNvSpPr/>
            <p:nvPr/>
          </p:nvSpPr>
          <p:spPr>
            <a:xfrm>
              <a:off x="4785951" y="3274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1" name="pt9441"/>
            <p:cNvSpPr/>
            <p:nvPr/>
          </p:nvSpPr>
          <p:spPr>
            <a:xfrm>
              <a:off x="4532115" y="3202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2" name="pt9442"/>
            <p:cNvSpPr/>
            <p:nvPr/>
          </p:nvSpPr>
          <p:spPr>
            <a:xfrm>
              <a:off x="4850085" y="3444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3" name="pt9443"/>
            <p:cNvSpPr/>
            <p:nvPr/>
          </p:nvSpPr>
          <p:spPr>
            <a:xfrm>
              <a:off x="5646786" y="3303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4" name="pt9444"/>
            <p:cNvSpPr/>
            <p:nvPr/>
          </p:nvSpPr>
          <p:spPr>
            <a:xfrm>
              <a:off x="5281647" y="335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5" name="pt9445"/>
            <p:cNvSpPr/>
            <p:nvPr/>
          </p:nvSpPr>
          <p:spPr>
            <a:xfrm>
              <a:off x="5489862" y="3352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6" name="pt9446"/>
            <p:cNvSpPr/>
            <p:nvPr/>
          </p:nvSpPr>
          <p:spPr>
            <a:xfrm>
              <a:off x="5422218" y="3368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7" name="pt9447"/>
            <p:cNvSpPr/>
            <p:nvPr/>
          </p:nvSpPr>
          <p:spPr>
            <a:xfrm>
              <a:off x="5203004" y="3321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8" name="pt9448"/>
            <p:cNvSpPr/>
            <p:nvPr/>
          </p:nvSpPr>
          <p:spPr>
            <a:xfrm>
              <a:off x="4805891" y="3310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9" name="pt9449"/>
            <p:cNvSpPr/>
            <p:nvPr/>
          </p:nvSpPr>
          <p:spPr>
            <a:xfrm>
              <a:off x="5013720" y="3348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0" name="pt9450"/>
            <p:cNvSpPr/>
            <p:nvPr/>
          </p:nvSpPr>
          <p:spPr>
            <a:xfrm>
              <a:off x="5242718" y="3156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1" name="pt9451"/>
            <p:cNvSpPr/>
            <p:nvPr/>
          </p:nvSpPr>
          <p:spPr>
            <a:xfrm>
              <a:off x="5222649" y="3319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2" name="pt9452"/>
            <p:cNvSpPr/>
            <p:nvPr/>
          </p:nvSpPr>
          <p:spPr>
            <a:xfrm>
              <a:off x="5641991" y="3331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3" name="pt9453"/>
            <p:cNvSpPr/>
            <p:nvPr/>
          </p:nvSpPr>
          <p:spPr>
            <a:xfrm>
              <a:off x="5033442" y="3419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4" name="pt9454"/>
            <p:cNvSpPr/>
            <p:nvPr/>
          </p:nvSpPr>
          <p:spPr>
            <a:xfrm>
              <a:off x="5313473" y="3361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5" name="pt9455"/>
            <p:cNvSpPr/>
            <p:nvPr/>
          </p:nvSpPr>
          <p:spPr>
            <a:xfrm>
              <a:off x="5072725" y="3301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6" name="pt9456"/>
            <p:cNvSpPr/>
            <p:nvPr/>
          </p:nvSpPr>
          <p:spPr>
            <a:xfrm>
              <a:off x="5399437" y="3385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7" name="pt9457"/>
            <p:cNvSpPr/>
            <p:nvPr/>
          </p:nvSpPr>
          <p:spPr>
            <a:xfrm>
              <a:off x="5582736" y="3106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8" name="pt9458"/>
            <p:cNvSpPr/>
            <p:nvPr/>
          </p:nvSpPr>
          <p:spPr>
            <a:xfrm>
              <a:off x="5297518" y="3409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9" name="pt9459"/>
            <p:cNvSpPr/>
            <p:nvPr/>
          </p:nvSpPr>
          <p:spPr>
            <a:xfrm>
              <a:off x="4748340" y="3253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0" name="pt9460"/>
            <p:cNvSpPr/>
            <p:nvPr/>
          </p:nvSpPr>
          <p:spPr>
            <a:xfrm>
              <a:off x="5214363" y="3300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1" name="pt9461"/>
            <p:cNvSpPr/>
            <p:nvPr/>
          </p:nvSpPr>
          <p:spPr>
            <a:xfrm>
              <a:off x="5347625" y="3381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2" name="pt9462"/>
            <p:cNvSpPr/>
            <p:nvPr/>
          </p:nvSpPr>
          <p:spPr>
            <a:xfrm>
              <a:off x="4909063" y="3311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3" name="pt9463"/>
            <p:cNvSpPr/>
            <p:nvPr/>
          </p:nvSpPr>
          <p:spPr>
            <a:xfrm>
              <a:off x="5179767" y="3254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4" name="pt9464"/>
            <p:cNvSpPr/>
            <p:nvPr/>
          </p:nvSpPr>
          <p:spPr>
            <a:xfrm>
              <a:off x="5083781" y="3234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5" name="pt9465"/>
            <p:cNvSpPr/>
            <p:nvPr/>
          </p:nvSpPr>
          <p:spPr>
            <a:xfrm>
              <a:off x="4992025" y="3255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6" name="pt9466"/>
            <p:cNvSpPr/>
            <p:nvPr/>
          </p:nvSpPr>
          <p:spPr>
            <a:xfrm>
              <a:off x="4771160" y="3094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7" name="pt9467"/>
            <p:cNvSpPr/>
            <p:nvPr/>
          </p:nvSpPr>
          <p:spPr>
            <a:xfrm>
              <a:off x="5287368" y="3362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8" name="pt9468"/>
            <p:cNvSpPr/>
            <p:nvPr/>
          </p:nvSpPr>
          <p:spPr>
            <a:xfrm>
              <a:off x="5038855" y="3154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9" name="pt9469"/>
            <p:cNvSpPr/>
            <p:nvPr/>
          </p:nvSpPr>
          <p:spPr>
            <a:xfrm>
              <a:off x="4488204" y="3155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0" name="pt9470"/>
            <p:cNvSpPr/>
            <p:nvPr/>
          </p:nvSpPr>
          <p:spPr>
            <a:xfrm>
              <a:off x="5135817" y="3361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1" name="pt9471"/>
            <p:cNvSpPr/>
            <p:nvPr/>
          </p:nvSpPr>
          <p:spPr>
            <a:xfrm>
              <a:off x="4766094" y="3164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2" name="pt9472"/>
            <p:cNvSpPr/>
            <p:nvPr/>
          </p:nvSpPr>
          <p:spPr>
            <a:xfrm>
              <a:off x="4749439" y="3112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3" name="pt9473"/>
            <p:cNvSpPr/>
            <p:nvPr/>
          </p:nvSpPr>
          <p:spPr>
            <a:xfrm>
              <a:off x="4885408" y="3260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4" name="pt9474"/>
            <p:cNvSpPr/>
            <p:nvPr/>
          </p:nvSpPr>
          <p:spPr>
            <a:xfrm>
              <a:off x="5042171" y="3346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5" name="pt9475"/>
            <p:cNvSpPr/>
            <p:nvPr/>
          </p:nvSpPr>
          <p:spPr>
            <a:xfrm>
              <a:off x="5148763" y="3332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6" name="pt9476"/>
            <p:cNvSpPr/>
            <p:nvPr/>
          </p:nvSpPr>
          <p:spPr>
            <a:xfrm>
              <a:off x="5312984" y="3365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7" name="pt9477"/>
            <p:cNvSpPr/>
            <p:nvPr/>
          </p:nvSpPr>
          <p:spPr>
            <a:xfrm>
              <a:off x="4825413" y="3298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8" name="pt9478"/>
            <p:cNvSpPr/>
            <p:nvPr/>
          </p:nvSpPr>
          <p:spPr>
            <a:xfrm>
              <a:off x="4654032" y="3090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9" name="pt9479"/>
            <p:cNvSpPr/>
            <p:nvPr/>
          </p:nvSpPr>
          <p:spPr>
            <a:xfrm>
              <a:off x="5566608" y="3370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0" name="pt9480"/>
            <p:cNvSpPr/>
            <p:nvPr/>
          </p:nvSpPr>
          <p:spPr>
            <a:xfrm>
              <a:off x="4575480" y="3072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1" name="pt9481"/>
            <p:cNvSpPr/>
            <p:nvPr/>
          </p:nvSpPr>
          <p:spPr>
            <a:xfrm>
              <a:off x="5174463" y="3280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2" name="pt9482"/>
            <p:cNvSpPr/>
            <p:nvPr/>
          </p:nvSpPr>
          <p:spPr>
            <a:xfrm>
              <a:off x="5018175" y="3140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3" name="pt9483"/>
            <p:cNvSpPr/>
            <p:nvPr/>
          </p:nvSpPr>
          <p:spPr>
            <a:xfrm>
              <a:off x="5022694" y="3175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4" name="pt9484"/>
            <p:cNvSpPr/>
            <p:nvPr/>
          </p:nvSpPr>
          <p:spPr>
            <a:xfrm>
              <a:off x="5034715" y="3341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5" name="pt9485"/>
            <p:cNvSpPr/>
            <p:nvPr/>
          </p:nvSpPr>
          <p:spPr>
            <a:xfrm>
              <a:off x="5165374" y="3336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6" name="pt9486"/>
            <p:cNvSpPr/>
            <p:nvPr/>
          </p:nvSpPr>
          <p:spPr>
            <a:xfrm>
              <a:off x="5333130" y="3361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7" name="pt9487"/>
            <p:cNvSpPr/>
            <p:nvPr/>
          </p:nvSpPr>
          <p:spPr>
            <a:xfrm>
              <a:off x="4941423" y="3276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8" name="pt9488"/>
            <p:cNvSpPr/>
            <p:nvPr/>
          </p:nvSpPr>
          <p:spPr>
            <a:xfrm>
              <a:off x="4903181" y="3257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9" name="pt9489"/>
            <p:cNvSpPr/>
            <p:nvPr/>
          </p:nvSpPr>
          <p:spPr>
            <a:xfrm>
              <a:off x="5046813" y="3285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0" name="pt9490"/>
            <p:cNvSpPr/>
            <p:nvPr/>
          </p:nvSpPr>
          <p:spPr>
            <a:xfrm>
              <a:off x="4855491" y="3058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1" name="pt9491"/>
            <p:cNvSpPr/>
            <p:nvPr/>
          </p:nvSpPr>
          <p:spPr>
            <a:xfrm>
              <a:off x="5283562" y="3350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2" name="pt9492"/>
            <p:cNvSpPr/>
            <p:nvPr/>
          </p:nvSpPr>
          <p:spPr>
            <a:xfrm>
              <a:off x="5120614" y="3421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3" name="pt9493"/>
            <p:cNvSpPr/>
            <p:nvPr/>
          </p:nvSpPr>
          <p:spPr>
            <a:xfrm>
              <a:off x="5588676" y="3434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4" name="pt9494"/>
            <p:cNvSpPr/>
            <p:nvPr/>
          </p:nvSpPr>
          <p:spPr>
            <a:xfrm>
              <a:off x="5268231" y="3423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5" name="pt9495"/>
            <p:cNvSpPr/>
            <p:nvPr/>
          </p:nvSpPr>
          <p:spPr>
            <a:xfrm>
              <a:off x="4831719" y="3380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6" name="pt9496"/>
            <p:cNvSpPr/>
            <p:nvPr/>
          </p:nvSpPr>
          <p:spPr>
            <a:xfrm>
              <a:off x="4978275" y="3369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7" name="pt9497"/>
            <p:cNvSpPr/>
            <p:nvPr/>
          </p:nvSpPr>
          <p:spPr>
            <a:xfrm>
              <a:off x="4648407" y="3253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8" name="pt9498"/>
            <p:cNvSpPr/>
            <p:nvPr/>
          </p:nvSpPr>
          <p:spPr>
            <a:xfrm>
              <a:off x="4704827" y="3359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9" name="pt9499"/>
            <p:cNvSpPr/>
            <p:nvPr/>
          </p:nvSpPr>
          <p:spPr>
            <a:xfrm>
              <a:off x="4697602" y="332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0" name="pt9500"/>
            <p:cNvSpPr/>
            <p:nvPr/>
          </p:nvSpPr>
          <p:spPr>
            <a:xfrm>
              <a:off x="4717947" y="3257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1" name="pt9501"/>
            <p:cNvSpPr/>
            <p:nvPr/>
          </p:nvSpPr>
          <p:spPr>
            <a:xfrm>
              <a:off x="5266412" y="3410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2" name="pt9502"/>
            <p:cNvSpPr/>
            <p:nvPr/>
          </p:nvSpPr>
          <p:spPr>
            <a:xfrm>
              <a:off x="5233879" y="3362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3" name="pt9503"/>
            <p:cNvSpPr/>
            <p:nvPr/>
          </p:nvSpPr>
          <p:spPr>
            <a:xfrm>
              <a:off x="5076684" y="3398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4" name="pt9504"/>
            <p:cNvSpPr/>
            <p:nvPr/>
          </p:nvSpPr>
          <p:spPr>
            <a:xfrm>
              <a:off x="5597270" y="3368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5" name="pt9505"/>
            <p:cNvSpPr/>
            <p:nvPr/>
          </p:nvSpPr>
          <p:spPr>
            <a:xfrm>
              <a:off x="5099768" y="337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6" name="pt9506"/>
            <p:cNvSpPr/>
            <p:nvPr/>
          </p:nvSpPr>
          <p:spPr>
            <a:xfrm>
              <a:off x="5337334" y="3377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7" name="pt9507"/>
            <p:cNvSpPr/>
            <p:nvPr/>
          </p:nvSpPr>
          <p:spPr>
            <a:xfrm>
              <a:off x="4812396" y="3387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8" name="pt9508"/>
            <p:cNvSpPr/>
            <p:nvPr/>
          </p:nvSpPr>
          <p:spPr>
            <a:xfrm>
              <a:off x="4759120" y="3404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9" name="pt9509"/>
            <p:cNvSpPr/>
            <p:nvPr/>
          </p:nvSpPr>
          <p:spPr>
            <a:xfrm>
              <a:off x="5616825" y="3349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0" name="pt9510"/>
            <p:cNvSpPr/>
            <p:nvPr/>
          </p:nvSpPr>
          <p:spPr>
            <a:xfrm>
              <a:off x="4858358" y="3286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1" name="pt9511"/>
            <p:cNvSpPr/>
            <p:nvPr/>
          </p:nvSpPr>
          <p:spPr>
            <a:xfrm>
              <a:off x="4807974" y="3176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2" name="pt9512"/>
            <p:cNvSpPr/>
            <p:nvPr/>
          </p:nvSpPr>
          <p:spPr>
            <a:xfrm>
              <a:off x="4662787" y="3255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3" name="pt9513"/>
            <p:cNvSpPr/>
            <p:nvPr/>
          </p:nvSpPr>
          <p:spPr>
            <a:xfrm>
              <a:off x="5038880" y="3378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4" name="pt9514"/>
            <p:cNvSpPr/>
            <p:nvPr/>
          </p:nvSpPr>
          <p:spPr>
            <a:xfrm>
              <a:off x="4574020" y="3119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5" name="pt9515"/>
            <p:cNvSpPr/>
            <p:nvPr/>
          </p:nvSpPr>
          <p:spPr>
            <a:xfrm>
              <a:off x="4684559" y="316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6" name="pt9516"/>
            <p:cNvSpPr/>
            <p:nvPr/>
          </p:nvSpPr>
          <p:spPr>
            <a:xfrm>
              <a:off x="5240834" y="3187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7" name="pt9517"/>
            <p:cNvSpPr/>
            <p:nvPr/>
          </p:nvSpPr>
          <p:spPr>
            <a:xfrm>
              <a:off x="4863237" y="3507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8" name="pt9518"/>
            <p:cNvSpPr/>
            <p:nvPr/>
          </p:nvSpPr>
          <p:spPr>
            <a:xfrm>
              <a:off x="4556510" y="3435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9" name="pt9519"/>
            <p:cNvSpPr/>
            <p:nvPr/>
          </p:nvSpPr>
          <p:spPr>
            <a:xfrm>
              <a:off x="4559486" y="3058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0" name="pt9520"/>
            <p:cNvSpPr/>
            <p:nvPr/>
          </p:nvSpPr>
          <p:spPr>
            <a:xfrm>
              <a:off x="5148095" y="3316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1" name="pt9521"/>
            <p:cNvSpPr/>
            <p:nvPr/>
          </p:nvSpPr>
          <p:spPr>
            <a:xfrm>
              <a:off x="5408115" y="3182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2" name="pt9522"/>
            <p:cNvSpPr/>
            <p:nvPr/>
          </p:nvSpPr>
          <p:spPr>
            <a:xfrm>
              <a:off x="5003197" y="3488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3" name="pt9523"/>
            <p:cNvSpPr/>
            <p:nvPr/>
          </p:nvSpPr>
          <p:spPr>
            <a:xfrm>
              <a:off x="5159775" y="3428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4" name="pt9524"/>
            <p:cNvSpPr/>
            <p:nvPr/>
          </p:nvSpPr>
          <p:spPr>
            <a:xfrm>
              <a:off x="5589531" y="3368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5" name="pt9525"/>
            <p:cNvSpPr/>
            <p:nvPr/>
          </p:nvSpPr>
          <p:spPr>
            <a:xfrm>
              <a:off x="5085530" y="3396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6" name="pt9526"/>
            <p:cNvSpPr/>
            <p:nvPr/>
          </p:nvSpPr>
          <p:spPr>
            <a:xfrm>
              <a:off x="4927654" y="3228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7" name="pt9527"/>
            <p:cNvSpPr/>
            <p:nvPr/>
          </p:nvSpPr>
          <p:spPr>
            <a:xfrm>
              <a:off x="5217641" y="3287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8" name="pt9528"/>
            <p:cNvSpPr/>
            <p:nvPr/>
          </p:nvSpPr>
          <p:spPr>
            <a:xfrm>
              <a:off x="5651447" y="3063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9" name="pt9529"/>
            <p:cNvSpPr/>
            <p:nvPr/>
          </p:nvSpPr>
          <p:spPr>
            <a:xfrm>
              <a:off x="4648613" y="3099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0" name="pt9530"/>
            <p:cNvSpPr/>
            <p:nvPr/>
          </p:nvSpPr>
          <p:spPr>
            <a:xfrm>
              <a:off x="4950390" y="3259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1" name="pt9531"/>
            <p:cNvSpPr/>
            <p:nvPr/>
          </p:nvSpPr>
          <p:spPr>
            <a:xfrm>
              <a:off x="4863880" y="3234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2" name="pt9532"/>
            <p:cNvSpPr/>
            <p:nvPr/>
          </p:nvSpPr>
          <p:spPr>
            <a:xfrm>
              <a:off x="5617686" y="3359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3" name="pt9533"/>
            <p:cNvSpPr/>
            <p:nvPr/>
          </p:nvSpPr>
          <p:spPr>
            <a:xfrm>
              <a:off x="4916385" y="3283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4" name="pt9534"/>
            <p:cNvSpPr/>
            <p:nvPr/>
          </p:nvSpPr>
          <p:spPr>
            <a:xfrm>
              <a:off x="4638508" y="3201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5" name="pt9535"/>
            <p:cNvSpPr/>
            <p:nvPr/>
          </p:nvSpPr>
          <p:spPr>
            <a:xfrm>
              <a:off x="4778803" y="3548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6" name="pt9536"/>
            <p:cNvSpPr/>
            <p:nvPr/>
          </p:nvSpPr>
          <p:spPr>
            <a:xfrm>
              <a:off x="5603332" y="3313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7" name="pt9537"/>
            <p:cNvSpPr/>
            <p:nvPr/>
          </p:nvSpPr>
          <p:spPr>
            <a:xfrm>
              <a:off x="4862446" y="307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8" name="pt9538"/>
            <p:cNvSpPr/>
            <p:nvPr/>
          </p:nvSpPr>
          <p:spPr>
            <a:xfrm>
              <a:off x="5134114" y="3431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9" name="pt9539"/>
            <p:cNvSpPr/>
            <p:nvPr/>
          </p:nvSpPr>
          <p:spPr>
            <a:xfrm>
              <a:off x="5474717" y="3260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0" name="pt9540"/>
            <p:cNvSpPr/>
            <p:nvPr/>
          </p:nvSpPr>
          <p:spPr>
            <a:xfrm>
              <a:off x="4918358" y="3369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1" name="pt9541"/>
            <p:cNvSpPr/>
            <p:nvPr/>
          </p:nvSpPr>
          <p:spPr>
            <a:xfrm>
              <a:off x="5091977" y="3381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2" name="pt9542"/>
            <p:cNvSpPr/>
            <p:nvPr/>
          </p:nvSpPr>
          <p:spPr>
            <a:xfrm>
              <a:off x="5523912" y="333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3" name="pt9543"/>
            <p:cNvSpPr/>
            <p:nvPr/>
          </p:nvSpPr>
          <p:spPr>
            <a:xfrm>
              <a:off x="4770588" y="3290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4" name="pt9544"/>
            <p:cNvSpPr/>
            <p:nvPr/>
          </p:nvSpPr>
          <p:spPr>
            <a:xfrm>
              <a:off x="5586612" y="3372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5" name="pt9545"/>
            <p:cNvSpPr/>
            <p:nvPr/>
          </p:nvSpPr>
          <p:spPr>
            <a:xfrm>
              <a:off x="4898868" y="3351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6" name="pt9546"/>
            <p:cNvSpPr/>
            <p:nvPr/>
          </p:nvSpPr>
          <p:spPr>
            <a:xfrm>
              <a:off x="5421112" y="3285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7" name="pt9547"/>
            <p:cNvSpPr/>
            <p:nvPr/>
          </p:nvSpPr>
          <p:spPr>
            <a:xfrm>
              <a:off x="5551373" y="3405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8" name="pt9548"/>
            <p:cNvSpPr/>
            <p:nvPr/>
          </p:nvSpPr>
          <p:spPr>
            <a:xfrm>
              <a:off x="5047931" y="3286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9" name="pt9549"/>
            <p:cNvSpPr/>
            <p:nvPr/>
          </p:nvSpPr>
          <p:spPr>
            <a:xfrm>
              <a:off x="5447924" y="3308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0" name="pt9550"/>
            <p:cNvSpPr/>
            <p:nvPr/>
          </p:nvSpPr>
          <p:spPr>
            <a:xfrm>
              <a:off x="4892948" y="3340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1" name="pt9551"/>
            <p:cNvSpPr/>
            <p:nvPr/>
          </p:nvSpPr>
          <p:spPr>
            <a:xfrm>
              <a:off x="5546507" y="3389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2" name="pt9552"/>
            <p:cNvSpPr/>
            <p:nvPr/>
          </p:nvSpPr>
          <p:spPr>
            <a:xfrm>
              <a:off x="5507128" y="3356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3" name="pt9553"/>
            <p:cNvSpPr/>
            <p:nvPr/>
          </p:nvSpPr>
          <p:spPr>
            <a:xfrm>
              <a:off x="4650226" y="337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4" name="pt9554"/>
            <p:cNvSpPr/>
            <p:nvPr/>
          </p:nvSpPr>
          <p:spPr>
            <a:xfrm>
              <a:off x="4755616" y="336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5" name="pt9555"/>
            <p:cNvSpPr/>
            <p:nvPr/>
          </p:nvSpPr>
          <p:spPr>
            <a:xfrm>
              <a:off x="4643760" y="3158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6" name="pt9556"/>
            <p:cNvSpPr/>
            <p:nvPr/>
          </p:nvSpPr>
          <p:spPr>
            <a:xfrm>
              <a:off x="4852251" y="3398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7" name="pt9557"/>
            <p:cNvSpPr/>
            <p:nvPr/>
          </p:nvSpPr>
          <p:spPr>
            <a:xfrm>
              <a:off x="5277771" y="3349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8" name="pt9558"/>
            <p:cNvSpPr/>
            <p:nvPr/>
          </p:nvSpPr>
          <p:spPr>
            <a:xfrm>
              <a:off x="5652482" y="3319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9" name="pt9559"/>
            <p:cNvSpPr/>
            <p:nvPr/>
          </p:nvSpPr>
          <p:spPr>
            <a:xfrm>
              <a:off x="4820309" y="3336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0" name="pt9560"/>
            <p:cNvSpPr/>
            <p:nvPr/>
          </p:nvSpPr>
          <p:spPr>
            <a:xfrm>
              <a:off x="5556618" y="3243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1" name="pt9561"/>
            <p:cNvSpPr/>
            <p:nvPr/>
          </p:nvSpPr>
          <p:spPr>
            <a:xfrm>
              <a:off x="4563234" y="3059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2" name="pt9562"/>
            <p:cNvSpPr/>
            <p:nvPr/>
          </p:nvSpPr>
          <p:spPr>
            <a:xfrm>
              <a:off x="5642518" y="3425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3" name="pt9563"/>
            <p:cNvSpPr/>
            <p:nvPr/>
          </p:nvSpPr>
          <p:spPr>
            <a:xfrm>
              <a:off x="5605035" y="3396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4" name="pt9564"/>
            <p:cNvSpPr/>
            <p:nvPr/>
          </p:nvSpPr>
          <p:spPr>
            <a:xfrm>
              <a:off x="5435505" y="3361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5" name="pt9565"/>
            <p:cNvSpPr/>
            <p:nvPr/>
          </p:nvSpPr>
          <p:spPr>
            <a:xfrm>
              <a:off x="4717034" y="3328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6" name="pt9566"/>
            <p:cNvSpPr/>
            <p:nvPr/>
          </p:nvSpPr>
          <p:spPr>
            <a:xfrm>
              <a:off x="4907026" y="3384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7" name="pt9567"/>
            <p:cNvSpPr/>
            <p:nvPr/>
          </p:nvSpPr>
          <p:spPr>
            <a:xfrm>
              <a:off x="5193703" y="3374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8" name="pt9568"/>
            <p:cNvSpPr/>
            <p:nvPr/>
          </p:nvSpPr>
          <p:spPr>
            <a:xfrm>
              <a:off x="5149117" y="3356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9" name="pt9569"/>
            <p:cNvSpPr/>
            <p:nvPr/>
          </p:nvSpPr>
          <p:spPr>
            <a:xfrm>
              <a:off x="5003088" y="3273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0" name="pt9570"/>
            <p:cNvSpPr/>
            <p:nvPr/>
          </p:nvSpPr>
          <p:spPr>
            <a:xfrm>
              <a:off x="4907578" y="337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1" name="pt9571"/>
            <p:cNvSpPr/>
            <p:nvPr/>
          </p:nvSpPr>
          <p:spPr>
            <a:xfrm>
              <a:off x="5219216" y="3369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2" name="pt9572"/>
            <p:cNvSpPr/>
            <p:nvPr/>
          </p:nvSpPr>
          <p:spPr>
            <a:xfrm>
              <a:off x="4738871" y="3368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3" name="pt9573"/>
            <p:cNvSpPr/>
            <p:nvPr/>
          </p:nvSpPr>
          <p:spPr>
            <a:xfrm>
              <a:off x="5619634" y="3373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4" name="pt9574"/>
            <p:cNvSpPr/>
            <p:nvPr/>
          </p:nvSpPr>
          <p:spPr>
            <a:xfrm>
              <a:off x="4968787" y="3342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5" name="pt9575"/>
            <p:cNvSpPr/>
            <p:nvPr/>
          </p:nvSpPr>
          <p:spPr>
            <a:xfrm>
              <a:off x="5255934" y="3348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6" name="pt9576"/>
            <p:cNvSpPr/>
            <p:nvPr/>
          </p:nvSpPr>
          <p:spPr>
            <a:xfrm>
              <a:off x="5235685" y="3380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7" name="pt9577"/>
            <p:cNvSpPr/>
            <p:nvPr/>
          </p:nvSpPr>
          <p:spPr>
            <a:xfrm>
              <a:off x="4848574" y="3382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8" name="pt9578"/>
            <p:cNvSpPr/>
            <p:nvPr/>
          </p:nvSpPr>
          <p:spPr>
            <a:xfrm>
              <a:off x="5148140" y="3381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9" name="pt9579"/>
            <p:cNvSpPr/>
            <p:nvPr/>
          </p:nvSpPr>
          <p:spPr>
            <a:xfrm>
              <a:off x="5055086" y="3229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0" name="pt9580"/>
            <p:cNvSpPr/>
            <p:nvPr/>
          </p:nvSpPr>
          <p:spPr>
            <a:xfrm>
              <a:off x="4719869" y="3301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1" name="pt9581"/>
            <p:cNvSpPr/>
            <p:nvPr/>
          </p:nvSpPr>
          <p:spPr>
            <a:xfrm>
              <a:off x="4898907" y="3435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2" name="pt9582"/>
            <p:cNvSpPr/>
            <p:nvPr/>
          </p:nvSpPr>
          <p:spPr>
            <a:xfrm>
              <a:off x="4847886" y="3333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3" name="pt9583"/>
            <p:cNvSpPr/>
            <p:nvPr/>
          </p:nvSpPr>
          <p:spPr>
            <a:xfrm>
              <a:off x="4603384" y="3149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4" name="pt9584"/>
            <p:cNvSpPr/>
            <p:nvPr/>
          </p:nvSpPr>
          <p:spPr>
            <a:xfrm>
              <a:off x="5123263" y="3433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5" name="pt9585"/>
            <p:cNvSpPr/>
            <p:nvPr/>
          </p:nvSpPr>
          <p:spPr>
            <a:xfrm>
              <a:off x="5188798" y="3357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6" name="pt9586"/>
            <p:cNvSpPr/>
            <p:nvPr/>
          </p:nvSpPr>
          <p:spPr>
            <a:xfrm>
              <a:off x="5201899" y="3391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7" name="pt9587"/>
            <p:cNvSpPr/>
            <p:nvPr/>
          </p:nvSpPr>
          <p:spPr>
            <a:xfrm>
              <a:off x="4870764" y="3213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8" name="pt9588"/>
            <p:cNvSpPr/>
            <p:nvPr/>
          </p:nvSpPr>
          <p:spPr>
            <a:xfrm>
              <a:off x="4920666" y="339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9" name="pt9589"/>
            <p:cNvSpPr/>
            <p:nvPr/>
          </p:nvSpPr>
          <p:spPr>
            <a:xfrm>
              <a:off x="5101169" y="3382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0" name="pt9590"/>
            <p:cNvSpPr/>
            <p:nvPr/>
          </p:nvSpPr>
          <p:spPr>
            <a:xfrm>
              <a:off x="5357583" y="3368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1" name="pt9591"/>
            <p:cNvSpPr/>
            <p:nvPr/>
          </p:nvSpPr>
          <p:spPr>
            <a:xfrm>
              <a:off x="5141307" y="3343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2" name="pt9592"/>
            <p:cNvSpPr/>
            <p:nvPr/>
          </p:nvSpPr>
          <p:spPr>
            <a:xfrm>
              <a:off x="5027232" y="337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3" name="pt9593"/>
            <p:cNvSpPr/>
            <p:nvPr/>
          </p:nvSpPr>
          <p:spPr>
            <a:xfrm>
              <a:off x="4905553" y="3299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4" name="pt9594"/>
            <p:cNvSpPr/>
            <p:nvPr/>
          </p:nvSpPr>
          <p:spPr>
            <a:xfrm>
              <a:off x="5506736" y="3199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5" name="pt9595"/>
            <p:cNvSpPr/>
            <p:nvPr/>
          </p:nvSpPr>
          <p:spPr>
            <a:xfrm>
              <a:off x="4899845" y="3057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6" name="pt9596"/>
            <p:cNvSpPr/>
            <p:nvPr/>
          </p:nvSpPr>
          <p:spPr>
            <a:xfrm>
              <a:off x="4738447" y="3157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7" name="pt9597"/>
            <p:cNvSpPr/>
            <p:nvPr/>
          </p:nvSpPr>
          <p:spPr>
            <a:xfrm>
              <a:off x="5606764" y="3219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8" name="pt9598"/>
            <p:cNvSpPr/>
            <p:nvPr/>
          </p:nvSpPr>
          <p:spPr>
            <a:xfrm>
              <a:off x="4730971" y="3109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9" name="pt9599"/>
            <p:cNvSpPr/>
            <p:nvPr/>
          </p:nvSpPr>
          <p:spPr>
            <a:xfrm>
              <a:off x="5531671" y="324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0" name="pt9600"/>
            <p:cNvSpPr/>
            <p:nvPr/>
          </p:nvSpPr>
          <p:spPr>
            <a:xfrm>
              <a:off x="5400812" y="323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1" name="pt9601"/>
            <p:cNvSpPr/>
            <p:nvPr/>
          </p:nvSpPr>
          <p:spPr>
            <a:xfrm>
              <a:off x="5389473" y="3243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2" name="pt9602"/>
            <p:cNvSpPr/>
            <p:nvPr/>
          </p:nvSpPr>
          <p:spPr>
            <a:xfrm>
              <a:off x="4786349" y="3254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3" name="pt9603"/>
            <p:cNvSpPr/>
            <p:nvPr/>
          </p:nvSpPr>
          <p:spPr>
            <a:xfrm>
              <a:off x="5083145" y="3309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4" name="pt9604"/>
            <p:cNvSpPr/>
            <p:nvPr/>
          </p:nvSpPr>
          <p:spPr>
            <a:xfrm>
              <a:off x="5123726" y="326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5" name="pt9605"/>
            <p:cNvSpPr/>
            <p:nvPr/>
          </p:nvSpPr>
          <p:spPr>
            <a:xfrm>
              <a:off x="4790958" y="3233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6" name="pt9606"/>
            <p:cNvSpPr/>
            <p:nvPr/>
          </p:nvSpPr>
          <p:spPr>
            <a:xfrm>
              <a:off x="5284764" y="3302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7" name="pt9607"/>
            <p:cNvSpPr/>
            <p:nvPr/>
          </p:nvSpPr>
          <p:spPr>
            <a:xfrm>
              <a:off x="4757050" y="3152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8" name="pt9608"/>
            <p:cNvSpPr/>
            <p:nvPr/>
          </p:nvSpPr>
          <p:spPr>
            <a:xfrm>
              <a:off x="4930476" y="3261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9" name="pt9609"/>
            <p:cNvSpPr/>
            <p:nvPr/>
          </p:nvSpPr>
          <p:spPr>
            <a:xfrm>
              <a:off x="5157538" y="3200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0" name="pt9610"/>
            <p:cNvSpPr/>
            <p:nvPr/>
          </p:nvSpPr>
          <p:spPr>
            <a:xfrm>
              <a:off x="5551739" y="3166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1" name="pt9611"/>
            <p:cNvSpPr/>
            <p:nvPr/>
          </p:nvSpPr>
          <p:spPr>
            <a:xfrm>
              <a:off x="4822225" y="3247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2" name="pt9612"/>
            <p:cNvSpPr/>
            <p:nvPr/>
          </p:nvSpPr>
          <p:spPr>
            <a:xfrm>
              <a:off x="5242576" y="3281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3" name="pt9613"/>
            <p:cNvSpPr/>
            <p:nvPr/>
          </p:nvSpPr>
          <p:spPr>
            <a:xfrm>
              <a:off x="5360700" y="3276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4" name="pt9614"/>
            <p:cNvSpPr/>
            <p:nvPr/>
          </p:nvSpPr>
          <p:spPr>
            <a:xfrm>
              <a:off x="5501105" y="3277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5" name="pt9615"/>
            <p:cNvSpPr/>
            <p:nvPr/>
          </p:nvSpPr>
          <p:spPr>
            <a:xfrm>
              <a:off x="5144283" y="306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6" name="pt9616"/>
            <p:cNvSpPr/>
            <p:nvPr/>
          </p:nvSpPr>
          <p:spPr>
            <a:xfrm>
              <a:off x="5453414" y="3272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7" name="pt9617"/>
            <p:cNvSpPr/>
            <p:nvPr/>
          </p:nvSpPr>
          <p:spPr>
            <a:xfrm>
              <a:off x="5487149" y="3243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8" name="pt9618"/>
            <p:cNvSpPr/>
            <p:nvPr/>
          </p:nvSpPr>
          <p:spPr>
            <a:xfrm>
              <a:off x="5404933" y="3255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9" name="pt9619"/>
            <p:cNvSpPr/>
            <p:nvPr/>
          </p:nvSpPr>
          <p:spPr>
            <a:xfrm>
              <a:off x="4849236" y="3196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0" name="pt9620"/>
            <p:cNvSpPr/>
            <p:nvPr/>
          </p:nvSpPr>
          <p:spPr>
            <a:xfrm>
              <a:off x="5513447" y="3227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1" name="pt9621"/>
            <p:cNvSpPr/>
            <p:nvPr/>
          </p:nvSpPr>
          <p:spPr>
            <a:xfrm>
              <a:off x="5031559" y="3059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2" name="pt9622"/>
            <p:cNvSpPr/>
            <p:nvPr/>
          </p:nvSpPr>
          <p:spPr>
            <a:xfrm>
              <a:off x="5270378" y="3265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3" name="pt9623"/>
            <p:cNvSpPr/>
            <p:nvPr/>
          </p:nvSpPr>
          <p:spPr>
            <a:xfrm>
              <a:off x="4755160" y="3343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4" name="pt9624"/>
            <p:cNvSpPr/>
            <p:nvPr/>
          </p:nvSpPr>
          <p:spPr>
            <a:xfrm>
              <a:off x="4729126" y="3118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5" name="pt9625"/>
            <p:cNvSpPr/>
            <p:nvPr/>
          </p:nvSpPr>
          <p:spPr>
            <a:xfrm>
              <a:off x="4952762" y="3286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6" name="pt9626"/>
            <p:cNvSpPr/>
            <p:nvPr/>
          </p:nvSpPr>
          <p:spPr>
            <a:xfrm>
              <a:off x="5107237" y="3303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7" name="pt9627"/>
            <p:cNvSpPr/>
            <p:nvPr/>
          </p:nvSpPr>
          <p:spPr>
            <a:xfrm>
              <a:off x="4907720" y="3309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8" name="pt9628"/>
            <p:cNvSpPr/>
            <p:nvPr/>
          </p:nvSpPr>
          <p:spPr>
            <a:xfrm>
              <a:off x="5464535" y="3220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9" name="pt9629"/>
            <p:cNvSpPr/>
            <p:nvPr/>
          </p:nvSpPr>
          <p:spPr>
            <a:xfrm>
              <a:off x="5273836" y="3407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0" name="pt9630"/>
            <p:cNvSpPr/>
            <p:nvPr/>
          </p:nvSpPr>
          <p:spPr>
            <a:xfrm>
              <a:off x="4753823" y="3263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1" name="pt9631"/>
            <p:cNvSpPr/>
            <p:nvPr/>
          </p:nvSpPr>
          <p:spPr>
            <a:xfrm>
              <a:off x="5541236" y="3309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2" name="pt9632"/>
            <p:cNvSpPr/>
            <p:nvPr/>
          </p:nvSpPr>
          <p:spPr>
            <a:xfrm>
              <a:off x="5196300" y="3294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3" name="pt9633"/>
            <p:cNvSpPr/>
            <p:nvPr/>
          </p:nvSpPr>
          <p:spPr>
            <a:xfrm>
              <a:off x="4444281" y="3108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4" name="pt9634"/>
            <p:cNvSpPr/>
            <p:nvPr/>
          </p:nvSpPr>
          <p:spPr>
            <a:xfrm>
              <a:off x="4831314" y="3247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5" name="pt9635"/>
            <p:cNvSpPr/>
            <p:nvPr/>
          </p:nvSpPr>
          <p:spPr>
            <a:xfrm>
              <a:off x="4526960" y="324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6" name="pt9636"/>
            <p:cNvSpPr/>
            <p:nvPr/>
          </p:nvSpPr>
          <p:spPr>
            <a:xfrm>
              <a:off x="5082000" y="3356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7" name="pt9637"/>
            <p:cNvSpPr/>
            <p:nvPr/>
          </p:nvSpPr>
          <p:spPr>
            <a:xfrm>
              <a:off x="5338594" y="3364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8" name="pt9638"/>
            <p:cNvSpPr/>
            <p:nvPr/>
          </p:nvSpPr>
          <p:spPr>
            <a:xfrm>
              <a:off x="5082328" y="3444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9" name="pt9639"/>
            <p:cNvSpPr/>
            <p:nvPr/>
          </p:nvSpPr>
          <p:spPr>
            <a:xfrm>
              <a:off x="5285690" y="3235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0" name="pt9640"/>
            <p:cNvSpPr/>
            <p:nvPr/>
          </p:nvSpPr>
          <p:spPr>
            <a:xfrm>
              <a:off x="4877488" y="3306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1" name="pt9641"/>
            <p:cNvSpPr/>
            <p:nvPr/>
          </p:nvSpPr>
          <p:spPr>
            <a:xfrm>
              <a:off x="4987802" y="3352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2" name="pt9642"/>
            <p:cNvSpPr/>
            <p:nvPr/>
          </p:nvSpPr>
          <p:spPr>
            <a:xfrm>
              <a:off x="5647416" y="3301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3" name="pt9643"/>
            <p:cNvSpPr/>
            <p:nvPr/>
          </p:nvSpPr>
          <p:spPr>
            <a:xfrm>
              <a:off x="4929910" y="3337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4" name="pt9644"/>
            <p:cNvSpPr/>
            <p:nvPr/>
          </p:nvSpPr>
          <p:spPr>
            <a:xfrm>
              <a:off x="4734275" y="3142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5" name="pt9645"/>
            <p:cNvSpPr/>
            <p:nvPr/>
          </p:nvSpPr>
          <p:spPr>
            <a:xfrm>
              <a:off x="5174052" y="3330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6" name="pt9646"/>
            <p:cNvSpPr/>
            <p:nvPr/>
          </p:nvSpPr>
          <p:spPr>
            <a:xfrm>
              <a:off x="4717112" y="3582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7" name="pt9647"/>
            <p:cNvSpPr/>
            <p:nvPr/>
          </p:nvSpPr>
          <p:spPr>
            <a:xfrm>
              <a:off x="4781451" y="3283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8" name="pt9648"/>
            <p:cNvSpPr/>
            <p:nvPr/>
          </p:nvSpPr>
          <p:spPr>
            <a:xfrm>
              <a:off x="5476292" y="3106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9" name="pt9649"/>
            <p:cNvSpPr/>
            <p:nvPr/>
          </p:nvSpPr>
          <p:spPr>
            <a:xfrm>
              <a:off x="5639889" y="3261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0" name="pt9650"/>
            <p:cNvSpPr/>
            <p:nvPr/>
          </p:nvSpPr>
          <p:spPr>
            <a:xfrm>
              <a:off x="5255330" y="3297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1" name="pt9651"/>
            <p:cNvSpPr/>
            <p:nvPr/>
          </p:nvSpPr>
          <p:spPr>
            <a:xfrm>
              <a:off x="4854944" y="3242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2" name="pt9652"/>
            <p:cNvSpPr/>
            <p:nvPr/>
          </p:nvSpPr>
          <p:spPr>
            <a:xfrm>
              <a:off x="4830511" y="3290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3" name="pt9653"/>
            <p:cNvSpPr/>
            <p:nvPr/>
          </p:nvSpPr>
          <p:spPr>
            <a:xfrm>
              <a:off x="5215983" y="3248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4" name="pt9654"/>
            <p:cNvSpPr/>
            <p:nvPr/>
          </p:nvSpPr>
          <p:spPr>
            <a:xfrm>
              <a:off x="5380480" y="3323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5" name="pt9655"/>
            <p:cNvSpPr/>
            <p:nvPr/>
          </p:nvSpPr>
          <p:spPr>
            <a:xfrm>
              <a:off x="5192109" y="329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6" name="pt9656"/>
            <p:cNvSpPr/>
            <p:nvPr/>
          </p:nvSpPr>
          <p:spPr>
            <a:xfrm>
              <a:off x="5478265" y="3324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7" name="pt9657"/>
            <p:cNvSpPr/>
            <p:nvPr/>
          </p:nvSpPr>
          <p:spPr>
            <a:xfrm>
              <a:off x="4807389" y="3302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8" name="pt9658"/>
            <p:cNvSpPr/>
            <p:nvPr/>
          </p:nvSpPr>
          <p:spPr>
            <a:xfrm>
              <a:off x="5220862" y="3228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9" name="pt9659"/>
            <p:cNvSpPr/>
            <p:nvPr/>
          </p:nvSpPr>
          <p:spPr>
            <a:xfrm>
              <a:off x="5275019" y="3265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0" name="pt9660"/>
            <p:cNvSpPr/>
            <p:nvPr/>
          </p:nvSpPr>
          <p:spPr>
            <a:xfrm>
              <a:off x="5015726" y="3297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1" name="pt9661"/>
            <p:cNvSpPr/>
            <p:nvPr/>
          </p:nvSpPr>
          <p:spPr>
            <a:xfrm>
              <a:off x="4905521" y="3245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2" name="pt9662"/>
            <p:cNvSpPr/>
            <p:nvPr/>
          </p:nvSpPr>
          <p:spPr>
            <a:xfrm>
              <a:off x="5279442" y="3379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3" name="pt9663"/>
            <p:cNvSpPr/>
            <p:nvPr/>
          </p:nvSpPr>
          <p:spPr>
            <a:xfrm>
              <a:off x="5574849" y="3273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4" name="pt9664"/>
            <p:cNvSpPr/>
            <p:nvPr/>
          </p:nvSpPr>
          <p:spPr>
            <a:xfrm>
              <a:off x="4938234" y="3241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5" name="pt9665"/>
            <p:cNvSpPr/>
            <p:nvPr/>
          </p:nvSpPr>
          <p:spPr>
            <a:xfrm>
              <a:off x="5028132" y="3332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6" name="pt9666"/>
            <p:cNvSpPr/>
            <p:nvPr/>
          </p:nvSpPr>
          <p:spPr>
            <a:xfrm>
              <a:off x="5355841" y="3259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7" name="pt9667"/>
            <p:cNvSpPr/>
            <p:nvPr/>
          </p:nvSpPr>
          <p:spPr>
            <a:xfrm>
              <a:off x="4985520" y="3350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8" name="pt9668"/>
            <p:cNvSpPr/>
            <p:nvPr/>
          </p:nvSpPr>
          <p:spPr>
            <a:xfrm>
              <a:off x="5161144" y="3319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9" name="pt9669"/>
            <p:cNvSpPr/>
            <p:nvPr/>
          </p:nvSpPr>
          <p:spPr>
            <a:xfrm>
              <a:off x="5333753" y="3315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0" name="pt9670"/>
            <p:cNvSpPr/>
            <p:nvPr/>
          </p:nvSpPr>
          <p:spPr>
            <a:xfrm>
              <a:off x="5465807" y="3349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1" name="pt9671"/>
            <p:cNvSpPr/>
            <p:nvPr/>
          </p:nvSpPr>
          <p:spPr>
            <a:xfrm>
              <a:off x="4794732" y="3274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2" name="pt9672"/>
            <p:cNvSpPr/>
            <p:nvPr/>
          </p:nvSpPr>
          <p:spPr>
            <a:xfrm>
              <a:off x="4617674" y="3106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3" name="pt9673"/>
            <p:cNvSpPr/>
            <p:nvPr/>
          </p:nvSpPr>
          <p:spPr>
            <a:xfrm>
              <a:off x="4932063" y="337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4" name="pt9674"/>
            <p:cNvSpPr/>
            <p:nvPr/>
          </p:nvSpPr>
          <p:spPr>
            <a:xfrm>
              <a:off x="5361118" y="3252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5" name="pt9675"/>
            <p:cNvSpPr/>
            <p:nvPr/>
          </p:nvSpPr>
          <p:spPr>
            <a:xfrm>
              <a:off x="5535309" y="3334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6" name="pt9676"/>
            <p:cNvSpPr/>
            <p:nvPr/>
          </p:nvSpPr>
          <p:spPr>
            <a:xfrm>
              <a:off x="4563677" y="3242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7" name="pt9677"/>
            <p:cNvSpPr/>
            <p:nvPr/>
          </p:nvSpPr>
          <p:spPr>
            <a:xfrm>
              <a:off x="4527982" y="3235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8" name="pt9678"/>
            <p:cNvSpPr/>
            <p:nvPr/>
          </p:nvSpPr>
          <p:spPr>
            <a:xfrm>
              <a:off x="5327827" y="3355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9" name="pt9679"/>
            <p:cNvSpPr/>
            <p:nvPr/>
          </p:nvSpPr>
          <p:spPr>
            <a:xfrm>
              <a:off x="5458556" y="3340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0" name="pt9680"/>
            <p:cNvSpPr/>
            <p:nvPr/>
          </p:nvSpPr>
          <p:spPr>
            <a:xfrm>
              <a:off x="5314745" y="3353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1" name="pt9681"/>
            <p:cNvSpPr/>
            <p:nvPr/>
          </p:nvSpPr>
          <p:spPr>
            <a:xfrm>
              <a:off x="5655657" y="3431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2" name="pt9682"/>
            <p:cNvSpPr/>
            <p:nvPr/>
          </p:nvSpPr>
          <p:spPr>
            <a:xfrm>
              <a:off x="5428408" y="3340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3" name="pt9683"/>
            <p:cNvSpPr/>
            <p:nvPr/>
          </p:nvSpPr>
          <p:spPr>
            <a:xfrm>
              <a:off x="5180287" y="3340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4" name="pt9684"/>
            <p:cNvSpPr/>
            <p:nvPr/>
          </p:nvSpPr>
          <p:spPr>
            <a:xfrm>
              <a:off x="4904525" y="3369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5" name="pt9685"/>
            <p:cNvSpPr/>
            <p:nvPr/>
          </p:nvSpPr>
          <p:spPr>
            <a:xfrm>
              <a:off x="4934467" y="3426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6" name="pt9686"/>
            <p:cNvSpPr/>
            <p:nvPr/>
          </p:nvSpPr>
          <p:spPr>
            <a:xfrm>
              <a:off x="5235904" y="3432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7" name="pt9687"/>
            <p:cNvSpPr/>
            <p:nvPr/>
          </p:nvSpPr>
          <p:spPr>
            <a:xfrm>
              <a:off x="5550344" y="3366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8" name="pt9688"/>
            <p:cNvSpPr/>
            <p:nvPr/>
          </p:nvSpPr>
          <p:spPr>
            <a:xfrm>
              <a:off x="4752177" y="3431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9" name="pt9689"/>
            <p:cNvSpPr/>
            <p:nvPr/>
          </p:nvSpPr>
          <p:spPr>
            <a:xfrm>
              <a:off x="4518475" y="3342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0" name="pt9690"/>
            <p:cNvSpPr/>
            <p:nvPr/>
          </p:nvSpPr>
          <p:spPr>
            <a:xfrm>
              <a:off x="5063667" y="3254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1" name="pt9691"/>
            <p:cNvSpPr/>
            <p:nvPr/>
          </p:nvSpPr>
          <p:spPr>
            <a:xfrm>
              <a:off x="5282534" y="3359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2" name="pt9692"/>
            <p:cNvSpPr/>
            <p:nvPr/>
          </p:nvSpPr>
          <p:spPr>
            <a:xfrm>
              <a:off x="5163420" y="3347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3" name="pt9693"/>
            <p:cNvSpPr/>
            <p:nvPr/>
          </p:nvSpPr>
          <p:spPr>
            <a:xfrm>
              <a:off x="5341634" y="3310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4" name="pt9694"/>
            <p:cNvSpPr/>
            <p:nvPr/>
          </p:nvSpPr>
          <p:spPr>
            <a:xfrm>
              <a:off x="5318615" y="3285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5" name="pt9695"/>
            <p:cNvSpPr/>
            <p:nvPr/>
          </p:nvSpPr>
          <p:spPr>
            <a:xfrm>
              <a:off x="5351309" y="323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6" name="pt9696"/>
            <p:cNvSpPr/>
            <p:nvPr/>
          </p:nvSpPr>
          <p:spPr>
            <a:xfrm>
              <a:off x="4943248" y="3206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7" name="pt9697"/>
            <p:cNvSpPr/>
            <p:nvPr/>
          </p:nvSpPr>
          <p:spPr>
            <a:xfrm>
              <a:off x="5258627" y="3299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8" name="pt9698"/>
            <p:cNvSpPr/>
            <p:nvPr/>
          </p:nvSpPr>
          <p:spPr>
            <a:xfrm>
              <a:off x="5280901" y="3255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9" name="pt9699"/>
            <p:cNvSpPr/>
            <p:nvPr/>
          </p:nvSpPr>
          <p:spPr>
            <a:xfrm>
              <a:off x="5439928" y="3371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0" name="pt9700"/>
            <p:cNvSpPr/>
            <p:nvPr/>
          </p:nvSpPr>
          <p:spPr>
            <a:xfrm>
              <a:off x="5598575" y="3292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1" name="pt9701"/>
            <p:cNvSpPr/>
            <p:nvPr/>
          </p:nvSpPr>
          <p:spPr>
            <a:xfrm>
              <a:off x="5200787" y="3323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2" name="pt9702"/>
            <p:cNvSpPr/>
            <p:nvPr/>
          </p:nvSpPr>
          <p:spPr>
            <a:xfrm>
              <a:off x="4716610" y="3053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3" name="pt9703"/>
            <p:cNvSpPr/>
            <p:nvPr/>
          </p:nvSpPr>
          <p:spPr>
            <a:xfrm>
              <a:off x="5298726" y="3277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4" name="pt9704"/>
            <p:cNvSpPr/>
            <p:nvPr/>
          </p:nvSpPr>
          <p:spPr>
            <a:xfrm>
              <a:off x="5364011" y="3313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5" name="pt9705"/>
            <p:cNvSpPr/>
            <p:nvPr/>
          </p:nvSpPr>
          <p:spPr>
            <a:xfrm>
              <a:off x="5548538" y="340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6" name="pt9706"/>
            <p:cNvSpPr/>
            <p:nvPr/>
          </p:nvSpPr>
          <p:spPr>
            <a:xfrm>
              <a:off x="4847006" y="3374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7" name="pt9707"/>
            <p:cNvSpPr/>
            <p:nvPr/>
          </p:nvSpPr>
          <p:spPr>
            <a:xfrm>
              <a:off x="5112354" y="3404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8" name="pt9708"/>
            <p:cNvSpPr/>
            <p:nvPr/>
          </p:nvSpPr>
          <p:spPr>
            <a:xfrm>
              <a:off x="5361857" y="3216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9" name="pt9709"/>
            <p:cNvSpPr/>
            <p:nvPr/>
          </p:nvSpPr>
          <p:spPr>
            <a:xfrm>
              <a:off x="4874480" y="3346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0" name="pt9710"/>
            <p:cNvSpPr/>
            <p:nvPr/>
          </p:nvSpPr>
          <p:spPr>
            <a:xfrm>
              <a:off x="5198794" y="3352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1" name="pt9711"/>
            <p:cNvSpPr/>
            <p:nvPr/>
          </p:nvSpPr>
          <p:spPr>
            <a:xfrm>
              <a:off x="5000780" y="3379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2" name="pt9712"/>
            <p:cNvSpPr/>
            <p:nvPr/>
          </p:nvSpPr>
          <p:spPr>
            <a:xfrm>
              <a:off x="5475302" y="3400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3" name="pt9713"/>
            <p:cNvSpPr/>
            <p:nvPr/>
          </p:nvSpPr>
          <p:spPr>
            <a:xfrm>
              <a:off x="5492298" y="336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4" name="pt9714"/>
            <p:cNvSpPr/>
            <p:nvPr/>
          </p:nvSpPr>
          <p:spPr>
            <a:xfrm>
              <a:off x="5222848" y="3374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5" name="pt9715"/>
            <p:cNvSpPr/>
            <p:nvPr/>
          </p:nvSpPr>
          <p:spPr>
            <a:xfrm>
              <a:off x="4739874" y="3254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6" name="pt9716"/>
            <p:cNvSpPr/>
            <p:nvPr/>
          </p:nvSpPr>
          <p:spPr>
            <a:xfrm>
              <a:off x="5264066" y="3346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7" name="pt9717"/>
            <p:cNvSpPr/>
            <p:nvPr/>
          </p:nvSpPr>
          <p:spPr>
            <a:xfrm>
              <a:off x="4815527" y="3295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8" name="pt9718"/>
            <p:cNvSpPr/>
            <p:nvPr/>
          </p:nvSpPr>
          <p:spPr>
            <a:xfrm>
              <a:off x="5635216" y="335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9" name="pt9719"/>
            <p:cNvSpPr/>
            <p:nvPr/>
          </p:nvSpPr>
          <p:spPr>
            <a:xfrm>
              <a:off x="5527338" y="334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0" name="pt9720"/>
            <p:cNvSpPr/>
            <p:nvPr/>
          </p:nvSpPr>
          <p:spPr>
            <a:xfrm>
              <a:off x="5021351" y="3062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1" name="pt9721"/>
            <p:cNvSpPr/>
            <p:nvPr/>
          </p:nvSpPr>
          <p:spPr>
            <a:xfrm>
              <a:off x="5355551" y="3357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2" name="pt9722"/>
            <p:cNvSpPr/>
            <p:nvPr/>
          </p:nvSpPr>
          <p:spPr>
            <a:xfrm>
              <a:off x="5549046" y="3286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3" name="pt9723"/>
            <p:cNvSpPr/>
            <p:nvPr/>
          </p:nvSpPr>
          <p:spPr>
            <a:xfrm>
              <a:off x="4834529" y="3371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4" name="pt9724"/>
            <p:cNvSpPr/>
            <p:nvPr/>
          </p:nvSpPr>
          <p:spPr>
            <a:xfrm>
              <a:off x="5289013" y="3375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5" name="pt9725"/>
            <p:cNvSpPr/>
            <p:nvPr/>
          </p:nvSpPr>
          <p:spPr>
            <a:xfrm>
              <a:off x="4519677" y="336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6" name="pt9726"/>
            <p:cNvSpPr/>
            <p:nvPr/>
          </p:nvSpPr>
          <p:spPr>
            <a:xfrm>
              <a:off x="4931118" y="3441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7" name="pt9727"/>
            <p:cNvSpPr/>
            <p:nvPr/>
          </p:nvSpPr>
          <p:spPr>
            <a:xfrm>
              <a:off x="4747774" y="3289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8" name="pt9728"/>
            <p:cNvSpPr/>
            <p:nvPr/>
          </p:nvSpPr>
          <p:spPr>
            <a:xfrm>
              <a:off x="4991652" y="3214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9" name="pt9729"/>
            <p:cNvSpPr/>
            <p:nvPr/>
          </p:nvSpPr>
          <p:spPr>
            <a:xfrm>
              <a:off x="4800543" y="3414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0" name="pt9730"/>
            <p:cNvSpPr/>
            <p:nvPr/>
          </p:nvSpPr>
          <p:spPr>
            <a:xfrm>
              <a:off x="4633642" y="3284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1" name="pt9731"/>
            <p:cNvSpPr/>
            <p:nvPr/>
          </p:nvSpPr>
          <p:spPr>
            <a:xfrm>
              <a:off x="4535625" y="3222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2" name="pt9732"/>
            <p:cNvSpPr/>
            <p:nvPr/>
          </p:nvSpPr>
          <p:spPr>
            <a:xfrm>
              <a:off x="4764224" y="3266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3" name="pt9733"/>
            <p:cNvSpPr/>
            <p:nvPr/>
          </p:nvSpPr>
          <p:spPr>
            <a:xfrm>
              <a:off x="5046376" y="3395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4" name="pt9734"/>
            <p:cNvSpPr/>
            <p:nvPr/>
          </p:nvSpPr>
          <p:spPr>
            <a:xfrm>
              <a:off x="5084379" y="338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5" name="pt9735"/>
            <p:cNvSpPr/>
            <p:nvPr/>
          </p:nvSpPr>
          <p:spPr>
            <a:xfrm>
              <a:off x="4677958" y="337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6" name="pt9736"/>
            <p:cNvSpPr/>
            <p:nvPr/>
          </p:nvSpPr>
          <p:spPr>
            <a:xfrm>
              <a:off x="5037395" y="3366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7" name="pt9737"/>
            <p:cNvSpPr/>
            <p:nvPr/>
          </p:nvSpPr>
          <p:spPr>
            <a:xfrm>
              <a:off x="4933747" y="3352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8" name="pt9738"/>
            <p:cNvSpPr/>
            <p:nvPr/>
          </p:nvSpPr>
          <p:spPr>
            <a:xfrm>
              <a:off x="5163677" y="3505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9" name="pt9739"/>
            <p:cNvSpPr/>
            <p:nvPr/>
          </p:nvSpPr>
          <p:spPr>
            <a:xfrm>
              <a:off x="5131767" y="3266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0" name="pt9740"/>
            <p:cNvSpPr/>
            <p:nvPr/>
          </p:nvSpPr>
          <p:spPr>
            <a:xfrm>
              <a:off x="4803622" y="3407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1" name="pt9741"/>
            <p:cNvSpPr/>
            <p:nvPr/>
          </p:nvSpPr>
          <p:spPr>
            <a:xfrm>
              <a:off x="5207446" y="3516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2" name="pt9742"/>
            <p:cNvSpPr/>
            <p:nvPr/>
          </p:nvSpPr>
          <p:spPr>
            <a:xfrm>
              <a:off x="5215462" y="3365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3" name="pt9743"/>
            <p:cNvSpPr/>
            <p:nvPr/>
          </p:nvSpPr>
          <p:spPr>
            <a:xfrm>
              <a:off x="5338594" y="3364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4" name="pt9744"/>
            <p:cNvSpPr/>
            <p:nvPr/>
          </p:nvSpPr>
          <p:spPr>
            <a:xfrm>
              <a:off x="5082328" y="3444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5" name="pt9745"/>
            <p:cNvSpPr/>
            <p:nvPr/>
          </p:nvSpPr>
          <p:spPr>
            <a:xfrm>
              <a:off x="5285690" y="3235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6" name="pt9746"/>
            <p:cNvSpPr/>
            <p:nvPr/>
          </p:nvSpPr>
          <p:spPr>
            <a:xfrm>
              <a:off x="4877488" y="3306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7" name="pt9747"/>
            <p:cNvSpPr/>
            <p:nvPr/>
          </p:nvSpPr>
          <p:spPr>
            <a:xfrm>
              <a:off x="4987802" y="3352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8" name="pt9748"/>
            <p:cNvSpPr/>
            <p:nvPr/>
          </p:nvSpPr>
          <p:spPr>
            <a:xfrm>
              <a:off x="5647416" y="3301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9" name="pt9749"/>
            <p:cNvSpPr/>
            <p:nvPr/>
          </p:nvSpPr>
          <p:spPr>
            <a:xfrm>
              <a:off x="4929910" y="3337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0" name="pt9750"/>
            <p:cNvSpPr/>
            <p:nvPr/>
          </p:nvSpPr>
          <p:spPr>
            <a:xfrm>
              <a:off x="4734275" y="3142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1" name="pt9751"/>
            <p:cNvSpPr/>
            <p:nvPr/>
          </p:nvSpPr>
          <p:spPr>
            <a:xfrm>
              <a:off x="5174052" y="3330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2" name="pt9752"/>
            <p:cNvSpPr/>
            <p:nvPr/>
          </p:nvSpPr>
          <p:spPr>
            <a:xfrm>
              <a:off x="4717112" y="3582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3" name="pt9753"/>
            <p:cNvSpPr/>
            <p:nvPr/>
          </p:nvSpPr>
          <p:spPr>
            <a:xfrm>
              <a:off x="4781451" y="3283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4" name="pt9754"/>
            <p:cNvSpPr/>
            <p:nvPr/>
          </p:nvSpPr>
          <p:spPr>
            <a:xfrm>
              <a:off x="5476292" y="3106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5" name="pt9755"/>
            <p:cNvSpPr/>
            <p:nvPr/>
          </p:nvSpPr>
          <p:spPr>
            <a:xfrm>
              <a:off x="5639889" y="3261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6" name="pt9756"/>
            <p:cNvSpPr/>
            <p:nvPr/>
          </p:nvSpPr>
          <p:spPr>
            <a:xfrm>
              <a:off x="5255330" y="3297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7" name="pt9757"/>
            <p:cNvSpPr/>
            <p:nvPr/>
          </p:nvSpPr>
          <p:spPr>
            <a:xfrm>
              <a:off x="4854944" y="3242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8" name="pt9758"/>
            <p:cNvSpPr/>
            <p:nvPr/>
          </p:nvSpPr>
          <p:spPr>
            <a:xfrm>
              <a:off x="4830511" y="3290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9" name="pt9759"/>
            <p:cNvSpPr/>
            <p:nvPr/>
          </p:nvSpPr>
          <p:spPr>
            <a:xfrm>
              <a:off x="5215983" y="3248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0" name="pt9760"/>
            <p:cNvSpPr/>
            <p:nvPr/>
          </p:nvSpPr>
          <p:spPr>
            <a:xfrm>
              <a:off x="5380480" y="3323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1" name="pt9761"/>
            <p:cNvSpPr/>
            <p:nvPr/>
          </p:nvSpPr>
          <p:spPr>
            <a:xfrm>
              <a:off x="5192109" y="329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2" name="pt9762"/>
            <p:cNvSpPr/>
            <p:nvPr/>
          </p:nvSpPr>
          <p:spPr>
            <a:xfrm>
              <a:off x="5478265" y="3324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3" name="pt9763"/>
            <p:cNvSpPr/>
            <p:nvPr/>
          </p:nvSpPr>
          <p:spPr>
            <a:xfrm>
              <a:off x="4807389" y="3302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4" name="pt9764"/>
            <p:cNvSpPr/>
            <p:nvPr/>
          </p:nvSpPr>
          <p:spPr>
            <a:xfrm>
              <a:off x="5220862" y="3228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5" name="pt9765"/>
            <p:cNvSpPr/>
            <p:nvPr/>
          </p:nvSpPr>
          <p:spPr>
            <a:xfrm>
              <a:off x="5275019" y="3265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6" name="pt9766"/>
            <p:cNvSpPr/>
            <p:nvPr/>
          </p:nvSpPr>
          <p:spPr>
            <a:xfrm>
              <a:off x="5015726" y="3297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7" name="pt9767"/>
            <p:cNvSpPr/>
            <p:nvPr/>
          </p:nvSpPr>
          <p:spPr>
            <a:xfrm>
              <a:off x="4905521" y="3245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8" name="pt9768"/>
            <p:cNvSpPr/>
            <p:nvPr/>
          </p:nvSpPr>
          <p:spPr>
            <a:xfrm>
              <a:off x="5279442" y="3379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9" name="pt9769"/>
            <p:cNvSpPr/>
            <p:nvPr/>
          </p:nvSpPr>
          <p:spPr>
            <a:xfrm>
              <a:off x="5574849" y="3273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0" name="pt9770"/>
            <p:cNvSpPr/>
            <p:nvPr/>
          </p:nvSpPr>
          <p:spPr>
            <a:xfrm>
              <a:off x="4938234" y="3241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1" name="pt9771"/>
            <p:cNvSpPr/>
            <p:nvPr/>
          </p:nvSpPr>
          <p:spPr>
            <a:xfrm>
              <a:off x="5028132" y="3332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2" name="pt9772"/>
            <p:cNvSpPr/>
            <p:nvPr/>
          </p:nvSpPr>
          <p:spPr>
            <a:xfrm>
              <a:off x="5355841" y="3259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3" name="pt9773"/>
            <p:cNvSpPr/>
            <p:nvPr/>
          </p:nvSpPr>
          <p:spPr>
            <a:xfrm>
              <a:off x="4985520" y="3350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4" name="pt9774"/>
            <p:cNvSpPr/>
            <p:nvPr/>
          </p:nvSpPr>
          <p:spPr>
            <a:xfrm>
              <a:off x="5161144" y="3319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5" name="pt9775"/>
            <p:cNvSpPr/>
            <p:nvPr/>
          </p:nvSpPr>
          <p:spPr>
            <a:xfrm>
              <a:off x="5333753" y="3315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6" name="pt9776"/>
            <p:cNvSpPr/>
            <p:nvPr/>
          </p:nvSpPr>
          <p:spPr>
            <a:xfrm>
              <a:off x="5465807" y="3349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7" name="pt9777"/>
            <p:cNvSpPr/>
            <p:nvPr/>
          </p:nvSpPr>
          <p:spPr>
            <a:xfrm>
              <a:off x="4794732" y="3274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8" name="pt9778"/>
            <p:cNvSpPr/>
            <p:nvPr/>
          </p:nvSpPr>
          <p:spPr>
            <a:xfrm>
              <a:off x="4617674" y="3106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9" name="pt9779"/>
            <p:cNvSpPr/>
            <p:nvPr/>
          </p:nvSpPr>
          <p:spPr>
            <a:xfrm>
              <a:off x="4932063" y="337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0" name="pt9780"/>
            <p:cNvSpPr/>
            <p:nvPr/>
          </p:nvSpPr>
          <p:spPr>
            <a:xfrm>
              <a:off x="5361118" y="3252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1" name="pt9781"/>
            <p:cNvSpPr/>
            <p:nvPr/>
          </p:nvSpPr>
          <p:spPr>
            <a:xfrm>
              <a:off x="5535309" y="3334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2" name="pt9782"/>
            <p:cNvSpPr/>
            <p:nvPr/>
          </p:nvSpPr>
          <p:spPr>
            <a:xfrm>
              <a:off x="4563677" y="3242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3" name="pt9783"/>
            <p:cNvSpPr/>
            <p:nvPr/>
          </p:nvSpPr>
          <p:spPr>
            <a:xfrm>
              <a:off x="4527982" y="3235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4" name="pt9784"/>
            <p:cNvSpPr/>
            <p:nvPr/>
          </p:nvSpPr>
          <p:spPr>
            <a:xfrm>
              <a:off x="5327827" y="3355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5" name="pt9785"/>
            <p:cNvSpPr/>
            <p:nvPr/>
          </p:nvSpPr>
          <p:spPr>
            <a:xfrm>
              <a:off x="5458556" y="3340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6" name="pt9786"/>
            <p:cNvSpPr/>
            <p:nvPr/>
          </p:nvSpPr>
          <p:spPr>
            <a:xfrm>
              <a:off x="5314745" y="3353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7" name="pt9787"/>
            <p:cNvSpPr/>
            <p:nvPr/>
          </p:nvSpPr>
          <p:spPr>
            <a:xfrm>
              <a:off x="5655657" y="3431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8" name="pt9788"/>
            <p:cNvSpPr/>
            <p:nvPr/>
          </p:nvSpPr>
          <p:spPr>
            <a:xfrm>
              <a:off x="5428408" y="3340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9" name="pt9789"/>
            <p:cNvSpPr/>
            <p:nvPr/>
          </p:nvSpPr>
          <p:spPr>
            <a:xfrm>
              <a:off x="5180287" y="3340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0" name="pt9790"/>
            <p:cNvSpPr/>
            <p:nvPr/>
          </p:nvSpPr>
          <p:spPr>
            <a:xfrm>
              <a:off x="4904525" y="3369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1" name="pt9791"/>
            <p:cNvSpPr/>
            <p:nvPr/>
          </p:nvSpPr>
          <p:spPr>
            <a:xfrm>
              <a:off x="4934467" y="3426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2" name="pt9792"/>
            <p:cNvSpPr/>
            <p:nvPr/>
          </p:nvSpPr>
          <p:spPr>
            <a:xfrm>
              <a:off x="5235904" y="3432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3" name="pt9793"/>
            <p:cNvSpPr/>
            <p:nvPr/>
          </p:nvSpPr>
          <p:spPr>
            <a:xfrm>
              <a:off x="5550344" y="3366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4" name="pt9794"/>
            <p:cNvSpPr/>
            <p:nvPr/>
          </p:nvSpPr>
          <p:spPr>
            <a:xfrm>
              <a:off x="4752177" y="3431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5" name="pt9795"/>
            <p:cNvSpPr/>
            <p:nvPr/>
          </p:nvSpPr>
          <p:spPr>
            <a:xfrm>
              <a:off x="4518475" y="3342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6" name="pt9796"/>
            <p:cNvSpPr/>
            <p:nvPr/>
          </p:nvSpPr>
          <p:spPr>
            <a:xfrm>
              <a:off x="5063667" y="3254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7" name="pt9797"/>
            <p:cNvSpPr/>
            <p:nvPr/>
          </p:nvSpPr>
          <p:spPr>
            <a:xfrm>
              <a:off x="5282534" y="3359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8" name="pt9798"/>
            <p:cNvSpPr/>
            <p:nvPr/>
          </p:nvSpPr>
          <p:spPr>
            <a:xfrm>
              <a:off x="5163420" y="3347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9" name="pt9799"/>
            <p:cNvSpPr/>
            <p:nvPr/>
          </p:nvSpPr>
          <p:spPr>
            <a:xfrm>
              <a:off x="5341634" y="3310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0" name="pt9800"/>
            <p:cNvSpPr/>
            <p:nvPr/>
          </p:nvSpPr>
          <p:spPr>
            <a:xfrm>
              <a:off x="5318615" y="3285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1" name="pt9801"/>
            <p:cNvSpPr/>
            <p:nvPr/>
          </p:nvSpPr>
          <p:spPr>
            <a:xfrm>
              <a:off x="5351309" y="323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2" name="pt9802"/>
            <p:cNvSpPr/>
            <p:nvPr/>
          </p:nvSpPr>
          <p:spPr>
            <a:xfrm>
              <a:off x="4943248" y="3206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3" name="pt9803"/>
            <p:cNvSpPr/>
            <p:nvPr/>
          </p:nvSpPr>
          <p:spPr>
            <a:xfrm>
              <a:off x="5258627" y="3299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4" name="pt9804"/>
            <p:cNvSpPr/>
            <p:nvPr/>
          </p:nvSpPr>
          <p:spPr>
            <a:xfrm>
              <a:off x="5280901" y="3255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5" name="pt9805"/>
            <p:cNvSpPr/>
            <p:nvPr/>
          </p:nvSpPr>
          <p:spPr>
            <a:xfrm>
              <a:off x="5439928" y="3371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6" name="pt9806"/>
            <p:cNvSpPr/>
            <p:nvPr/>
          </p:nvSpPr>
          <p:spPr>
            <a:xfrm>
              <a:off x="5598575" y="3292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7" name="pt9807"/>
            <p:cNvSpPr/>
            <p:nvPr/>
          </p:nvSpPr>
          <p:spPr>
            <a:xfrm>
              <a:off x="5200787" y="3323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8" name="pt9808"/>
            <p:cNvSpPr/>
            <p:nvPr/>
          </p:nvSpPr>
          <p:spPr>
            <a:xfrm>
              <a:off x="4716610" y="3053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9" name="pt9809"/>
            <p:cNvSpPr/>
            <p:nvPr/>
          </p:nvSpPr>
          <p:spPr>
            <a:xfrm>
              <a:off x="5298726" y="3277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0" name="pt9810"/>
            <p:cNvSpPr/>
            <p:nvPr/>
          </p:nvSpPr>
          <p:spPr>
            <a:xfrm>
              <a:off x="5364011" y="3313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1" name="pt9811"/>
            <p:cNvSpPr/>
            <p:nvPr/>
          </p:nvSpPr>
          <p:spPr>
            <a:xfrm>
              <a:off x="5548538" y="340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2" name="pt9812"/>
            <p:cNvSpPr/>
            <p:nvPr/>
          </p:nvSpPr>
          <p:spPr>
            <a:xfrm>
              <a:off x="4847006" y="3374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3" name="pt9813"/>
            <p:cNvSpPr/>
            <p:nvPr/>
          </p:nvSpPr>
          <p:spPr>
            <a:xfrm>
              <a:off x="5112354" y="3404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4" name="pt9814"/>
            <p:cNvSpPr/>
            <p:nvPr/>
          </p:nvSpPr>
          <p:spPr>
            <a:xfrm>
              <a:off x="5361857" y="3216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5" name="pt9815"/>
            <p:cNvSpPr/>
            <p:nvPr/>
          </p:nvSpPr>
          <p:spPr>
            <a:xfrm>
              <a:off x="4874480" y="3346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6" name="pt9816"/>
            <p:cNvSpPr/>
            <p:nvPr/>
          </p:nvSpPr>
          <p:spPr>
            <a:xfrm>
              <a:off x="5198794" y="3352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7" name="pt9817"/>
            <p:cNvSpPr/>
            <p:nvPr/>
          </p:nvSpPr>
          <p:spPr>
            <a:xfrm>
              <a:off x="5000780" y="3379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8" name="pt9818"/>
            <p:cNvSpPr/>
            <p:nvPr/>
          </p:nvSpPr>
          <p:spPr>
            <a:xfrm>
              <a:off x="5475302" y="3400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9" name="pt9819"/>
            <p:cNvSpPr/>
            <p:nvPr/>
          </p:nvSpPr>
          <p:spPr>
            <a:xfrm>
              <a:off x="5492298" y="336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0" name="pt9820"/>
            <p:cNvSpPr/>
            <p:nvPr/>
          </p:nvSpPr>
          <p:spPr>
            <a:xfrm>
              <a:off x="5222848" y="3374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1" name="pt9821"/>
            <p:cNvSpPr/>
            <p:nvPr/>
          </p:nvSpPr>
          <p:spPr>
            <a:xfrm>
              <a:off x="4739874" y="3254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2" name="pt9822"/>
            <p:cNvSpPr/>
            <p:nvPr/>
          </p:nvSpPr>
          <p:spPr>
            <a:xfrm>
              <a:off x="5264066" y="3346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3" name="pt9823"/>
            <p:cNvSpPr/>
            <p:nvPr/>
          </p:nvSpPr>
          <p:spPr>
            <a:xfrm>
              <a:off x="4815527" y="3295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4" name="pt9824"/>
            <p:cNvSpPr/>
            <p:nvPr/>
          </p:nvSpPr>
          <p:spPr>
            <a:xfrm>
              <a:off x="5635216" y="335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5" name="pt9825"/>
            <p:cNvSpPr/>
            <p:nvPr/>
          </p:nvSpPr>
          <p:spPr>
            <a:xfrm>
              <a:off x="5527338" y="334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6" name="pt9826"/>
            <p:cNvSpPr/>
            <p:nvPr/>
          </p:nvSpPr>
          <p:spPr>
            <a:xfrm>
              <a:off x="5021351" y="3062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7" name="pt9827"/>
            <p:cNvSpPr/>
            <p:nvPr/>
          </p:nvSpPr>
          <p:spPr>
            <a:xfrm>
              <a:off x="5355551" y="3357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8" name="pt9828"/>
            <p:cNvSpPr/>
            <p:nvPr/>
          </p:nvSpPr>
          <p:spPr>
            <a:xfrm>
              <a:off x="5549046" y="3286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9" name="pt9829"/>
            <p:cNvSpPr/>
            <p:nvPr/>
          </p:nvSpPr>
          <p:spPr>
            <a:xfrm>
              <a:off x="4834529" y="3371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0" name="pt9830"/>
            <p:cNvSpPr/>
            <p:nvPr/>
          </p:nvSpPr>
          <p:spPr>
            <a:xfrm>
              <a:off x="5289013" y="3375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1" name="pt9831"/>
            <p:cNvSpPr/>
            <p:nvPr/>
          </p:nvSpPr>
          <p:spPr>
            <a:xfrm>
              <a:off x="4519677" y="336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2" name="pt9832"/>
            <p:cNvSpPr/>
            <p:nvPr/>
          </p:nvSpPr>
          <p:spPr>
            <a:xfrm>
              <a:off x="4931118" y="3441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3" name="pt9833"/>
            <p:cNvSpPr/>
            <p:nvPr/>
          </p:nvSpPr>
          <p:spPr>
            <a:xfrm>
              <a:off x="4747774" y="3289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4" name="pt9834"/>
            <p:cNvSpPr/>
            <p:nvPr/>
          </p:nvSpPr>
          <p:spPr>
            <a:xfrm>
              <a:off x="4991652" y="3214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5" name="pt9835"/>
            <p:cNvSpPr/>
            <p:nvPr/>
          </p:nvSpPr>
          <p:spPr>
            <a:xfrm>
              <a:off x="4800543" y="3414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6" name="pt9836"/>
            <p:cNvSpPr/>
            <p:nvPr/>
          </p:nvSpPr>
          <p:spPr>
            <a:xfrm>
              <a:off x="4633642" y="3284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7" name="pt9837"/>
            <p:cNvSpPr/>
            <p:nvPr/>
          </p:nvSpPr>
          <p:spPr>
            <a:xfrm>
              <a:off x="4535625" y="3222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8" name="pt9838"/>
            <p:cNvSpPr/>
            <p:nvPr/>
          </p:nvSpPr>
          <p:spPr>
            <a:xfrm>
              <a:off x="4764224" y="3266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9" name="pt9839"/>
            <p:cNvSpPr/>
            <p:nvPr/>
          </p:nvSpPr>
          <p:spPr>
            <a:xfrm>
              <a:off x="5046376" y="3395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0" name="pt9840"/>
            <p:cNvSpPr/>
            <p:nvPr/>
          </p:nvSpPr>
          <p:spPr>
            <a:xfrm>
              <a:off x="5084379" y="338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1" name="pt9841"/>
            <p:cNvSpPr/>
            <p:nvPr/>
          </p:nvSpPr>
          <p:spPr>
            <a:xfrm>
              <a:off x="4677958" y="337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2" name="pt9842"/>
            <p:cNvSpPr/>
            <p:nvPr/>
          </p:nvSpPr>
          <p:spPr>
            <a:xfrm>
              <a:off x="5037395" y="3366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3" name="pt9843"/>
            <p:cNvSpPr/>
            <p:nvPr/>
          </p:nvSpPr>
          <p:spPr>
            <a:xfrm>
              <a:off x="4933747" y="3352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4" name="pt9844"/>
            <p:cNvSpPr/>
            <p:nvPr/>
          </p:nvSpPr>
          <p:spPr>
            <a:xfrm>
              <a:off x="5163677" y="3505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5" name="pt9845"/>
            <p:cNvSpPr/>
            <p:nvPr/>
          </p:nvSpPr>
          <p:spPr>
            <a:xfrm>
              <a:off x="5131767" y="3266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6" name="pt9846"/>
            <p:cNvSpPr/>
            <p:nvPr/>
          </p:nvSpPr>
          <p:spPr>
            <a:xfrm>
              <a:off x="4803622" y="3407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7" name="pt9847"/>
            <p:cNvSpPr/>
            <p:nvPr/>
          </p:nvSpPr>
          <p:spPr>
            <a:xfrm>
              <a:off x="5207446" y="3516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8" name="pt9848"/>
            <p:cNvSpPr/>
            <p:nvPr/>
          </p:nvSpPr>
          <p:spPr>
            <a:xfrm>
              <a:off x="5215462" y="3365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9" name="pt9849"/>
            <p:cNvSpPr/>
            <p:nvPr/>
          </p:nvSpPr>
          <p:spPr>
            <a:xfrm>
              <a:off x="4822296" y="335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0" name="pt9850"/>
            <p:cNvSpPr/>
            <p:nvPr/>
          </p:nvSpPr>
          <p:spPr>
            <a:xfrm>
              <a:off x="4700983" y="3218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1" name="pt9851"/>
            <p:cNvSpPr/>
            <p:nvPr/>
          </p:nvSpPr>
          <p:spPr>
            <a:xfrm>
              <a:off x="5328830" y="3277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2" name="pt9852"/>
            <p:cNvSpPr/>
            <p:nvPr/>
          </p:nvSpPr>
          <p:spPr>
            <a:xfrm>
              <a:off x="4710728" y="3060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3" name="pt9853"/>
            <p:cNvSpPr/>
            <p:nvPr/>
          </p:nvSpPr>
          <p:spPr>
            <a:xfrm>
              <a:off x="4630344" y="3151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4" name="pt9854"/>
            <p:cNvSpPr/>
            <p:nvPr/>
          </p:nvSpPr>
          <p:spPr>
            <a:xfrm>
              <a:off x="5416902" y="3358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5" name="pt9855"/>
            <p:cNvSpPr/>
            <p:nvPr/>
          </p:nvSpPr>
          <p:spPr>
            <a:xfrm>
              <a:off x="5398492" y="3340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6" name="pt9856"/>
            <p:cNvSpPr/>
            <p:nvPr/>
          </p:nvSpPr>
          <p:spPr>
            <a:xfrm>
              <a:off x="5626036" y="339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7" name="pt9857"/>
            <p:cNvSpPr/>
            <p:nvPr/>
          </p:nvSpPr>
          <p:spPr>
            <a:xfrm>
              <a:off x="4791357" y="3288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8" name="pt9858"/>
            <p:cNvSpPr/>
            <p:nvPr/>
          </p:nvSpPr>
          <p:spPr>
            <a:xfrm>
              <a:off x="4937142" y="334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9" name="pt9859"/>
            <p:cNvSpPr/>
            <p:nvPr/>
          </p:nvSpPr>
          <p:spPr>
            <a:xfrm>
              <a:off x="4703921" y="3324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0" name="pt9860"/>
            <p:cNvSpPr/>
            <p:nvPr/>
          </p:nvSpPr>
          <p:spPr>
            <a:xfrm>
              <a:off x="5368183" y="3309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1" name="pt9861"/>
            <p:cNvSpPr/>
            <p:nvPr/>
          </p:nvSpPr>
          <p:spPr>
            <a:xfrm>
              <a:off x="4553984" y="3194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2" name="pt9862"/>
            <p:cNvSpPr/>
            <p:nvPr/>
          </p:nvSpPr>
          <p:spPr>
            <a:xfrm>
              <a:off x="4896567" y="3337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3" name="pt9863"/>
            <p:cNvSpPr/>
            <p:nvPr/>
          </p:nvSpPr>
          <p:spPr>
            <a:xfrm>
              <a:off x="4664529" y="3304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4" name="pt9864"/>
            <p:cNvSpPr/>
            <p:nvPr/>
          </p:nvSpPr>
          <p:spPr>
            <a:xfrm>
              <a:off x="4531897" y="3141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5" name="pt9865"/>
            <p:cNvSpPr/>
            <p:nvPr/>
          </p:nvSpPr>
          <p:spPr>
            <a:xfrm>
              <a:off x="4987506" y="3297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6" name="pt9866"/>
            <p:cNvSpPr/>
            <p:nvPr/>
          </p:nvSpPr>
          <p:spPr>
            <a:xfrm>
              <a:off x="4691039" y="3226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7" name="pt9867"/>
            <p:cNvSpPr/>
            <p:nvPr/>
          </p:nvSpPr>
          <p:spPr>
            <a:xfrm>
              <a:off x="5238417" y="3330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8" name="pt9868"/>
            <p:cNvSpPr/>
            <p:nvPr/>
          </p:nvSpPr>
          <p:spPr>
            <a:xfrm>
              <a:off x="5111699" y="3361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9" name="pt9869"/>
            <p:cNvSpPr/>
            <p:nvPr/>
          </p:nvSpPr>
          <p:spPr>
            <a:xfrm>
              <a:off x="5057291" y="3299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0" name="pt9870"/>
            <p:cNvSpPr/>
            <p:nvPr/>
          </p:nvSpPr>
          <p:spPr>
            <a:xfrm>
              <a:off x="5444389" y="3382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1" name="pt9871"/>
            <p:cNvSpPr/>
            <p:nvPr/>
          </p:nvSpPr>
          <p:spPr>
            <a:xfrm>
              <a:off x="4980005" y="3387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2" name="pt9872"/>
            <p:cNvSpPr/>
            <p:nvPr/>
          </p:nvSpPr>
          <p:spPr>
            <a:xfrm>
              <a:off x="4755912" y="3231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3" name="pt9873"/>
            <p:cNvSpPr/>
            <p:nvPr/>
          </p:nvSpPr>
          <p:spPr>
            <a:xfrm>
              <a:off x="5269832" y="3324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4" name="pt9874"/>
            <p:cNvSpPr/>
            <p:nvPr/>
          </p:nvSpPr>
          <p:spPr>
            <a:xfrm>
              <a:off x="5125969" y="3362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5" name="pt9875"/>
            <p:cNvSpPr/>
            <p:nvPr/>
          </p:nvSpPr>
          <p:spPr>
            <a:xfrm>
              <a:off x="5569353" y="3358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6" name="pt9876"/>
            <p:cNvSpPr/>
            <p:nvPr/>
          </p:nvSpPr>
          <p:spPr>
            <a:xfrm>
              <a:off x="4961151" y="3346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7" name="pt9877"/>
            <p:cNvSpPr/>
            <p:nvPr/>
          </p:nvSpPr>
          <p:spPr>
            <a:xfrm>
              <a:off x="5503264" y="3480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8" name="pt9878"/>
            <p:cNvSpPr/>
            <p:nvPr/>
          </p:nvSpPr>
          <p:spPr>
            <a:xfrm>
              <a:off x="4747742" y="3516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9" name="pt9879"/>
            <p:cNvSpPr/>
            <p:nvPr/>
          </p:nvSpPr>
          <p:spPr>
            <a:xfrm>
              <a:off x="4732996" y="3569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0" name="pt9880"/>
            <p:cNvSpPr/>
            <p:nvPr/>
          </p:nvSpPr>
          <p:spPr>
            <a:xfrm>
              <a:off x="5285896" y="3366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1" name="pt9881"/>
            <p:cNvSpPr/>
            <p:nvPr/>
          </p:nvSpPr>
          <p:spPr>
            <a:xfrm>
              <a:off x="4536011" y="3110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2" name="pt9882"/>
            <p:cNvSpPr/>
            <p:nvPr/>
          </p:nvSpPr>
          <p:spPr>
            <a:xfrm>
              <a:off x="5347362" y="3430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3" name="pt9883"/>
            <p:cNvSpPr/>
            <p:nvPr/>
          </p:nvSpPr>
          <p:spPr>
            <a:xfrm>
              <a:off x="5238790" y="3383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4" name="pt9884"/>
            <p:cNvSpPr/>
            <p:nvPr/>
          </p:nvSpPr>
          <p:spPr>
            <a:xfrm>
              <a:off x="4726792" y="3283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5" name="pt9885"/>
            <p:cNvSpPr/>
            <p:nvPr/>
          </p:nvSpPr>
          <p:spPr>
            <a:xfrm>
              <a:off x="5597354" y="3366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6" name="pt9886"/>
            <p:cNvSpPr/>
            <p:nvPr/>
          </p:nvSpPr>
          <p:spPr>
            <a:xfrm>
              <a:off x="5140304" y="3076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7" name="pt9887"/>
            <p:cNvSpPr/>
            <p:nvPr/>
          </p:nvSpPr>
          <p:spPr>
            <a:xfrm>
              <a:off x="5083016" y="3355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8" name="pt9888"/>
            <p:cNvSpPr/>
            <p:nvPr/>
          </p:nvSpPr>
          <p:spPr>
            <a:xfrm>
              <a:off x="4735946" y="3290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9" name="pt9889"/>
            <p:cNvSpPr/>
            <p:nvPr/>
          </p:nvSpPr>
          <p:spPr>
            <a:xfrm>
              <a:off x="5208815" y="3412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0" name="pt9890"/>
            <p:cNvSpPr/>
            <p:nvPr/>
          </p:nvSpPr>
          <p:spPr>
            <a:xfrm>
              <a:off x="4573320" y="3190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1" name="pt9891"/>
            <p:cNvSpPr/>
            <p:nvPr/>
          </p:nvSpPr>
          <p:spPr>
            <a:xfrm>
              <a:off x="5471799" y="3342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2" name="pt9892"/>
            <p:cNvSpPr/>
            <p:nvPr/>
          </p:nvSpPr>
          <p:spPr>
            <a:xfrm>
              <a:off x="5133567" y="3426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3" name="pt9893"/>
            <p:cNvSpPr/>
            <p:nvPr/>
          </p:nvSpPr>
          <p:spPr>
            <a:xfrm>
              <a:off x="5212981" y="3330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4" name="pt9894"/>
            <p:cNvSpPr/>
            <p:nvPr/>
          </p:nvSpPr>
          <p:spPr>
            <a:xfrm>
              <a:off x="5374977" y="3295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5" name="pt9895"/>
            <p:cNvSpPr/>
            <p:nvPr/>
          </p:nvSpPr>
          <p:spPr>
            <a:xfrm>
              <a:off x="4783598" y="3353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6" name="pt9896"/>
            <p:cNvSpPr/>
            <p:nvPr/>
          </p:nvSpPr>
          <p:spPr>
            <a:xfrm>
              <a:off x="4710266" y="3269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7" name="pt9897"/>
            <p:cNvSpPr/>
            <p:nvPr/>
          </p:nvSpPr>
          <p:spPr>
            <a:xfrm>
              <a:off x="5560591" y="3329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8" name="pt9898"/>
            <p:cNvSpPr/>
            <p:nvPr/>
          </p:nvSpPr>
          <p:spPr>
            <a:xfrm>
              <a:off x="5141879" y="3336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9" name="pt9899"/>
            <p:cNvSpPr/>
            <p:nvPr/>
          </p:nvSpPr>
          <p:spPr>
            <a:xfrm>
              <a:off x="4717896" y="312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0" name="pt9900"/>
            <p:cNvSpPr/>
            <p:nvPr/>
          </p:nvSpPr>
          <p:spPr>
            <a:xfrm>
              <a:off x="5221678" y="3304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1" name="pt9901"/>
            <p:cNvSpPr/>
            <p:nvPr/>
          </p:nvSpPr>
          <p:spPr>
            <a:xfrm>
              <a:off x="4935001" y="327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2" name="pt9902"/>
            <p:cNvSpPr/>
            <p:nvPr/>
          </p:nvSpPr>
          <p:spPr>
            <a:xfrm>
              <a:off x="5633956" y="3343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3" name="pt9903"/>
            <p:cNvSpPr/>
            <p:nvPr/>
          </p:nvSpPr>
          <p:spPr>
            <a:xfrm>
              <a:off x="4863179" y="3372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4" name="pt9904"/>
            <p:cNvSpPr/>
            <p:nvPr/>
          </p:nvSpPr>
          <p:spPr>
            <a:xfrm>
              <a:off x="5259412" y="3351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5" name="pt9905"/>
            <p:cNvSpPr/>
            <p:nvPr/>
          </p:nvSpPr>
          <p:spPr>
            <a:xfrm>
              <a:off x="5251254" y="3330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6" name="pt9906"/>
            <p:cNvSpPr/>
            <p:nvPr/>
          </p:nvSpPr>
          <p:spPr>
            <a:xfrm>
              <a:off x="4658911" y="316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7" name="pt9907"/>
            <p:cNvSpPr/>
            <p:nvPr/>
          </p:nvSpPr>
          <p:spPr>
            <a:xfrm>
              <a:off x="4724941" y="3213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8" name="pt9908"/>
            <p:cNvSpPr/>
            <p:nvPr/>
          </p:nvSpPr>
          <p:spPr>
            <a:xfrm>
              <a:off x="5645861" y="3276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9" name="pt9909"/>
            <p:cNvSpPr/>
            <p:nvPr/>
          </p:nvSpPr>
          <p:spPr>
            <a:xfrm>
              <a:off x="4627991" y="3136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0" name="pt9910"/>
            <p:cNvSpPr/>
            <p:nvPr/>
          </p:nvSpPr>
          <p:spPr>
            <a:xfrm>
              <a:off x="4695841" y="327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1" name="pt9911"/>
            <p:cNvSpPr/>
            <p:nvPr/>
          </p:nvSpPr>
          <p:spPr>
            <a:xfrm>
              <a:off x="5153745" y="3321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2" name="pt9912"/>
            <p:cNvSpPr/>
            <p:nvPr/>
          </p:nvSpPr>
          <p:spPr>
            <a:xfrm>
              <a:off x="4966737" y="3376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3" name="pt9913"/>
            <p:cNvSpPr/>
            <p:nvPr/>
          </p:nvSpPr>
          <p:spPr>
            <a:xfrm>
              <a:off x="5643244" y="3369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4" name="pt9914"/>
            <p:cNvSpPr/>
            <p:nvPr/>
          </p:nvSpPr>
          <p:spPr>
            <a:xfrm>
              <a:off x="5279416" y="3292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5" name="pt9915"/>
            <p:cNvSpPr/>
            <p:nvPr/>
          </p:nvSpPr>
          <p:spPr>
            <a:xfrm>
              <a:off x="5084752" y="3126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6" name="pt9916"/>
            <p:cNvSpPr/>
            <p:nvPr/>
          </p:nvSpPr>
          <p:spPr>
            <a:xfrm>
              <a:off x="4898161" y="3317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7" name="pt9917"/>
            <p:cNvSpPr/>
            <p:nvPr/>
          </p:nvSpPr>
          <p:spPr>
            <a:xfrm>
              <a:off x="5160019" y="3387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8" name="pt9918"/>
            <p:cNvSpPr/>
            <p:nvPr/>
          </p:nvSpPr>
          <p:spPr>
            <a:xfrm>
              <a:off x="4590926" y="3264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9" name="pt9919"/>
            <p:cNvSpPr/>
            <p:nvPr/>
          </p:nvSpPr>
          <p:spPr>
            <a:xfrm>
              <a:off x="4699241" y="3323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0" name="pt9920"/>
            <p:cNvSpPr/>
            <p:nvPr/>
          </p:nvSpPr>
          <p:spPr>
            <a:xfrm>
              <a:off x="4868739" y="3295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1" name="pt9921"/>
            <p:cNvSpPr/>
            <p:nvPr/>
          </p:nvSpPr>
          <p:spPr>
            <a:xfrm>
              <a:off x="5236617" y="3248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2" name="pt9922"/>
            <p:cNvSpPr/>
            <p:nvPr/>
          </p:nvSpPr>
          <p:spPr>
            <a:xfrm>
              <a:off x="4611921" y="3112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3" name="pt9923"/>
            <p:cNvSpPr/>
            <p:nvPr/>
          </p:nvSpPr>
          <p:spPr>
            <a:xfrm>
              <a:off x="5207626" y="3295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4" name="pt9924"/>
            <p:cNvSpPr/>
            <p:nvPr/>
          </p:nvSpPr>
          <p:spPr>
            <a:xfrm>
              <a:off x="4840886" y="3637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5" name="pt9925"/>
            <p:cNvSpPr/>
            <p:nvPr/>
          </p:nvSpPr>
          <p:spPr>
            <a:xfrm>
              <a:off x="5499870" y="3451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6" name="pt9926"/>
            <p:cNvSpPr/>
            <p:nvPr/>
          </p:nvSpPr>
          <p:spPr>
            <a:xfrm>
              <a:off x="4868341" y="3430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7" name="pt9927"/>
            <p:cNvSpPr/>
            <p:nvPr/>
          </p:nvSpPr>
          <p:spPr>
            <a:xfrm>
              <a:off x="5637125" y="3395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8" name="pt9928"/>
            <p:cNvSpPr/>
            <p:nvPr/>
          </p:nvSpPr>
          <p:spPr>
            <a:xfrm>
              <a:off x="4668470" y="3515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9" name="pt9929"/>
            <p:cNvSpPr/>
            <p:nvPr/>
          </p:nvSpPr>
          <p:spPr>
            <a:xfrm>
              <a:off x="4602883" y="3231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0" name="pt9930"/>
            <p:cNvSpPr/>
            <p:nvPr/>
          </p:nvSpPr>
          <p:spPr>
            <a:xfrm>
              <a:off x="5225464" y="3378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1" name="pt9931"/>
            <p:cNvSpPr/>
            <p:nvPr/>
          </p:nvSpPr>
          <p:spPr>
            <a:xfrm>
              <a:off x="5483260" y="3338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2" name="pt9932"/>
            <p:cNvSpPr/>
            <p:nvPr/>
          </p:nvSpPr>
          <p:spPr>
            <a:xfrm>
              <a:off x="5134294" y="3496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3" name="pt9933"/>
            <p:cNvSpPr/>
            <p:nvPr/>
          </p:nvSpPr>
          <p:spPr>
            <a:xfrm>
              <a:off x="5038250" y="3413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4" name="pt9934"/>
            <p:cNvSpPr/>
            <p:nvPr/>
          </p:nvSpPr>
          <p:spPr>
            <a:xfrm>
              <a:off x="5303200" y="3370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5" name="pt9935"/>
            <p:cNvSpPr/>
            <p:nvPr/>
          </p:nvSpPr>
          <p:spPr>
            <a:xfrm>
              <a:off x="5633139" y="3366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6" name="pt9936"/>
            <p:cNvSpPr/>
            <p:nvPr/>
          </p:nvSpPr>
          <p:spPr>
            <a:xfrm>
              <a:off x="5614954" y="3344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7" name="pt9937"/>
            <p:cNvSpPr/>
            <p:nvPr/>
          </p:nvSpPr>
          <p:spPr>
            <a:xfrm>
              <a:off x="5243412" y="3368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8" name="pt9938"/>
            <p:cNvSpPr/>
            <p:nvPr/>
          </p:nvSpPr>
          <p:spPr>
            <a:xfrm>
              <a:off x="5538079" y="3333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9" name="pt9939"/>
            <p:cNvSpPr/>
            <p:nvPr/>
          </p:nvSpPr>
          <p:spPr>
            <a:xfrm>
              <a:off x="5527415" y="3277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0" name="pt9940"/>
            <p:cNvSpPr/>
            <p:nvPr/>
          </p:nvSpPr>
          <p:spPr>
            <a:xfrm>
              <a:off x="5291456" y="3339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1" name="pt9941"/>
            <p:cNvSpPr/>
            <p:nvPr/>
          </p:nvSpPr>
          <p:spPr>
            <a:xfrm>
              <a:off x="5348622" y="3315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2" name="pt9942"/>
            <p:cNvSpPr/>
            <p:nvPr/>
          </p:nvSpPr>
          <p:spPr>
            <a:xfrm>
              <a:off x="5624596" y="3307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3" name="pt9943"/>
            <p:cNvSpPr/>
            <p:nvPr/>
          </p:nvSpPr>
          <p:spPr>
            <a:xfrm>
              <a:off x="4544419" y="3149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4" name="pt9944"/>
            <p:cNvSpPr/>
            <p:nvPr/>
          </p:nvSpPr>
          <p:spPr>
            <a:xfrm>
              <a:off x="4585167" y="3144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5" name="pt9945"/>
            <p:cNvSpPr/>
            <p:nvPr/>
          </p:nvSpPr>
          <p:spPr>
            <a:xfrm>
              <a:off x="5478015" y="3404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6" name="pt9946"/>
            <p:cNvSpPr/>
            <p:nvPr/>
          </p:nvSpPr>
          <p:spPr>
            <a:xfrm>
              <a:off x="5531581" y="3372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7" name="pt9947"/>
            <p:cNvSpPr/>
            <p:nvPr/>
          </p:nvSpPr>
          <p:spPr>
            <a:xfrm>
              <a:off x="5292414" y="3343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8" name="pt9948"/>
            <p:cNvSpPr/>
            <p:nvPr/>
          </p:nvSpPr>
          <p:spPr>
            <a:xfrm>
              <a:off x="4808218" y="3347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9" name="pt9949"/>
            <p:cNvSpPr/>
            <p:nvPr/>
          </p:nvSpPr>
          <p:spPr>
            <a:xfrm>
              <a:off x="5297621" y="3283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0" name="pt9950"/>
            <p:cNvSpPr/>
            <p:nvPr/>
          </p:nvSpPr>
          <p:spPr>
            <a:xfrm>
              <a:off x="4785443" y="3379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1" name="pt9951"/>
            <p:cNvSpPr/>
            <p:nvPr/>
          </p:nvSpPr>
          <p:spPr>
            <a:xfrm>
              <a:off x="4748442" y="3322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2" name="pt9952"/>
            <p:cNvSpPr/>
            <p:nvPr/>
          </p:nvSpPr>
          <p:spPr>
            <a:xfrm>
              <a:off x="5415603" y="3371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3" name="pt9953"/>
            <p:cNvSpPr/>
            <p:nvPr/>
          </p:nvSpPr>
          <p:spPr>
            <a:xfrm>
              <a:off x="5164448" y="3351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4" name="pt9954"/>
            <p:cNvSpPr/>
            <p:nvPr/>
          </p:nvSpPr>
          <p:spPr>
            <a:xfrm>
              <a:off x="5571397" y="3297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5" name="pt9955"/>
            <p:cNvSpPr/>
            <p:nvPr/>
          </p:nvSpPr>
          <p:spPr>
            <a:xfrm>
              <a:off x="5629469" y="3268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6" name="pt9956"/>
            <p:cNvSpPr/>
            <p:nvPr/>
          </p:nvSpPr>
          <p:spPr>
            <a:xfrm>
              <a:off x="4876106" y="3335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7" name="pt9957"/>
            <p:cNvSpPr/>
            <p:nvPr/>
          </p:nvSpPr>
          <p:spPr>
            <a:xfrm>
              <a:off x="4795458" y="3404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8" name="pt9958"/>
            <p:cNvSpPr/>
            <p:nvPr/>
          </p:nvSpPr>
          <p:spPr>
            <a:xfrm>
              <a:off x="4907585" y="3363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9" name="pt9959"/>
            <p:cNvSpPr/>
            <p:nvPr/>
          </p:nvSpPr>
          <p:spPr>
            <a:xfrm>
              <a:off x="4889014" y="3490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0" name="pt9960"/>
            <p:cNvSpPr/>
            <p:nvPr/>
          </p:nvSpPr>
          <p:spPr>
            <a:xfrm>
              <a:off x="5368568" y="3292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1" name="pt9961"/>
            <p:cNvSpPr/>
            <p:nvPr/>
          </p:nvSpPr>
          <p:spPr>
            <a:xfrm>
              <a:off x="5584722" y="3331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2" name="pt9962"/>
            <p:cNvSpPr/>
            <p:nvPr/>
          </p:nvSpPr>
          <p:spPr>
            <a:xfrm>
              <a:off x="5395188" y="3427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3" name="pt9963"/>
            <p:cNvSpPr/>
            <p:nvPr/>
          </p:nvSpPr>
          <p:spPr>
            <a:xfrm>
              <a:off x="5534628" y="3255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4" name="pt9964"/>
            <p:cNvSpPr/>
            <p:nvPr/>
          </p:nvSpPr>
          <p:spPr>
            <a:xfrm>
              <a:off x="5144810" y="3305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5" name="pt9965"/>
            <p:cNvSpPr/>
            <p:nvPr/>
          </p:nvSpPr>
          <p:spPr>
            <a:xfrm>
              <a:off x="4834265" y="3440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6" name="pt9966"/>
            <p:cNvSpPr/>
            <p:nvPr/>
          </p:nvSpPr>
          <p:spPr>
            <a:xfrm>
              <a:off x="4867872" y="3348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7" name="pt9967"/>
            <p:cNvSpPr/>
            <p:nvPr/>
          </p:nvSpPr>
          <p:spPr>
            <a:xfrm>
              <a:off x="5112142" y="3191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8" name="pt9968"/>
            <p:cNvSpPr/>
            <p:nvPr/>
          </p:nvSpPr>
          <p:spPr>
            <a:xfrm>
              <a:off x="4657465" y="3051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9" name="pt9969"/>
            <p:cNvSpPr/>
            <p:nvPr/>
          </p:nvSpPr>
          <p:spPr>
            <a:xfrm>
              <a:off x="5480155" y="3191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0" name="pt9970"/>
            <p:cNvSpPr/>
            <p:nvPr/>
          </p:nvSpPr>
          <p:spPr>
            <a:xfrm>
              <a:off x="4830517" y="3268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1" name="pt9971"/>
            <p:cNvSpPr/>
            <p:nvPr/>
          </p:nvSpPr>
          <p:spPr>
            <a:xfrm>
              <a:off x="5099896" y="3358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2" name="pt9972"/>
            <p:cNvSpPr/>
            <p:nvPr/>
          </p:nvSpPr>
          <p:spPr>
            <a:xfrm>
              <a:off x="5554947" y="3316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3" name="pt9973"/>
            <p:cNvSpPr/>
            <p:nvPr/>
          </p:nvSpPr>
          <p:spPr>
            <a:xfrm>
              <a:off x="5173268" y="3287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4" name="pt9974"/>
            <p:cNvSpPr/>
            <p:nvPr/>
          </p:nvSpPr>
          <p:spPr>
            <a:xfrm>
              <a:off x="4873117" y="3194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5" name="pt9975"/>
            <p:cNvSpPr/>
            <p:nvPr/>
          </p:nvSpPr>
          <p:spPr>
            <a:xfrm>
              <a:off x="4630273" y="3155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6" name="pt9976"/>
            <p:cNvSpPr/>
            <p:nvPr/>
          </p:nvSpPr>
          <p:spPr>
            <a:xfrm>
              <a:off x="5194281" y="337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7" name="pt9977"/>
            <p:cNvSpPr/>
            <p:nvPr/>
          </p:nvSpPr>
          <p:spPr>
            <a:xfrm>
              <a:off x="4839195" y="3326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8" name="pt9978"/>
            <p:cNvSpPr/>
            <p:nvPr/>
          </p:nvSpPr>
          <p:spPr>
            <a:xfrm>
              <a:off x="5009034" y="3361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9" name="pt9979"/>
            <p:cNvSpPr/>
            <p:nvPr/>
          </p:nvSpPr>
          <p:spPr>
            <a:xfrm>
              <a:off x="5612081" y="3356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0" name="pt9980"/>
            <p:cNvSpPr/>
            <p:nvPr/>
          </p:nvSpPr>
          <p:spPr>
            <a:xfrm>
              <a:off x="5279802" y="3340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1" name="pt9981"/>
            <p:cNvSpPr/>
            <p:nvPr/>
          </p:nvSpPr>
          <p:spPr>
            <a:xfrm>
              <a:off x="5039472" y="3439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2" name="pt9982"/>
            <p:cNvSpPr/>
            <p:nvPr/>
          </p:nvSpPr>
          <p:spPr>
            <a:xfrm>
              <a:off x="4940253" y="3366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3" name="pt9983"/>
            <p:cNvSpPr/>
            <p:nvPr/>
          </p:nvSpPr>
          <p:spPr>
            <a:xfrm>
              <a:off x="5614716" y="3362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4" name="pt9984"/>
            <p:cNvSpPr/>
            <p:nvPr/>
          </p:nvSpPr>
          <p:spPr>
            <a:xfrm>
              <a:off x="4761215" y="3351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5" name="pt9985"/>
            <p:cNvSpPr/>
            <p:nvPr/>
          </p:nvSpPr>
          <p:spPr>
            <a:xfrm>
              <a:off x="5500494" y="3327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6" name="pt9986"/>
            <p:cNvSpPr/>
            <p:nvPr/>
          </p:nvSpPr>
          <p:spPr>
            <a:xfrm>
              <a:off x="5163523" y="3341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7" name="pt9987"/>
            <p:cNvSpPr/>
            <p:nvPr/>
          </p:nvSpPr>
          <p:spPr>
            <a:xfrm>
              <a:off x="4985295" y="3280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8" name="pt9988"/>
            <p:cNvSpPr/>
            <p:nvPr/>
          </p:nvSpPr>
          <p:spPr>
            <a:xfrm>
              <a:off x="5339423" y="3391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9" name="pt9989"/>
            <p:cNvSpPr/>
            <p:nvPr/>
          </p:nvSpPr>
          <p:spPr>
            <a:xfrm>
              <a:off x="5526875" y="3380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0" name="pt9990"/>
            <p:cNvSpPr/>
            <p:nvPr/>
          </p:nvSpPr>
          <p:spPr>
            <a:xfrm>
              <a:off x="5655689" y="3387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1" name="pt9991"/>
            <p:cNvSpPr/>
            <p:nvPr/>
          </p:nvSpPr>
          <p:spPr>
            <a:xfrm>
              <a:off x="5400227" y="3351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2" name="pt9992"/>
            <p:cNvSpPr/>
            <p:nvPr/>
          </p:nvSpPr>
          <p:spPr>
            <a:xfrm>
              <a:off x="5543833" y="3445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3" name="pt9993"/>
            <p:cNvSpPr/>
            <p:nvPr/>
          </p:nvSpPr>
          <p:spPr>
            <a:xfrm>
              <a:off x="4739025" y="3396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4" name="pt9994"/>
            <p:cNvSpPr/>
            <p:nvPr/>
          </p:nvSpPr>
          <p:spPr>
            <a:xfrm>
              <a:off x="5588200" y="3366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5" name="pt9995"/>
            <p:cNvSpPr/>
            <p:nvPr/>
          </p:nvSpPr>
          <p:spPr>
            <a:xfrm>
              <a:off x="5375479" y="3348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6" name="pt9996"/>
            <p:cNvSpPr/>
            <p:nvPr/>
          </p:nvSpPr>
          <p:spPr>
            <a:xfrm>
              <a:off x="5153186" y="3339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7" name="pt9997"/>
            <p:cNvSpPr/>
            <p:nvPr/>
          </p:nvSpPr>
          <p:spPr>
            <a:xfrm>
              <a:off x="5342772" y="3391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8" name="pt9998"/>
            <p:cNvSpPr/>
            <p:nvPr/>
          </p:nvSpPr>
          <p:spPr>
            <a:xfrm>
              <a:off x="5580268" y="3297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9" name="pt9999"/>
            <p:cNvSpPr/>
            <p:nvPr/>
          </p:nvSpPr>
          <p:spPr>
            <a:xfrm>
              <a:off x="5163298" y="3328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0" name="pt10000"/>
            <p:cNvSpPr/>
            <p:nvPr/>
          </p:nvSpPr>
          <p:spPr>
            <a:xfrm>
              <a:off x="4872249" y="3306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1" name="pt10001"/>
            <p:cNvSpPr/>
            <p:nvPr/>
          </p:nvSpPr>
          <p:spPr>
            <a:xfrm>
              <a:off x="4852572" y="3343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2" name="pt10002"/>
            <p:cNvSpPr/>
            <p:nvPr/>
          </p:nvSpPr>
          <p:spPr>
            <a:xfrm>
              <a:off x="5055009" y="3336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3" name="pt10003"/>
            <p:cNvSpPr/>
            <p:nvPr/>
          </p:nvSpPr>
          <p:spPr>
            <a:xfrm>
              <a:off x="4984074" y="3333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4" name="pt10004"/>
            <p:cNvSpPr/>
            <p:nvPr/>
          </p:nvSpPr>
          <p:spPr>
            <a:xfrm>
              <a:off x="4639819" y="3146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5" name="pt10005"/>
            <p:cNvSpPr/>
            <p:nvPr/>
          </p:nvSpPr>
          <p:spPr>
            <a:xfrm>
              <a:off x="5646555" y="3330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6" name="pt10006"/>
            <p:cNvSpPr/>
            <p:nvPr/>
          </p:nvSpPr>
          <p:spPr>
            <a:xfrm>
              <a:off x="4980770" y="3377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7" name="pt10007"/>
            <p:cNvSpPr/>
            <p:nvPr/>
          </p:nvSpPr>
          <p:spPr>
            <a:xfrm>
              <a:off x="4964622" y="3356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8" name="pt10008"/>
            <p:cNvSpPr/>
            <p:nvPr/>
          </p:nvSpPr>
          <p:spPr>
            <a:xfrm>
              <a:off x="5057856" y="337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9" name="pt10009"/>
            <p:cNvSpPr/>
            <p:nvPr/>
          </p:nvSpPr>
          <p:spPr>
            <a:xfrm>
              <a:off x="5389846" y="3361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0" name="pt10010"/>
            <p:cNvSpPr/>
            <p:nvPr/>
          </p:nvSpPr>
          <p:spPr>
            <a:xfrm>
              <a:off x="5596994" y="3350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1" name="pt10011"/>
            <p:cNvSpPr/>
            <p:nvPr/>
          </p:nvSpPr>
          <p:spPr>
            <a:xfrm>
              <a:off x="4651531" y="3107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2" name="pt10012"/>
            <p:cNvSpPr/>
            <p:nvPr/>
          </p:nvSpPr>
          <p:spPr>
            <a:xfrm>
              <a:off x="4616414" y="3138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3" name="pt10013"/>
            <p:cNvSpPr/>
            <p:nvPr/>
          </p:nvSpPr>
          <p:spPr>
            <a:xfrm>
              <a:off x="5164345" y="3344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4" name="pt10014"/>
            <p:cNvSpPr/>
            <p:nvPr/>
          </p:nvSpPr>
          <p:spPr>
            <a:xfrm>
              <a:off x="5061109" y="3358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5" name="pt10015"/>
            <p:cNvSpPr/>
            <p:nvPr/>
          </p:nvSpPr>
          <p:spPr>
            <a:xfrm>
              <a:off x="5196377" y="3287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6" name="pt10016"/>
            <p:cNvSpPr/>
            <p:nvPr/>
          </p:nvSpPr>
          <p:spPr>
            <a:xfrm>
              <a:off x="4977491" y="3327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7" name="pt10017"/>
            <p:cNvSpPr/>
            <p:nvPr/>
          </p:nvSpPr>
          <p:spPr>
            <a:xfrm>
              <a:off x="4976527" y="3364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8" name="pt10018"/>
            <p:cNvSpPr/>
            <p:nvPr/>
          </p:nvSpPr>
          <p:spPr>
            <a:xfrm>
              <a:off x="5159004" y="3383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9" name="pt10019"/>
            <p:cNvSpPr/>
            <p:nvPr/>
          </p:nvSpPr>
          <p:spPr>
            <a:xfrm>
              <a:off x="4684244" y="3061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0" name="pt10020"/>
            <p:cNvSpPr/>
            <p:nvPr/>
          </p:nvSpPr>
          <p:spPr>
            <a:xfrm>
              <a:off x="5310831" y="3104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1" name="pt10021"/>
            <p:cNvSpPr/>
            <p:nvPr/>
          </p:nvSpPr>
          <p:spPr>
            <a:xfrm>
              <a:off x="5185224" y="3366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2" name="pt10022"/>
            <p:cNvSpPr/>
            <p:nvPr/>
          </p:nvSpPr>
          <p:spPr>
            <a:xfrm>
              <a:off x="4784331" y="3218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3" name="pt10023"/>
            <p:cNvSpPr/>
            <p:nvPr/>
          </p:nvSpPr>
          <p:spPr>
            <a:xfrm>
              <a:off x="4726362" y="3363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4" name="pt10024"/>
            <p:cNvSpPr/>
            <p:nvPr/>
          </p:nvSpPr>
          <p:spPr>
            <a:xfrm>
              <a:off x="5562050" y="3357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5" name="pt10025"/>
            <p:cNvSpPr/>
            <p:nvPr/>
          </p:nvSpPr>
          <p:spPr>
            <a:xfrm>
              <a:off x="5151573" y="3373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6" name="pt10026"/>
            <p:cNvSpPr/>
            <p:nvPr/>
          </p:nvSpPr>
          <p:spPr>
            <a:xfrm>
              <a:off x="4643123" y="3313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7" name="pt10027"/>
            <p:cNvSpPr/>
            <p:nvPr/>
          </p:nvSpPr>
          <p:spPr>
            <a:xfrm>
              <a:off x="5201879" y="3380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8" name="pt10028"/>
            <p:cNvSpPr/>
            <p:nvPr/>
          </p:nvSpPr>
          <p:spPr>
            <a:xfrm>
              <a:off x="4794070" y="3252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9" name="pt10029"/>
            <p:cNvSpPr/>
            <p:nvPr/>
          </p:nvSpPr>
          <p:spPr>
            <a:xfrm>
              <a:off x="5608976" y="3372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0" name="pt10030"/>
            <p:cNvSpPr/>
            <p:nvPr/>
          </p:nvSpPr>
          <p:spPr>
            <a:xfrm>
              <a:off x="4859444" y="350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1" name="pt10031"/>
            <p:cNvSpPr/>
            <p:nvPr/>
          </p:nvSpPr>
          <p:spPr>
            <a:xfrm>
              <a:off x="5208250" y="3356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2" name="pt10032"/>
            <p:cNvSpPr/>
            <p:nvPr/>
          </p:nvSpPr>
          <p:spPr>
            <a:xfrm>
              <a:off x="4799810" y="327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3" name="pt10033"/>
            <p:cNvSpPr/>
            <p:nvPr/>
          </p:nvSpPr>
          <p:spPr>
            <a:xfrm>
              <a:off x="5567450" y="3498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4" name="pt10034"/>
            <p:cNvSpPr/>
            <p:nvPr/>
          </p:nvSpPr>
          <p:spPr>
            <a:xfrm>
              <a:off x="5575562" y="3387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5" name="pt10035"/>
            <p:cNvSpPr/>
            <p:nvPr/>
          </p:nvSpPr>
          <p:spPr>
            <a:xfrm>
              <a:off x="5617609" y="3385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6" name="pt10036"/>
            <p:cNvSpPr/>
            <p:nvPr/>
          </p:nvSpPr>
          <p:spPr>
            <a:xfrm>
              <a:off x="5420643" y="3419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7" name="pt10037"/>
            <p:cNvSpPr/>
            <p:nvPr/>
          </p:nvSpPr>
          <p:spPr>
            <a:xfrm>
              <a:off x="4953038" y="3222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8" name="pt10038"/>
            <p:cNvSpPr/>
            <p:nvPr/>
          </p:nvSpPr>
          <p:spPr>
            <a:xfrm>
              <a:off x="4798049" y="3384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9" name="pt10039"/>
            <p:cNvSpPr/>
            <p:nvPr/>
          </p:nvSpPr>
          <p:spPr>
            <a:xfrm>
              <a:off x="5531709" y="3377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0" name="pt10040"/>
            <p:cNvSpPr/>
            <p:nvPr/>
          </p:nvSpPr>
          <p:spPr>
            <a:xfrm>
              <a:off x="5655869" y="3508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1" name="pt10041"/>
            <p:cNvSpPr/>
            <p:nvPr/>
          </p:nvSpPr>
          <p:spPr>
            <a:xfrm>
              <a:off x="5551450" y="3427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2" name="pt10042"/>
            <p:cNvSpPr/>
            <p:nvPr/>
          </p:nvSpPr>
          <p:spPr>
            <a:xfrm>
              <a:off x="5632246" y="3513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3" name="pt10043"/>
            <p:cNvSpPr/>
            <p:nvPr/>
          </p:nvSpPr>
          <p:spPr>
            <a:xfrm>
              <a:off x="5606160" y="3495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4" name="pt10044"/>
            <p:cNvSpPr/>
            <p:nvPr/>
          </p:nvSpPr>
          <p:spPr>
            <a:xfrm>
              <a:off x="4722338" y="3338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5" name="pt10045"/>
            <p:cNvSpPr/>
            <p:nvPr/>
          </p:nvSpPr>
          <p:spPr>
            <a:xfrm>
              <a:off x="4710092" y="3326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6" name="pt10046"/>
            <p:cNvSpPr/>
            <p:nvPr/>
          </p:nvSpPr>
          <p:spPr>
            <a:xfrm>
              <a:off x="5117310" y="3347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7" name="pt10047"/>
            <p:cNvSpPr/>
            <p:nvPr/>
          </p:nvSpPr>
          <p:spPr>
            <a:xfrm>
              <a:off x="4725899" y="3181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8" name="pt10048"/>
            <p:cNvSpPr/>
            <p:nvPr/>
          </p:nvSpPr>
          <p:spPr>
            <a:xfrm>
              <a:off x="5127750" y="3332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9" name="pt10049"/>
            <p:cNvSpPr/>
            <p:nvPr/>
          </p:nvSpPr>
          <p:spPr>
            <a:xfrm>
              <a:off x="5141512" y="3272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0" name="pt10050"/>
            <p:cNvSpPr/>
            <p:nvPr/>
          </p:nvSpPr>
          <p:spPr>
            <a:xfrm>
              <a:off x="5542328" y="3298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1" name="pt10051"/>
            <p:cNvSpPr/>
            <p:nvPr/>
          </p:nvSpPr>
          <p:spPr>
            <a:xfrm>
              <a:off x="5025889" y="339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2" name="pt10052"/>
            <p:cNvSpPr/>
            <p:nvPr/>
          </p:nvSpPr>
          <p:spPr>
            <a:xfrm>
              <a:off x="5116211" y="3389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3" name="pt10053"/>
            <p:cNvSpPr/>
            <p:nvPr/>
          </p:nvSpPr>
          <p:spPr>
            <a:xfrm>
              <a:off x="4628788" y="3192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4" name="pt10054"/>
            <p:cNvSpPr/>
            <p:nvPr/>
          </p:nvSpPr>
          <p:spPr>
            <a:xfrm>
              <a:off x="4853672" y="3182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5" name="pt10055"/>
            <p:cNvSpPr/>
            <p:nvPr/>
          </p:nvSpPr>
          <p:spPr>
            <a:xfrm>
              <a:off x="5066804" y="339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6" name="pt10056"/>
            <p:cNvSpPr/>
            <p:nvPr/>
          </p:nvSpPr>
          <p:spPr>
            <a:xfrm>
              <a:off x="4978931" y="3325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7" name="pt10057"/>
            <p:cNvSpPr/>
            <p:nvPr/>
          </p:nvSpPr>
          <p:spPr>
            <a:xfrm>
              <a:off x="4571976" y="3288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8" name="pt10058"/>
            <p:cNvSpPr/>
            <p:nvPr/>
          </p:nvSpPr>
          <p:spPr>
            <a:xfrm>
              <a:off x="4634265" y="3319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9" name="pt10059"/>
            <p:cNvSpPr/>
            <p:nvPr/>
          </p:nvSpPr>
          <p:spPr>
            <a:xfrm>
              <a:off x="5250059" y="3479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0" name="pt10060"/>
            <p:cNvSpPr/>
            <p:nvPr/>
          </p:nvSpPr>
          <p:spPr>
            <a:xfrm>
              <a:off x="5434714" y="3225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1" name="pt10061"/>
            <p:cNvSpPr/>
            <p:nvPr/>
          </p:nvSpPr>
          <p:spPr>
            <a:xfrm>
              <a:off x="5465846" y="3279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2" name="pt10062"/>
            <p:cNvSpPr/>
            <p:nvPr/>
          </p:nvSpPr>
          <p:spPr>
            <a:xfrm>
              <a:off x="5454944" y="3394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3" name="pt10063"/>
            <p:cNvSpPr/>
            <p:nvPr/>
          </p:nvSpPr>
          <p:spPr>
            <a:xfrm>
              <a:off x="5649685" y="3215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4" name="pt10064"/>
            <p:cNvSpPr/>
            <p:nvPr/>
          </p:nvSpPr>
          <p:spPr>
            <a:xfrm>
              <a:off x="5652372" y="3410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5" name="pt10065"/>
            <p:cNvSpPr/>
            <p:nvPr/>
          </p:nvSpPr>
          <p:spPr>
            <a:xfrm>
              <a:off x="5527512" y="3341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6" name="pt10066"/>
            <p:cNvSpPr/>
            <p:nvPr/>
          </p:nvSpPr>
          <p:spPr>
            <a:xfrm>
              <a:off x="4805756" y="3426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7" name="pt10067"/>
            <p:cNvSpPr/>
            <p:nvPr/>
          </p:nvSpPr>
          <p:spPr>
            <a:xfrm>
              <a:off x="4763832" y="3386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8" name="pt10068"/>
            <p:cNvSpPr/>
            <p:nvPr/>
          </p:nvSpPr>
          <p:spPr>
            <a:xfrm>
              <a:off x="4843046" y="3232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9" name="pt10069"/>
            <p:cNvSpPr/>
            <p:nvPr/>
          </p:nvSpPr>
          <p:spPr>
            <a:xfrm>
              <a:off x="4960508" y="3337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0" name="pt10070"/>
            <p:cNvSpPr/>
            <p:nvPr/>
          </p:nvSpPr>
          <p:spPr>
            <a:xfrm>
              <a:off x="5082611" y="3370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1" name="pt10071"/>
            <p:cNvSpPr/>
            <p:nvPr/>
          </p:nvSpPr>
          <p:spPr>
            <a:xfrm>
              <a:off x="5312277" y="3294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2" name="pt10072"/>
            <p:cNvSpPr/>
            <p:nvPr/>
          </p:nvSpPr>
          <p:spPr>
            <a:xfrm>
              <a:off x="4829566" y="3347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3" name="pt10073"/>
            <p:cNvSpPr/>
            <p:nvPr/>
          </p:nvSpPr>
          <p:spPr>
            <a:xfrm>
              <a:off x="4935419" y="3352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4" name="pt10074"/>
            <p:cNvSpPr/>
            <p:nvPr/>
          </p:nvSpPr>
          <p:spPr>
            <a:xfrm>
              <a:off x="5115061" y="337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5" name="pt10075"/>
            <p:cNvSpPr/>
            <p:nvPr/>
          </p:nvSpPr>
          <p:spPr>
            <a:xfrm>
              <a:off x="4701099" y="3400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6" name="pt10076"/>
            <p:cNvSpPr/>
            <p:nvPr/>
          </p:nvSpPr>
          <p:spPr>
            <a:xfrm>
              <a:off x="4910246" y="3607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7" name="pt10077"/>
            <p:cNvSpPr/>
            <p:nvPr/>
          </p:nvSpPr>
          <p:spPr>
            <a:xfrm>
              <a:off x="5225497" y="3051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8" name="pt10078"/>
            <p:cNvSpPr/>
            <p:nvPr/>
          </p:nvSpPr>
          <p:spPr>
            <a:xfrm>
              <a:off x="5040526" y="3386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9" name="pt10079"/>
            <p:cNvSpPr/>
            <p:nvPr/>
          </p:nvSpPr>
          <p:spPr>
            <a:xfrm>
              <a:off x="4650432" y="3438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0" name="pt10080"/>
            <p:cNvSpPr/>
            <p:nvPr/>
          </p:nvSpPr>
          <p:spPr>
            <a:xfrm>
              <a:off x="5648914" y="3335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1" name="pt10081"/>
            <p:cNvSpPr/>
            <p:nvPr/>
          </p:nvSpPr>
          <p:spPr>
            <a:xfrm>
              <a:off x="5515767" y="3323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2" name="pt10082"/>
            <p:cNvSpPr/>
            <p:nvPr/>
          </p:nvSpPr>
          <p:spPr>
            <a:xfrm>
              <a:off x="4682978" y="3791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3" name="pt10083"/>
            <p:cNvSpPr/>
            <p:nvPr/>
          </p:nvSpPr>
          <p:spPr>
            <a:xfrm>
              <a:off x="4774618" y="3661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4" name="pt10084"/>
            <p:cNvSpPr/>
            <p:nvPr/>
          </p:nvSpPr>
          <p:spPr>
            <a:xfrm>
              <a:off x="5157461" y="3364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5" name="pt10085"/>
            <p:cNvSpPr/>
            <p:nvPr/>
          </p:nvSpPr>
          <p:spPr>
            <a:xfrm>
              <a:off x="5089926" y="3202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6" name="pt10086"/>
            <p:cNvSpPr/>
            <p:nvPr/>
          </p:nvSpPr>
          <p:spPr>
            <a:xfrm>
              <a:off x="5067897" y="3339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7" name="pt10087"/>
            <p:cNvSpPr/>
            <p:nvPr/>
          </p:nvSpPr>
          <p:spPr>
            <a:xfrm>
              <a:off x="5152620" y="3168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8" name="pt10088"/>
            <p:cNvSpPr/>
            <p:nvPr/>
          </p:nvSpPr>
          <p:spPr>
            <a:xfrm>
              <a:off x="5392205" y="3256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9" name="pt10089"/>
            <p:cNvSpPr/>
            <p:nvPr/>
          </p:nvSpPr>
          <p:spPr>
            <a:xfrm>
              <a:off x="5103175" y="337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0" name="pt10090"/>
            <p:cNvSpPr/>
            <p:nvPr/>
          </p:nvSpPr>
          <p:spPr>
            <a:xfrm>
              <a:off x="4670122" y="3337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1" name="pt10091"/>
            <p:cNvSpPr/>
            <p:nvPr/>
          </p:nvSpPr>
          <p:spPr>
            <a:xfrm>
              <a:off x="5385661" y="3390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2" name="pt10092"/>
            <p:cNvSpPr/>
            <p:nvPr/>
          </p:nvSpPr>
          <p:spPr>
            <a:xfrm>
              <a:off x="5091874" y="3248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3" name="pt10093"/>
            <p:cNvSpPr/>
            <p:nvPr/>
          </p:nvSpPr>
          <p:spPr>
            <a:xfrm>
              <a:off x="5434843" y="3298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4" name="pt10094"/>
            <p:cNvSpPr/>
            <p:nvPr/>
          </p:nvSpPr>
          <p:spPr>
            <a:xfrm>
              <a:off x="4893726" y="3318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5" name="pt10095"/>
            <p:cNvSpPr/>
            <p:nvPr/>
          </p:nvSpPr>
          <p:spPr>
            <a:xfrm>
              <a:off x="4983829" y="3398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6" name="pt10096"/>
            <p:cNvSpPr/>
            <p:nvPr/>
          </p:nvSpPr>
          <p:spPr>
            <a:xfrm>
              <a:off x="5427721" y="3469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7" name="pt10097"/>
            <p:cNvSpPr/>
            <p:nvPr/>
          </p:nvSpPr>
          <p:spPr>
            <a:xfrm>
              <a:off x="4942503" y="3333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8" name="pt10098"/>
            <p:cNvSpPr/>
            <p:nvPr/>
          </p:nvSpPr>
          <p:spPr>
            <a:xfrm>
              <a:off x="4913936" y="3329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9" name="pt10099"/>
            <p:cNvSpPr/>
            <p:nvPr/>
          </p:nvSpPr>
          <p:spPr>
            <a:xfrm>
              <a:off x="5510560" y="3333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0" name="pt10100"/>
            <p:cNvSpPr/>
            <p:nvPr/>
          </p:nvSpPr>
          <p:spPr>
            <a:xfrm>
              <a:off x="5280985" y="3764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1" name="pt10101"/>
            <p:cNvSpPr/>
            <p:nvPr/>
          </p:nvSpPr>
          <p:spPr>
            <a:xfrm>
              <a:off x="5505797" y="343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2" name="pt10102"/>
            <p:cNvSpPr/>
            <p:nvPr/>
          </p:nvSpPr>
          <p:spPr>
            <a:xfrm>
              <a:off x="5619659" y="3380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3" name="pt10103"/>
            <p:cNvSpPr/>
            <p:nvPr/>
          </p:nvSpPr>
          <p:spPr>
            <a:xfrm>
              <a:off x="4706280" y="3252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4" name="pt10104"/>
            <p:cNvSpPr/>
            <p:nvPr/>
          </p:nvSpPr>
          <p:spPr>
            <a:xfrm>
              <a:off x="5546622" y="3441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5" name="pt10105"/>
            <p:cNvSpPr/>
            <p:nvPr/>
          </p:nvSpPr>
          <p:spPr>
            <a:xfrm>
              <a:off x="4488474" y="3048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6" name="pt10106"/>
            <p:cNvSpPr/>
            <p:nvPr/>
          </p:nvSpPr>
          <p:spPr>
            <a:xfrm>
              <a:off x="4669832" y="3282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7" name="pt10107"/>
            <p:cNvSpPr/>
            <p:nvPr/>
          </p:nvSpPr>
          <p:spPr>
            <a:xfrm>
              <a:off x="4914463" y="3310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8" name="pt10108"/>
            <p:cNvSpPr/>
            <p:nvPr/>
          </p:nvSpPr>
          <p:spPr>
            <a:xfrm>
              <a:off x="5324838" y="3389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9" name="pt10109"/>
            <p:cNvSpPr/>
            <p:nvPr/>
          </p:nvSpPr>
          <p:spPr>
            <a:xfrm>
              <a:off x="5070095" y="3477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0" name="pt10110"/>
            <p:cNvSpPr/>
            <p:nvPr/>
          </p:nvSpPr>
          <p:spPr>
            <a:xfrm>
              <a:off x="5427952" y="3410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1" name="pt10111"/>
            <p:cNvSpPr/>
            <p:nvPr/>
          </p:nvSpPr>
          <p:spPr>
            <a:xfrm>
              <a:off x="5526965" y="3403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2" name="pt10112"/>
            <p:cNvSpPr/>
            <p:nvPr/>
          </p:nvSpPr>
          <p:spPr>
            <a:xfrm>
              <a:off x="5436984" y="330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3" name="pt10113"/>
            <p:cNvSpPr/>
            <p:nvPr/>
          </p:nvSpPr>
          <p:spPr>
            <a:xfrm>
              <a:off x="5517419" y="3097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4" name="pt10114"/>
            <p:cNvSpPr/>
            <p:nvPr/>
          </p:nvSpPr>
          <p:spPr>
            <a:xfrm>
              <a:off x="4819332" y="3399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5" name="pt10115"/>
            <p:cNvSpPr/>
            <p:nvPr/>
          </p:nvSpPr>
          <p:spPr>
            <a:xfrm>
              <a:off x="5148596" y="3342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6" name="pt10116"/>
            <p:cNvSpPr/>
            <p:nvPr/>
          </p:nvSpPr>
          <p:spPr>
            <a:xfrm>
              <a:off x="5159376" y="3291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7" name="pt10117"/>
            <p:cNvSpPr/>
            <p:nvPr/>
          </p:nvSpPr>
          <p:spPr>
            <a:xfrm>
              <a:off x="5226872" y="3126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8" name="pt10118"/>
            <p:cNvSpPr/>
            <p:nvPr/>
          </p:nvSpPr>
          <p:spPr>
            <a:xfrm>
              <a:off x="5624783" y="3071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9" name="pt10119"/>
            <p:cNvSpPr/>
            <p:nvPr/>
          </p:nvSpPr>
          <p:spPr>
            <a:xfrm>
              <a:off x="5078735" y="3356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0" name="pt10120"/>
            <p:cNvSpPr/>
            <p:nvPr/>
          </p:nvSpPr>
          <p:spPr>
            <a:xfrm>
              <a:off x="5308131" y="334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1" name="pt10121"/>
            <p:cNvSpPr/>
            <p:nvPr/>
          </p:nvSpPr>
          <p:spPr>
            <a:xfrm>
              <a:off x="5428093" y="3355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2" name="pt10122"/>
            <p:cNvSpPr/>
            <p:nvPr/>
          </p:nvSpPr>
          <p:spPr>
            <a:xfrm>
              <a:off x="4977600" y="3395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3" name="pt10123"/>
            <p:cNvSpPr/>
            <p:nvPr/>
          </p:nvSpPr>
          <p:spPr>
            <a:xfrm>
              <a:off x="4660544" y="3163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4" name="pt10124"/>
            <p:cNvSpPr/>
            <p:nvPr/>
          </p:nvSpPr>
          <p:spPr>
            <a:xfrm>
              <a:off x="5572933" y="3418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5" name="pt10125"/>
            <p:cNvSpPr/>
            <p:nvPr/>
          </p:nvSpPr>
          <p:spPr>
            <a:xfrm>
              <a:off x="4933825" y="3099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6" name="pt10126"/>
            <p:cNvSpPr/>
            <p:nvPr/>
          </p:nvSpPr>
          <p:spPr>
            <a:xfrm>
              <a:off x="4842750" y="3500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7" name="pt10127"/>
            <p:cNvSpPr/>
            <p:nvPr/>
          </p:nvSpPr>
          <p:spPr>
            <a:xfrm>
              <a:off x="5265171" y="3186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8" name="pt10128"/>
            <p:cNvSpPr/>
            <p:nvPr/>
          </p:nvSpPr>
          <p:spPr>
            <a:xfrm>
              <a:off x="5196203" y="331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9" name="pt10129"/>
            <p:cNvSpPr/>
            <p:nvPr/>
          </p:nvSpPr>
          <p:spPr>
            <a:xfrm>
              <a:off x="5467363" y="3319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0" name="pt10130"/>
            <p:cNvSpPr/>
            <p:nvPr/>
          </p:nvSpPr>
          <p:spPr>
            <a:xfrm>
              <a:off x="4827560" y="3171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1" name="pt10131"/>
            <p:cNvSpPr/>
            <p:nvPr/>
          </p:nvSpPr>
          <p:spPr>
            <a:xfrm>
              <a:off x="5604045" y="3217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2" name="pt10132"/>
            <p:cNvSpPr/>
            <p:nvPr/>
          </p:nvSpPr>
          <p:spPr>
            <a:xfrm>
              <a:off x="5086108" y="3385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3" name="pt10133"/>
            <p:cNvSpPr/>
            <p:nvPr/>
          </p:nvSpPr>
          <p:spPr>
            <a:xfrm>
              <a:off x="4990547" y="3451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4" name="pt10134"/>
            <p:cNvSpPr/>
            <p:nvPr/>
          </p:nvSpPr>
          <p:spPr>
            <a:xfrm>
              <a:off x="5376597" y="3419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5" name="pt10135"/>
            <p:cNvSpPr/>
            <p:nvPr/>
          </p:nvSpPr>
          <p:spPr>
            <a:xfrm>
              <a:off x="4865390" y="3484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6" name="pt10136"/>
            <p:cNvSpPr/>
            <p:nvPr/>
          </p:nvSpPr>
          <p:spPr>
            <a:xfrm>
              <a:off x="5269909" y="3218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7" name="pt10137"/>
            <p:cNvSpPr/>
            <p:nvPr/>
          </p:nvSpPr>
          <p:spPr>
            <a:xfrm>
              <a:off x="5047063" y="3255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8" name="pt10138"/>
            <p:cNvSpPr/>
            <p:nvPr/>
          </p:nvSpPr>
          <p:spPr>
            <a:xfrm>
              <a:off x="4755468" y="3325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9" name="pt10139"/>
            <p:cNvSpPr/>
            <p:nvPr/>
          </p:nvSpPr>
          <p:spPr>
            <a:xfrm>
              <a:off x="5456114" y="3178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0" name="pt10140"/>
            <p:cNvSpPr/>
            <p:nvPr/>
          </p:nvSpPr>
          <p:spPr>
            <a:xfrm>
              <a:off x="5639612" y="3735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1" name="pt10141"/>
            <p:cNvSpPr/>
            <p:nvPr/>
          </p:nvSpPr>
          <p:spPr>
            <a:xfrm>
              <a:off x="5587904" y="3292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2" name="pt10142"/>
            <p:cNvSpPr/>
            <p:nvPr/>
          </p:nvSpPr>
          <p:spPr>
            <a:xfrm>
              <a:off x="5566228" y="3421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3" name="pt10143"/>
            <p:cNvSpPr/>
            <p:nvPr/>
          </p:nvSpPr>
          <p:spPr>
            <a:xfrm>
              <a:off x="5498643" y="3414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4" name="pt10144"/>
            <p:cNvSpPr/>
            <p:nvPr/>
          </p:nvSpPr>
          <p:spPr>
            <a:xfrm>
              <a:off x="5064117" y="3458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5" name="pt10145"/>
            <p:cNvSpPr/>
            <p:nvPr/>
          </p:nvSpPr>
          <p:spPr>
            <a:xfrm>
              <a:off x="5092234" y="3419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6" name="pt10146"/>
            <p:cNvSpPr/>
            <p:nvPr/>
          </p:nvSpPr>
          <p:spPr>
            <a:xfrm>
              <a:off x="5291199" y="3376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7" name="pt10147"/>
            <p:cNvSpPr/>
            <p:nvPr/>
          </p:nvSpPr>
          <p:spPr>
            <a:xfrm>
              <a:off x="4925635" y="3322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8" name="pt10148"/>
            <p:cNvSpPr/>
            <p:nvPr/>
          </p:nvSpPr>
          <p:spPr>
            <a:xfrm>
              <a:off x="5194744" y="3363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9" name="pt10149"/>
            <p:cNvSpPr/>
            <p:nvPr/>
          </p:nvSpPr>
          <p:spPr>
            <a:xfrm>
              <a:off x="4843406" y="3359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0" name="pt10150"/>
            <p:cNvSpPr/>
            <p:nvPr/>
          </p:nvSpPr>
          <p:spPr>
            <a:xfrm>
              <a:off x="5044106" y="3306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1" name="pt10151"/>
            <p:cNvSpPr/>
            <p:nvPr/>
          </p:nvSpPr>
          <p:spPr>
            <a:xfrm>
              <a:off x="5391433" y="3401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2" name="pt10152"/>
            <p:cNvSpPr/>
            <p:nvPr/>
          </p:nvSpPr>
          <p:spPr>
            <a:xfrm>
              <a:off x="5346661" y="3389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3" name="pt10153"/>
            <p:cNvSpPr/>
            <p:nvPr/>
          </p:nvSpPr>
          <p:spPr>
            <a:xfrm>
              <a:off x="5047198" y="3208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4" name="pt10154"/>
            <p:cNvSpPr/>
            <p:nvPr/>
          </p:nvSpPr>
          <p:spPr>
            <a:xfrm>
              <a:off x="4709456" y="3082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5" name="pt10155"/>
            <p:cNvSpPr/>
            <p:nvPr/>
          </p:nvSpPr>
          <p:spPr>
            <a:xfrm>
              <a:off x="4820399" y="338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6" name="pt10156"/>
            <p:cNvSpPr/>
            <p:nvPr/>
          </p:nvSpPr>
          <p:spPr>
            <a:xfrm>
              <a:off x="5152151" y="3346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7" name="pt10157"/>
            <p:cNvSpPr/>
            <p:nvPr/>
          </p:nvSpPr>
          <p:spPr>
            <a:xfrm>
              <a:off x="5556361" y="308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8" name="pt10158"/>
            <p:cNvSpPr/>
            <p:nvPr/>
          </p:nvSpPr>
          <p:spPr>
            <a:xfrm>
              <a:off x="5333966" y="3387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9" name="pt10159"/>
            <p:cNvSpPr/>
            <p:nvPr/>
          </p:nvSpPr>
          <p:spPr>
            <a:xfrm>
              <a:off x="5037922" y="3367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0" name="pt10160"/>
            <p:cNvSpPr/>
            <p:nvPr/>
          </p:nvSpPr>
          <p:spPr>
            <a:xfrm>
              <a:off x="5536209" y="3313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1" name="pt10161"/>
            <p:cNvSpPr/>
            <p:nvPr/>
          </p:nvSpPr>
          <p:spPr>
            <a:xfrm>
              <a:off x="4738376" y="3056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2" name="pt10162"/>
            <p:cNvSpPr/>
            <p:nvPr/>
          </p:nvSpPr>
          <p:spPr>
            <a:xfrm>
              <a:off x="4771532" y="3414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3" name="pt10163"/>
            <p:cNvSpPr/>
            <p:nvPr/>
          </p:nvSpPr>
          <p:spPr>
            <a:xfrm>
              <a:off x="4784768" y="3181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4" name="pt10164"/>
            <p:cNvSpPr/>
            <p:nvPr/>
          </p:nvSpPr>
          <p:spPr>
            <a:xfrm>
              <a:off x="4847494" y="3381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5" name="pt10165"/>
            <p:cNvSpPr/>
            <p:nvPr/>
          </p:nvSpPr>
          <p:spPr>
            <a:xfrm>
              <a:off x="5219152" y="3480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6" name="pt10166"/>
            <p:cNvSpPr/>
            <p:nvPr/>
          </p:nvSpPr>
          <p:spPr>
            <a:xfrm>
              <a:off x="4855247" y="3368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7" name="pt10167"/>
            <p:cNvSpPr/>
            <p:nvPr/>
          </p:nvSpPr>
          <p:spPr>
            <a:xfrm>
              <a:off x="5175177" y="337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8" name="pt10168"/>
            <p:cNvSpPr/>
            <p:nvPr/>
          </p:nvSpPr>
          <p:spPr>
            <a:xfrm>
              <a:off x="5526579" y="3343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9" name="pt10169"/>
            <p:cNvSpPr/>
            <p:nvPr/>
          </p:nvSpPr>
          <p:spPr>
            <a:xfrm>
              <a:off x="5534364" y="3427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0" name="pt10170"/>
            <p:cNvSpPr/>
            <p:nvPr/>
          </p:nvSpPr>
          <p:spPr>
            <a:xfrm>
              <a:off x="4736165" y="3249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1" name="pt10171"/>
            <p:cNvSpPr/>
            <p:nvPr/>
          </p:nvSpPr>
          <p:spPr>
            <a:xfrm>
              <a:off x="4735458" y="3302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2" name="pt10172"/>
            <p:cNvSpPr/>
            <p:nvPr/>
          </p:nvSpPr>
          <p:spPr>
            <a:xfrm>
              <a:off x="5146732" y="3433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3" name="pt10173"/>
            <p:cNvSpPr/>
            <p:nvPr/>
          </p:nvSpPr>
          <p:spPr>
            <a:xfrm>
              <a:off x="4958162" y="3315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4" name="pt10174"/>
            <p:cNvSpPr/>
            <p:nvPr/>
          </p:nvSpPr>
          <p:spPr>
            <a:xfrm>
              <a:off x="4906955" y="331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5" name="pt10175"/>
            <p:cNvSpPr/>
            <p:nvPr/>
          </p:nvSpPr>
          <p:spPr>
            <a:xfrm>
              <a:off x="4882946" y="334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6" name="pt10176"/>
            <p:cNvSpPr/>
            <p:nvPr/>
          </p:nvSpPr>
          <p:spPr>
            <a:xfrm>
              <a:off x="4396699" y="3090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7" name="pt10177"/>
            <p:cNvSpPr/>
            <p:nvPr/>
          </p:nvSpPr>
          <p:spPr>
            <a:xfrm>
              <a:off x="5226602" y="3398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8" name="pt10178"/>
            <p:cNvSpPr/>
            <p:nvPr/>
          </p:nvSpPr>
          <p:spPr>
            <a:xfrm>
              <a:off x="4899196" y="3414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9" name="pt10179"/>
            <p:cNvSpPr/>
            <p:nvPr/>
          </p:nvSpPr>
          <p:spPr>
            <a:xfrm>
              <a:off x="5074550" y="3299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0" name="pt10180"/>
            <p:cNvSpPr/>
            <p:nvPr/>
          </p:nvSpPr>
          <p:spPr>
            <a:xfrm>
              <a:off x="4388471" y="3090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1" name="pt10181"/>
            <p:cNvSpPr/>
            <p:nvPr/>
          </p:nvSpPr>
          <p:spPr>
            <a:xfrm>
              <a:off x="4704866" y="3200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2" name="pt10182"/>
            <p:cNvSpPr/>
            <p:nvPr/>
          </p:nvSpPr>
          <p:spPr>
            <a:xfrm>
              <a:off x="4738864" y="3371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3" name="pt10183"/>
            <p:cNvSpPr/>
            <p:nvPr/>
          </p:nvSpPr>
          <p:spPr>
            <a:xfrm>
              <a:off x="4744676" y="3196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4" name="pt10184"/>
            <p:cNvSpPr/>
            <p:nvPr/>
          </p:nvSpPr>
          <p:spPr>
            <a:xfrm>
              <a:off x="5292922" y="3363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5" name="pt10185"/>
            <p:cNvSpPr/>
            <p:nvPr/>
          </p:nvSpPr>
          <p:spPr>
            <a:xfrm>
              <a:off x="5461533" y="3397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6" name="pt10186"/>
            <p:cNvSpPr/>
            <p:nvPr/>
          </p:nvSpPr>
          <p:spPr>
            <a:xfrm>
              <a:off x="5426178" y="3390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7" name="pt10187"/>
            <p:cNvSpPr/>
            <p:nvPr/>
          </p:nvSpPr>
          <p:spPr>
            <a:xfrm>
              <a:off x="4631861" y="3215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8" name="pt10188"/>
            <p:cNvSpPr/>
            <p:nvPr/>
          </p:nvSpPr>
          <p:spPr>
            <a:xfrm>
              <a:off x="4832844" y="3343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9" name="pt10189"/>
            <p:cNvSpPr/>
            <p:nvPr/>
          </p:nvSpPr>
          <p:spPr>
            <a:xfrm>
              <a:off x="5403461" y="3294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0" name="pt10190"/>
            <p:cNvSpPr/>
            <p:nvPr/>
          </p:nvSpPr>
          <p:spPr>
            <a:xfrm>
              <a:off x="4827425" y="3334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1" name="pt10191"/>
            <p:cNvSpPr/>
            <p:nvPr/>
          </p:nvSpPr>
          <p:spPr>
            <a:xfrm>
              <a:off x="5234483" y="3246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2" name="pt10192"/>
            <p:cNvSpPr/>
            <p:nvPr/>
          </p:nvSpPr>
          <p:spPr>
            <a:xfrm>
              <a:off x="4772291" y="3377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3" name="pt10193"/>
            <p:cNvSpPr/>
            <p:nvPr/>
          </p:nvSpPr>
          <p:spPr>
            <a:xfrm>
              <a:off x="5059322" y="3371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4" name="pt10194"/>
            <p:cNvSpPr/>
            <p:nvPr/>
          </p:nvSpPr>
          <p:spPr>
            <a:xfrm>
              <a:off x="4807678" y="3346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5" name="pt10195"/>
            <p:cNvSpPr/>
            <p:nvPr/>
          </p:nvSpPr>
          <p:spPr>
            <a:xfrm>
              <a:off x="4766814" y="3348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6" name="pt10196"/>
            <p:cNvSpPr/>
            <p:nvPr/>
          </p:nvSpPr>
          <p:spPr>
            <a:xfrm>
              <a:off x="5027637" y="373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7" name="pt10197"/>
            <p:cNvSpPr/>
            <p:nvPr/>
          </p:nvSpPr>
          <p:spPr>
            <a:xfrm>
              <a:off x="4764378" y="3221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8" name="pt10198"/>
            <p:cNvSpPr/>
            <p:nvPr/>
          </p:nvSpPr>
          <p:spPr>
            <a:xfrm>
              <a:off x="5202387" y="3263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9" name="pt10199"/>
            <p:cNvSpPr/>
            <p:nvPr/>
          </p:nvSpPr>
          <p:spPr>
            <a:xfrm>
              <a:off x="4797939" y="3088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0" name="pt10200"/>
            <p:cNvSpPr/>
            <p:nvPr/>
          </p:nvSpPr>
          <p:spPr>
            <a:xfrm>
              <a:off x="5463442" y="3225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1" name="pt10201"/>
            <p:cNvSpPr/>
            <p:nvPr/>
          </p:nvSpPr>
          <p:spPr>
            <a:xfrm>
              <a:off x="4643335" y="3120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2" name="pt10202"/>
            <p:cNvSpPr/>
            <p:nvPr/>
          </p:nvSpPr>
          <p:spPr>
            <a:xfrm>
              <a:off x="5348892" y="3325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3" name="pt10203"/>
            <p:cNvSpPr/>
            <p:nvPr/>
          </p:nvSpPr>
          <p:spPr>
            <a:xfrm>
              <a:off x="4667942" y="3390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4" name="pt10204"/>
            <p:cNvSpPr/>
            <p:nvPr/>
          </p:nvSpPr>
          <p:spPr>
            <a:xfrm>
              <a:off x="5525724" y="3311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5" name="pt10205"/>
            <p:cNvSpPr/>
            <p:nvPr/>
          </p:nvSpPr>
          <p:spPr>
            <a:xfrm>
              <a:off x="4578559" y="3120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6" name="pt10206"/>
            <p:cNvSpPr/>
            <p:nvPr/>
          </p:nvSpPr>
          <p:spPr>
            <a:xfrm>
              <a:off x="5531182" y="3405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7" name="pt10207"/>
            <p:cNvSpPr/>
            <p:nvPr/>
          </p:nvSpPr>
          <p:spPr>
            <a:xfrm>
              <a:off x="5427393" y="3367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8" name="pt10208"/>
            <p:cNvSpPr/>
            <p:nvPr/>
          </p:nvSpPr>
          <p:spPr>
            <a:xfrm>
              <a:off x="5269665" y="3335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9" name="pt10209"/>
            <p:cNvSpPr/>
            <p:nvPr/>
          </p:nvSpPr>
          <p:spPr>
            <a:xfrm>
              <a:off x="5116012" y="3311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0" name="pt10210"/>
            <p:cNvSpPr/>
            <p:nvPr/>
          </p:nvSpPr>
          <p:spPr>
            <a:xfrm>
              <a:off x="4842789" y="3445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1" name="pt10211"/>
            <p:cNvSpPr/>
            <p:nvPr/>
          </p:nvSpPr>
          <p:spPr>
            <a:xfrm>
              <a:off x="5245912" y="3465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2" name="pt10212"/>
            <p:cNvSpPr/>
            <p:nvPr/>
          </p:nvSpPr>
          <p:spPr>
            <a:xfrm>
              <a:off x="5122826" y="3390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3" name="pt10213"/>
            <p:cNvSpPr/>
            <p:nvPr/>
          </p:nvSpPr>
          <p:spPr>
            <a:xfrm>
              <a:off x="5333702" y="3269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4" name="pt10214"/>
            <p:cNvSpPr/>
            <p:nvPr/>
          </p:nvSpPr>
          <p:spPr>
            <a:xfrm>
              <a:off x="5645295" y="3379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5" name="pt10215"/>
            <p:cNvSpPr/>
            <p:nvPr/>
          </p:nvSpPr>
          <p:spPr>
            <a:xfrm>
              <a:off x="4708337" y="3324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6" name="pt10216"/>
            <p:cNvSpPr/>
            <p:nvPr/>
          </p:nvSpPr>
          <p:spPr>
            <a:xfrm>
              <a:off x="5515118" y="3386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7" name="pt10217"/>
            <p:cNvSpPr/>
            <p:nvPr/>
          </p:nvSpPr>
          <p:spPr>
            <a:xfrm>
              <a:off x="5592095" y="3390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8" name="pt10218"/>
            <p:cNvSpPr/>
            <p:nvPr/>
          </p:nvSpPr>
          <p:spPr>
            <a:xfrm>
              <a:off x="5015585" y="3353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9" name="pt10219"/>
            <p:cNvSpPr/>
            <p:nvPr/>
          </p:nvSpPr>
          <p:spPr>
            <a:xfrm>
              <a:off x="5170484" y="3324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0" name="pt10220"/>
            <p:cNvSpPr/>
            <p:nvPr/>
          </p:nvSpPr>
          <p:spPr>
            <a:xfrm>
              <a:off x="5208680" y="3360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1" name="pt10221"/>
            <p:cNvSpPr/>
            <p:nvPr/>
          </p:nvSpPr>
          <p:spPr>
            <a:xfrm>
              <a:off x="5214318" y="3244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2" name="pt10222"/>
            <p:cNvSpPr/>
            <p:nvPr/>
          </p:nvSpPr>
          <p:spPr>
            <a:xfrm>
              <a:off x="4740067" y="3098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3" name="pt10223"/>
            <p:cNvSpPr/>
            <p:nvPr/>
          </p:nvSpPr>
          <p:spPr>
            <a:xfrm>
              <a:off x="5572194" y="3422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4" name="pt10224"/>
            <p:cNvSpPr/>
            <p:nvPr/>
          </p:nvSpPr>
          <p:spPr>
            <a:xfrm>
              <a:off x="5540824" y="3419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5" name="pt10225"/>
            <p:cNvSpPr/>
            <p:nvPr/>
          </p:nvSpPr>
          <p:spPr>
            <a:xfrm>
              <a:off x="4633070" y="3148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6" name="pt10226"/>
            <p:cNvSpPr/>
            <p:nvPr/>
          </p:nvSpPr>
          <p:spPr>
            <a:xfrm>
              <a:off x="5250779" y="3250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7" name="pt10227"/>
            <p:cNvSpPr/>
            <p:nvPr/>
          </p:nvSpPr>
          <p:spPr>
            <a:xfrm>
              <a:off x="4668090" y="3065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8" name="pt10228"/>
            <p:cNvSpPr/>
            <p:nvPr/>
          </p:nvSpPr>
          <p:spPr>
            <a:xfrm>
              <a:off x="4608681" y="3075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9" name="pt10229"/>
            <p:cNvSpPr/>
            <p:nvPr/>
          </p:nvSpPr>
          <p:spPr>
            <a:xfrm>
              <a:off x="5135560" y="3252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0" name="pt10230"/>
            <p:cNvSpPr/>
            <p:nvPr/>
          </p:nvSpPr>
          <p:spPr>
            <a:xfrm>
              <a:off x="4936107" y="32344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1" name="pt10231"/>
            <p:cNvSpPr/>
            <p:nvPr/>
          </p:nvSpPr>
          <p:spPr>
            <a:xfrm>
              <a:off x="4787873" y="3260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2" name="pt10232"/>
            <p:cNvSpPr/>
            <p:nvPr/>
          </p:nvSpPr>
          <p:spPr>
            <a:xfrm>
              <a:off x="5632702" y="3356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3" name="pt10233"/>
            <p:cNvSpPr/>
            <p:nvPr/>
          </p:nvSpPr>
          <p:spPr>
            <a:xfrm>
              <a:off x="5098964" y="3436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4" name="pt10234"/>
            <p:cNvSpPr/>
            <p:nvPr/>
          </p:nvSpPr>
          <p:spPr>
            <a:xfrm>
              <a:off x="5480457" y="3330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5" name="pt10235"/>
            <p:cNvSpPr/>
            <p:nvPr/>
          </p:nvSpPr>
          <p:spPr>
            <a:xfrm>
              <a:off x="4885305" y="3087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6" name="pt10236"/>
            <p:cNvSpPr/>
            <p:nvPr/>
          </p:nvSpPr>
          <p:spPr>
            <a:xfrm>
              <a:off x="5135817" y="3513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7" name="pt10237"/>
            <p:cNvSpPr/>
            <p:nvPr/>
          </p:nvSpPr>
          <p:spPr>
            <a:xfrm>
              <a:off x="5569880" y="3440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8" name="pt10238"/>
            <p:cNvSpPr/>
            <p:nvPr/>
          </p:nvSpPr>
          <p:spPr>
            <a:xfrm>
              <a:off x="5169790" y="3438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9" name="pt10239"/>
            <p:cNvSpPr/>
            <p:nvPr/>
          </p:nvSpPr>
          <p:spPr>
            <a:xfrm>
              <a:off x="4647044" y="3259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0" name="pt10240"/>
            <p:cNvSpPr/>
            <p:nvPr/>
          </p:nvSpPr>
          <p:spPr>
            <a:xfrm>
              <a:off x="5226127" y="3301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1" name="pt10241"/>
            <p:cNvSpPr/>
            <p:nvPr/>
          </p:nvSpPr>
          <p:spPr>
            <a:xfrm>
              <a:off x="4895744" y="3046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2" name="pt10242"/>
            <p:cNvSpPr/>
            <p:nvPr/>
          </p:nvSpPr>
          <p:spPr>
            <a:xfrm>
              <a:off x="4723244" y="3144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3" name="pt10243"/>
            <p:cNvSpPr/>
            <p:nvPr/>
          </p:nvSpPr>
          <p:spPr>
            <a:xfrm>
              <a:off x="4739302" y="3269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4" name="pt10244"/>
            <p:cNvSpPr/>
            <p:nvPr/>
          </p:nvSpPr>
          <p:spPr>
            <a:xfrm>
              <a:off x="4585501" y="3053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5" name="pt10245"/>
            <p:cNvSpPr/>
            <p:nvPr/>
          </p:nvSpPr>
          <p:spPr>
            <a:xfrm>
              <a:off x="4947722" y="336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6" name="pt10246"/>
            <p:cNvSpPr/>
            <p:nvPr/>
          </p:nvSpPr>
          <p:spPr>
            <a:xfrm>
              <a:off x="4860306" y="33284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7" name="pt10247"/>
            <p:cNvSpPr/>
            <p:nvPr/>
          </p:nvSpPr>
          <p:spPr>
            <a:xfrm>
              <a:off x="5090595" y="3255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8" name="pt10248"/>
            <p:cNvSpPr/>
            <p:nvPr/>
          </p:nvSpPr>
          <p:spPr>
            <a:xfrm>
              <a:off x="5298611" y="3306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9" name="pt10249"/>
            <p:cNvSpPr/>
            <p:nvPr/>
          </p:nvSpPr>
          <p:spPr>
            <a:xfrm>
              <a:off x="5206418" y="3367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0" name="pt10250"/>
            <p:cNvSpPr/>
            <p:nvPr/>
          </p:nvSpPr>
          <p:spPr>
            <a:xfrm>
              <a:off x="5617493" y="3454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1" name="pt10251"/>
            <p:cNvSpPr/>
            <p:nvPr/>
          </p:nvSpPr>
          <p:spPr>
            <a:xfrm>
              <a:off x="4743801" y="3266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2" name="pt10252"/>
            <p:cNvSpPr/>
            <p:nvPr/>
          </p:nvSpPr>
          <p:spPr>
            <a:xfrm>
              <a:off x="5214337" y="3219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3" name="pt10253"/>
            <p:cNvSpPr/>
            <p:nvPr/>
          </p:nvSpPr>
          <p:spPr>
            <a:xfrm>
              <a:off x="5626454" y="33495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4" name="pt10254"/>
            <p:cNvSpPr/>
            <p:nvPr/>
          </p:nvSpPr>
          <p:spPr>
            <a:xfrm>
              <a:off x="4566152" y="3279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5" name="pt10255"/>
            <p:cNvSpPr/>
            <p:nvPr/>
          </p:nvSpPr>
          <p:spPr>
            <a:xfrm>
              <a:off x="4654758" y="3246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6" name="pt10256"/>
            <p:cNvSpPr/>
            <p:nvPr/>
          </p:nvSpPr>
          <p:spPr>
            <a:xfrm>
              <a:off x="5084983" y="3257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7" name="pt10257"/>
            <p:cNvSpPr/>
            <p:nvPr/>
          </p:nvSpPr>
          <p:spPr>
            <a:xfrm>
              <a:off x="4713775" y="3326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8" name="pt10258"/>
            <p:cNvSpPr/>
            <p:nvPr/>
          </p:nvSpPr>
          <p:spPr>
            <a:xfrm>
              <a:off x="4709263" y="3348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9" name="pt10259"/>
            <p:cNvSpPr/>
            <p:nvPr/>
          </p:nvSpPr>
          <p:spPr>
            <a:xfrm>
              <a:off x="5638230" y="3244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0" name="pt10260"/>
            <p:cNvSpPr/>
            <p:nvPr/>
          </p:nvSpPr>
          <p:spPr>
            <a:xfrm>
              <a:off x="4807633" y="3236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1" name="pt10261"/>
            <p:cNvSpPr/>
            <p:nvPr/>
          </p:nvSpPr>
          <p:spPr>
            <a:xfrm>
              <a:off x="4684990" y="3273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2" name="pt10262"/>
            <p:cNvSpPr/>
            <p:nvPr/>
          </p:nvSpPr>
          <p:spPr>
            <a:xfrm>
              <a:off x="4791743" y="3528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3" name="pt10263"/>
            <p:cNvSpPr/>
            <p:nvPr/>
          </p:nvSpPr>
          <p:spPr>
            <a:xfrm>
              <a:off x="4835975" y="32297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4" name="pt10264"/>
            <p:cNvSpPr/>
            <p:nvPr/>
          </p:nvSpPr>
          <p:spPr>
            <a:xfrm>
              <a:off x="4755816" y="3372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5" name="pt10265"/>
            <p:cNvSpPr/>
            <p:nvPr/>
          </p:nvSpPr>
          <p:spPr>
            <a:xfrm>
              <a:off x="4857181" y="3570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6" name="pt10266"/>
            <p:cNvSpPr/>
            <p:nvPr/>
          </p:nvSpPr>
          <p:spPr>
            <a:xfrm>
              <a:off x="5157390" y="3300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7" name="pt10267"/>
            <p:cNvSpPr/>
            <p:nvPr/>
          </p:nvSpPr>
          <p:spPr>
            <a:xfrm>
              <a:off x="5367386" y="32728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8" name="pt10268"/>
            <p:cNvSpPr/>
            <p:nvPr/>
          </p:nvSpPr>
          <p:spPr>
            <a:xfrm>
              <a:off x="4903927" y="3221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9" name="pt10269"/>
            <p:cNvSpPr/>
            <p:nvPr/>
          </p:nvSpPr>
          <p:spPr>
            <a:xfrm>
              <a:off x="4917111" y="3344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0" name="pt10270"/>
            <p:cNvSpPr/>
            <p:nvPr/>
          </p:nvSpPr>
          <p:spPr>
            <a:xfrm>
              <a:off x="4723520" y="3212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1" name="pt10271"/>
            <p:cNvSpPr/>
            <p:nvPr/>
          </p:nvSpPr>
          <p:spPr>
            <a:xfrm>
              <a:off x="5309725" y="3299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2" name="pt10272"/>
            <p:cNvSpPr/>
            <p:nvPr/>
          </p:nvSpPr>
          <p:spPr>
            <a:xfrm>
              <a:off x="4953218" y="33943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3" name="pt10273"/>
            <p:cNvSpPr/>
            <p:nvPr/>
          </p:nvSpPr>
          <p:spPr>
            <a:xfrm>
              <a:off x="5240005" y="3329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4" name="pt10274"/>
            <p:cNvSpPr/>
            <p:nvPr/>
          </p:nvSpPr>
          <p:spPr>
            <a:xfrm>
              <a:off x="5207697" y="32704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5" name="pt10275"/>
            <p:cNvSpPr/>
            <p:nvPr/>
          </p:nvSpPr>
          <p:spPr>
            <a:xfrm>
              <a:off x="4720686" y="3107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6" name="pt10276"/>
            <p:cNvSpPr/>
            <p:nvPr/>
          </p:nvSpPr>
          <p:spPr>
            <a:xfrm>
              <a:off x="4771147" y="3281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7" name="pt10277"/>
            <p:cNvSpPr/>
            <p:nvPr/>
          </p:nvSpPr>
          <p:spPr>
            <a:xfrm>
              <a:off x="5460781" y="3365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8" name="pt10278"/>
            <p:cNvSpPr/>
            <p:nvPr/>
          </p:nvSpPr>
          <p:spPr>
            <a:xfrm>
              <a:off x="4729319" y="3219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9" name="pt10279"/>
            <p:cNvSpPr/>
            <p:nvPr/>
          </p:nvSpPr>
          <p:spPr>
            <a:xfrm>
              <a:off x="5103226" y="31533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0" name="pt10280"/>
            <p:cNvSpPr/>
            <p:nvPr/>
          </p:nvSpPr>
          <p:spPr>
            <a:xfrm>
              <a:off x="5170626" y="3330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1" name="pt10281"/>
            <p:cNvSpPr/>
            <p:nvPr/>
          </p:nvSpPr>
          <p:spPr>
            <a:xfrm>
              <a:off x="4890852" y="3375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2" name="pt10282"/>
            <p:cNvSpPr/>
            <p:nvPr/>
          </p:nvSpPr>
          <p:spPr>
            <a:xfrm>
              <a:off x="4889830" y="3395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3" name="pt10283"/>
            <p:cNvSpPr/>
            <p:nvPr/>
          </p:nvSpPr>
          <p:spPr>
            <a:xfrm>
              <a:off x="4824218" y="3431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4" name="pt10284"/>
            <p:cNvSpPr/>
            <p:nvPr/>
          </p:nvSpPr>
          <p:spPr>
            <a:xfrm>
              <a:off x="5397007" y="34634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5" name="pt10285"/>
            <p:cNvSpPr/>
            <p:nvPr/>
          </p:nvSpPr>
          <p:spPr>
            <a:xfrm>
              <a:off x="5161581" y="3424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6" name="pt10286"/>
            <p:cNvSpPr/>
            <p:nvPr/>
          </p:nvSpPr>
          <p:spPr>
            <a:xfrm>
              <a:off x="4715299" y="3313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7" name="pt10287"/>
            <p:cNvSpPr/>
            <p:nvPr/>
          </p:nvSpPr>
          <p:spPr>
            <a:xfrm>
              <a:off x="5532506" y="3420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8" name="pt10288"/>
            <p:cNvSpPr/>
            <p:nvPr/>
          </p:nvSpPr>
          <p:spPr>
            <a:xfrm>
              <a:off x="4740067" y="3098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9" name="pt10289"/>
            <p:cNvSpPr/>
            <p:nvPr/>
          </p:nvSpPr>
          <p:spPr>
            <a:xfrm>
              <a:off x="5572194" y="3422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0" name="pt10290"/>
            <p:cNvSpPr/>
            <p:nvPr/>
          </p:nvSpPr>
          <p:spPr>
            <a:xfrm>
              <a:off x="5540824" y="3419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1" name="pt10291"/>
            <p:cNvSpPr/>
            <p:nvPr/>
          </p:nvSpPr>
          <p:spPr>
            <a:xfrm>
              <a:off x="4633070" y="3148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2" name="pt10292"/>
            <p:cNvSpPr/>
            <p:nvPr/>
          </p:nvSpPr>
          <p:spPr>
            <a:xfrm>
              <a:off x="5250779" y="3250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3" name="pt10293"/>
            <p:cNvSpPr/>
            <p:nvPr/>
          </p:nvSpPr>
          <p:spPr>
            <a:xfrm>
              <a:off x="4668090" y="3065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4" name="pt10294"/>
            <p:cNvSpPr/>
            <p:nvPr/>
          </p:nvSpPr>
          <p:spPr>
            <a:xfrm>
              <a:off x="4608681" y="3075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5" name="pt10295"/>
            <p:cNvSpPr/>
            <p:nvPr/>
          </p:nvSpPr>
          <p:spPr>
            <a:xfrm>
              <a:off x="5135560" y="3252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6" name="pt10296"/>
            <p:cNvSpPr/>
            <p:nvPr/>
          </p:nvSpPr>
          <p:spPr>
            <a:xfrm>
              <a:off x="4936107" y="32344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7" name="pt10297"/>
            <p:cNvSpPr/>
            <p:nvPr/>
          </p:nvSpPr>
          <p:spPr>
            <a:xfrm>
              <a:off x="4787873" y="3260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8" name="pt10298"/>
            <p:cNvSpPr/>
            <p:nvPr/>
          </p:nvSpPr>
          <p:spPr>
            <a:xfrm>
              <a:off x="5632702" y="3356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9" name="pt10299"/>
            <p:cNvSpPr/>
            <p:nvPr/>
          </p:nvSpPr>
          <p:spPr>
            <a:xfrm>
              <a:off x="5098964" y="3436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0" name="pt10300"/>
            <p:cNvSpPr/>
            <p:nvPr/>
          </p:nvSpPr>
          <p:spPr>
            <a:xfrm>
              <a:off x="5480457" y="3330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1" name="pt10301"/>
            <p:cNvSpPr/>
            <p:nvPr/>
          </p:nvSpPr>
          <p:spPr>
            <a:xfrm>
              <a:off x="4885305" y="3087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2" name="pt10302"/>
            <p:cNvSpPr/>
            <p:nvPr/>
          </p:nvSpPr>
          <p:spPr>
            <a:xfrm>
              <a:off x="5135817" y="3513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3" name="pt10303"/>
            <p:cNvSpPr/>
            <p:nvPr/>
          </p:nvSpPr>
          <p:spPr>
            <a:xfrm>
              <a:off x="5569880" y="3440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4" name="pt10304"/>
            <p:cNvSpPr/>
            <p:nvPr/>
          </p:nvSpPr>
          <p:spPr>
            <a:xfrm>
              <a:off x="5169790" y="3438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5" name="pt10305"/>
            <p:cNvSpPr/>
            <p:nvPr/>
          </p:nvSpPr>
          <p:spPr>
            <a:xfrm>
              <a:off x="4647044" y="3259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6" name="pt10306"/>
            <p:cNvSpPr/>
            <p:nvPr/>
          </p:nvSpPr>
          <p:spPr>
            <a:xfrm>
              <a:off x="5226127" y="3301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7" name="pt10307"/>
            <p:cNvSpPr/>
            <p:nvPr/>
          </p:nvSpPr>
          <p:spPr>
            <a:xfrm>
              <a:off x="4895744" y="3046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8" name="pt10308"/>
            <p:cNvSpPr/>
            <p:nvPr/>
          </p:nvSpPr>
          <p:spPr>
            <a:xfrm>
              <a:off x="4723244" y="3144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9" name="pt10309"/>
            <p:cNvSpPr/>
            <p:nvPr/>
          </p:nvSpPr>
          <p:spPr>
            <a:xfrm>
              <a:off x="4739302" y="3269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0" name="pt10310"/>
            <p:cNvSpPr/>
            <p:nvPr/>
          </p:nvSpPr>
          <p:spPr>
            <a:xfrm>
              <a:off x="4585501" y="3053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1" name="pt10311"/>
            <p:cNvSpPr/>
            <p:nvPr/>
          </p:nvSpPr>
          <p:spPr>
            <a:xfrm>
              <a:off x="4947722" y="336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2" name="pt10312"/>
            <p:cNvSpPr/>
            <p:nvPr/>
          </p:nvSpPr>
          <p:spPr>
            <a:xfrm>
              <a:off x="4860306" y="33284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3" name="pt10313"/>
            <p:cNvSpPr/>
            <p:nvPr/>
          </p:nvSpPr>
          <p:spPr>
            <a:xfrm>
              <a:off x="5090595" y="3255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4" name="pt10314"/>
            <p:cNvSpPr/>
            <p:nvPr/>
          </p:nvSpPr>
          <p:spPr>
            <a:xfrm>
              <a:off x="5298611" y="3306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5" name="pt10315"/>
            <p:cNvSpPr/>
            <p:nvPr/>
          </p:nvSpPr>
          <p:spPr>
            <a:xfrm>
              <a:off x="5206418" y="3367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6" name="pt10316"/>
            <p:cNvSpPr/>
            <p:nvPr/>
          </p:nvSpPr>
          <p:spPr>
            <a:xfrm>
              <a:off x="5617493" y="3454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7" name="pt10317"/>
            <p:cNvSpPr/>
            <p:nvPr/>
          </p:nvSpPr>
          <p:spPr>
            <a:xfrm>
              <a:off x="4743801" y="3266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8" name="pt10318"/>
            <p:cNvSpPr/>
            <p:nvPr/>
          </p:nvSpPr>
          <p:spPr>
            <a:xfrm>
              <a:off x="5214337" y="3219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9" name="pt10319"/>
            <p:cNvSpPr/>
            <p:nvPr/>
          </p:nvSpPr>
          <p:spPr>
            <a:xfrm>
              <a:off x="5626454" y="33495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0" name="pt10320"/>
            <p:cNvSpPr/>
            <p:nvPr/>
          </p:nvSpPr>
          <p:spPr>
            <a:xfrm>
              <a:off x="4566152" y="3279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1" name="pt10321"/>
            <p:cNvSpPr/>
            <p:nvPr/>
          </p:nvSpPr>
          <p:spPr>
            <a:xfrm>
              <a:off x="4654758" y="3246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2" name="pt10322"/>
            <p:cNvSpPr/>
            <p:nvPr/>
          </p:nvSpPr>
          <p:spPr>
            <a:xfrm>
              <a:off x="5084983" y="3257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3" name="pt10323"/>
            <p:cNvSpPr/>
            <p:nvPr/>
          </p:nvSpPr>
          <p:spPr>
            <a:xfrm>
              <a:off x="4713775" y="3326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4" name="pt10324"/>
            <p:cNvSpPr/>
            <p:nvPr/>
          </p:nvSpPr>
          <p:spPr>
            <a:xfrm>
              <a:off x="4709263" y="3348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5" name="pt10325"/>
            <p:cNvSpPr/>
            <p:nvPr/>
          </p:nvSpPr>
          <p:spPr>
            <a:xfrm>
              <a:off x="5638230" y="3244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6" name="pt10326"/>
            <p:cNvSpPr/>
            <p:nvPr/>
          </p:nvSpPr>
          <p:spPr>
            <a:xfrm>
              <a:off x="4807633" y="3236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7" name="pt10327"/>
            <p:cNvSpPr/>
            <p:nvPr/>
          </p:nvSpPr>
          <p:spPr>
            <a:xfrm>
              <a:off x="4684990" y="3273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8" name="pt10328"/>
            <p:cNvSpPr/>
            <p:nvPr/>
          </p:nvSpPr>
          <p:spPr>
            <a:xfrm>
              <a:off x="4791743" y="3528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9" name="pt10329"/>
            <p:cNvSpPr/>
            <p:nvPr/>
          </p:nvSpPr>
          <p:spPr>
            <a:xfrm>
              <a:off x="4835975" y="32297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0" name="pt10330"/>
            <p:cNvSpPr/>
            <p:nvPr/>
          </p:nvSpPr>
          <p:spPr>
            <a:xfrm>
              <a:off x="4755816" y="3372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1" name="pt10331"/>
            <p:cNvSpPr/>
            <p:nvPr/>
          </p:nvSpPr>
          <p:spPr>
            <a:xfrm>
              <a:off x="4857181" y="3570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2" name="pt10332"/>
            <p:cNvSpPr/>
            <p:nvPr/>
          </p:nvSpPr>
          <p:spPr>
            <a:xfrm>
              <a:off x="5157390" y="3300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3" name="pt10333"/>
            <p:cNvSpPr/>
            <p:nvPr/>
          </p:nvSpPr>
          <p:spPr>
            <a:xfrm>
              <a:off x="5367386" y="32728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4" name="pt10334"/>
            <p:cNvSpPr/>
            <p:nvPr/>
          </p:nvSpPr>
          <p:spPr>
            <a:xfrm>
              <a:off x="4903927" y="3221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5" name="pt10335"/>
            <p:cNvSpPr/>
            <p:nvPr/>
          </p:nvSpPr>
          <p:spPr>
            <a:xfrm>
              <a:off x="4917111" y="3344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6" name="pt10336"/>
            <p:cNvSpPr/>
            <p:nvPr/>
          </p:nvSpPr>
          <p:spPr>
            <a:xfrm>
              <a:off x="4723520" y="3212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7" name="pt10337"/>
            <p:cNvSpPr/>
            <p:nvPr/>
          </p:nvSpPr>
          <p:spPr>
            <a:xfrm>
              <a:off x="5309725" y="3299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8" name="pt10338"/>
            <p:cNvSpPr/>
            <p:nvPr/>
          </p:nvSpPr>
          <p:spPr>
            <a:xfrm>
              <a:off x="4953218" y="33943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9" name="pt10339"/>
            <p:cNvSpPr/>
            <p:nvPr/>
          </p:nvSpPr>
          <p:spPr>
            <a:xfrm>
              <a:off x="5240005" y="3329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0" name="pt10340"/>
            <p:cNvSpPr/>
            <p:nvPr/>
          </p:nvSpPr>
          <p:spPr>
            <a:xfrm>
              <a:off x="5207697" y="32704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1" name="pt10341"/>
            <p:cNvSpPr/>
            <p:nvPr/>
          </p:nvSpPr>
          <p:spPr>
            <a:xfrm>
              <a:off x="4720686" y="3107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2" name="pt10342"/>
            <p:cNvSpPr/>
            <p:nvPr/>
          </p:nvSpPr>
          <p:spPr>
            <a:xfrm>
              <a:off x="4771147" y="3281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3" name="pt10343"/>
            <p:cNvSpPr/>
            <p:nvPr/>
          </p:nvSpPr>
          <p:spPr>
            <a:xfrm>
              <a:off x="5460781" y="3365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4" name="pt10344"/>
            <p:cNvSpPr/>
            <p:nvPr/>
          </p:nvSpPr>
          <p:spPr>
            <a:xfrm>
              <a:off x="4729319" y="3219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5" name="pt10345"/>
            <p:cNvSpPr/>
            <p:nvPr/>
          </p:nvSpPr>
          <p:spPr>
            <a:xfrm>
              <a:off x="5103226" y="31533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6" name="pt10346"/>
            <p:cNvSpPr/>
            <p:nvPr/>
          </p:nvSpPr>
          <p:spPr>
            <a:xfrm>
              <a:off x="5170626" y="3330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7" name="pt10347"/>
            <p:cNvSpPr/>
            <p:nvPr/>
          </p:nvSpPr>
          <p:spPr>
            <a:xfrm>
              <a:off x="4890852" y="3375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8" name="pt10348"/>
            <p:cNvSpPr/>
            <p:nvPr/>
          </p:nvSpPr>
          <p:spPr>
            <a:xfrm>
              <a:off x="4889830" y="3395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9" name="pt10349"/>
            <p:cNvSpPr/>
            <p:nvPr/>
          </p:nvSpPr>
          <p:spPr>
            <a:xfrm>
              <a:off x="4824218" y="3431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0" name="pt10350"/>
            <p:cNvSpPr/>
            <p:nvPr/>
          </p:nvSpPr>
          <p:spPr>
            <a:xfrm>
              <a:off x="5397007" y="34634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1" name="pt10351"/>
            <p:cNvSpPr/>
            <p:nvPr/>
          </p:nvSpPr>
          <p:spPr>
            <a:xfrm>
              <a:off x="5161581" y="3424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2" name="pt10352"/>
            <p:cNvSpPr/>
            <p:nvPr/>
          </p:nvSpPr>
          <p:spPr>
            <a:xfrm>
              <a:off x="4715299" y="3313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3" name="pt10353"/>
            <p:cNvSpPr/>
            <p:nvPr/>
          </p:nvSpPr>
          <p:spPr>
            <a:xfrm>
              <a:off x="5532506" y="3420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4" name="pt10354"/>
            <p:cNvSpPr/>
            <p:nvPr/>
          </p:nvSpPr>
          <p:spPr>
            <a:xfrm>
              <a:off x="5157390" y="3300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5" name="pt10355"/>
            <p:cNvSpPr/>
            <p:nvPr/>
          </p:nvSpPr>
          <p:spPr>
            <a:xfrm>
              <a:off x="5367386" y="32728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6" name="pt10356"/>
            <p:cNvSpPr/>
            <p:nvPr/>
          </p:nvSpPr>
          <p:spPr>
            <a:xfrm>
              <a:off x="4903927" y="3221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7" name="pt10357"/>
            <p:cNvSpPr/>
            <p:nvPr/>
          </p:nvSpPr>
          <p:spPr>
            <a:xfrm>
              <a:off x="4917111" y="3344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8" name="pt10358"/>
            <p:cNvSpPr/>
            <p:nvPr/>
          </p:nvSpPr>
          <p:spPr>
            <a:xfrm>
              <a:off x="4723520" y="3212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9" name="pt10359"/>
            <p:cNvSpPr/>
            <p:nvPr/>
          </p:nvSpPr>
          <p:spPr>
            <a:xfrm>
              <a:off x="5309725" y="3299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0" name="pt10360"/>
            <p:cNvSpPr/>
            <p:nvPr/>
          </p:nvSpPr>
          <p:spPr>
            <a:xfrm>
              <a:off x="4953218" y="33943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1" name="pt10361"/>
            <p:cNvSpPr/>
            <p:nvPr/>
          </p:nvSpPr>
          <p:spPr>
            <a:xfrm>
              <a:off x="5240005" y="3329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2" name="pt10362"/>
            <p:cNvSpPr/>
            <p:nvPr/>
          </p:nvSpPr>
          <p:spPr>
            <a:xfrm>
              <a:off x="5207697" y="32704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3" name="pt10363"/>
            <p:cNvSpPr/>
            <p:nvPr/>
          </p:nvSpPr>
          <p:spPr>
            <a:xfrm>
              <a:off x="4720686" y="3107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4" name="pt10364"/>
            <p:cNvSpPr/>
            <p:nvPr/>
          </p:nvSpPr>
          <p:spPr>
            <a:xfrm>
              <a:off x="4771147" y="3281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5" name="pt10365"/>
            <p:cNvSpPr/>
            <p:nvPr/>
          </p:nvSpPr>
          <p:spPr>
            <a:xfrm>
              <a:off x="5460781" y="3365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6" name="pt10366"/>
            <p:cNvSpPr/>
            <p:nvPr/>
          </p:nvSpPr>
          <p:spPr>
            <a:xfrm>
              <a:off x="4729319" y="3219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7" name="pt10367"/>
            <p:cNvSpPr/>
            <p:nvPr/>
          </p:nvSpPr>
          <p:spPr>
            <a:xfrm>
              <a:off x="5103226" y="31533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8" name="pt10368"/>
            <p:cNvSpPr/>
            <p:nvPr/>
          </p:nvSpPr>
          <p:spPr>
            <a:xfrm>
              <a:off x="5170626" y="3330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9" name="pt10369"/>
            <p:cNvSpPr/>
            <p:nvPr/>
          </p:nvSpPr>
          <p:spPr>
            <a:xfrm>
              <a:off x="4890852" y="3375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0" name="pt10370"/>
            <p:cNvSpPr/>
            <p:nvPr/>
          </p:nvSpPr>
          <p:spPr>
            <a:xfrm>
              <a:off x="4889830" y="3395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1" name="pt10371"/>
            <p:cNvSpPr/>
            <p:nvPr/>
          </p:nvSpPr>
          <p:spPr>
            <a:xfrm>
              <a:off x="4824218" y="3431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2" name="pt10372"/>
            <p:cNvSpPr/>
            <p:nvPr/>
          </p:nvSpPr>
          <p:spPr>
            <a:xfrm>
              <a:off x="5397007" y="34634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3" name="pt10373"/>
            <p:cNvSpPr/>
            <p:nvPr/>
          </p:nvSpPr>
          <p:spPr>
            <a:xfrm>
              <a:off x="5161581" y="3424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4" name="pt10374"/>
            <p:cNvSpPr/>
            <p:nvPr/>
          </p:nvSpPr>
          <p:spPr>
            <a:xfrm>
              <a:off x="4715299" y="3313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5" name="pt10375"/>
            <p:cNvSpPr/>
            <p:nvPr/>
          </p:nvSpPr>
          <p:spPr>
            <a:xfrm>
              <a:off x="5532506" y="3420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6" name="pt10376"/>
            <p:cNvSpPr/>
            <p:nvPr/>
          </p:nvSpPr>
          <p:spPr>
            <a:xfrm>
              <a:off x="5527338" y="3353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7" name="pt10377"/>
            <p:cNvSpPr/>
            <p:nvPr/>
          </p:nvSpPr>
          <p:spPr>
            <a:xfrm>
              <a:off x="4740060" y="32823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8" name="pt10378"/>
            <p:cNvSpPr/>
            <p:nvPr/>
          </p:nvSpPr>
          <p:spPr>
            <a:xfrm>
              <a:off x="5370947" y="3334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9" name="pt10379"/>
            <p:cNvSpPr/>
            <p:nvPr/>
          </p:nvSpPr>
          <p:spPr>
            <a:xfrm>
              <a:off x="5354613" y="3427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0" name="pt10380"/>
            <p:cNvSpPr/>
            <p:nvPr/>
          </p:nvSpPr>
          <p:spPr>
            <a:xfrm>
              <a:off x="4938826" y="3294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1" name="pt10381"/>
            <p:cNvSpPr/>
            <p:nvPr/>
          </p:nvSpPr>
          <p:spPr>
            <a:xfrm>
              <a:off x="4891187" y="36252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2" name="pt10382"/>
            <p:cNvSpPr/>
            <p:nvPr/>
          </p:nvSpPr>
          <p:spPr>
            <a:xfrm>
              <a:off x="4952968" y="3259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3" name="pt10383"/>
            <p:cNvSpPr/>
            <p:nvPr/>
          </p:nvSpPr>
          <p:spPr>
            <a:xfrm>
              <a:off x="4781361" y="3289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4" name="pt10384"/>
            <p:cNvSpPr/>
            <p:nvPr/>
          </p:nvSpPr>
          <p:spPr>
            <a:xfrm>
              <a:off x="5316057" y="3270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5" name="pt10385"/>
            <p:cNvSpPr/>
            <p:nvPr/>
          </p:nvSpPr>
          <p:spPr>
            <a:xfrm>
              <a:off x="5255355" y="33526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6" name="pt10386"/>
            <p:cNvSpPr/>
            <p:nvPr/>
          </p:nvSpPr>
          <p:spPr>
            <a:xfrm>
              <a:off x="4880130" y="3359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7" name="pt10387"/>
            <p:cNvSpPr/>
            <p:nvPr/>
          </p:nvSpPr>
          <p:spPr>
            <a:xfrm>
              <a:off x="5433737" y="3331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8" name="pt10388"/>
            <p:cNvSpPr/>
            <p:nvPr/>
          </p:nvSpPr>
          <p:spPr>
            <a:xfrm>
              <a:off x="4835911" y="3312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9" name="pt10389"/>
            <p:cNvSpPr/>
            <p:nvPr/>
          </p:nvSpPr>
          <p:spPr>
            <a:xfrm>
              <a:off x="5068083" y="3269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0" name="pt10390"/>
            <p:cNvSpPr/>
            <p:nvPr/>
          </p:nvSpPr>
          <p:spPr>
            <a:xfrm>
              <a:off x="4462967" y="3112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1" name="pt10391"/>
            <p:cNvSpPr/>
            <p:nvPr/>
          </p:nvSpPr>
          <p:spPr>
            <a:xfrm>
              <a:off x="5250701" y="3233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2" name="pt10392"/>
            <p:cNvSpPr/>
            <p:nvPr/>
          </p:nvSpPr>
          <p:spPr>
            <a:xfrm>
              <a:off x="5333766" y="3137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3" name="pt10393"/>
            <p:cNvSpPr/>
            <p:nvPr/>
          </p:nvSpPr>
          <p:spPr>
            <a:xfrm>
              <a:off x="4673111" y="3358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4" name="pt10394"/>
            <p:cNvSpPr/>
            <p:nvPr/>
          </p:nvSpPr>
          <p:spPr>
            <a:xfrm>
              <a:off x="4658705" y="3080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5" name="pt10395"/>
            <p:cNvSpPr/>
            <p:nvPr/>
          </p:nvSpPr>
          <p:spPr>
            <a:xfrm>
              <a:off x="4758059" y="3198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6" name="pt10396"/>
            <p:cNvSpPr/>
            <p:nvPr/>
          </p:nvSpPr>
          <p:spPr>
            <a:xfrm>
              <a:off x="5468456" y="3284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7" name="pt10397"/>
            <p:cNvSpPr/>
            <p:nvPr/>
          </p:nvSpPr>
          <p:spPr>
            <a:xfrm>
              <a:off x="5118532" y="3318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8" name="pt10398"/>
            <p:cNvSpPr/>
            <p:nvPr/>
          </p:nvSpPr>
          <p:spPr>
            <a:xfrm>
              <a:off x="5098752" y="3399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9" name="pt10399"/>
            <p:cNvSpPr/>
            <p:nvPr/>
          </p:nvSpPr>
          <p:spPr>
            <a:xfrm>
              <a:off x="5258441" y="3416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0" name="pt10400"/>
            <p:cNvSpPr/>
            <p:nvPr/>
          </p:nvSpPr>
          <p:spPr>
            <a:xfrm>
              <a:off x="5456062" y="33926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1" name="pt10401"/>
            <p:cNvSpPr/>
            <p:nvPr/>
          </p:nvSpPr>
          <p:spPr>
            <a:xfrm>
              <a:off x="5190328" y="3316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2" name="pt10402"/>
            <p:cNvSpPr/>
            <p:nvPr/>
          </p:nvSpPr>
          <p:spPr>
            <a:xfrm>
              <a:off x="5097942" y="34220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3" name="pt10403"/>
            <p:cNvSpPr/>
            <p:nvPr/>
          </p:nvSpPr>
          <p:spPr>
            <a:xfrm>
              <a:off x="5018811" y="3191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4" name="pt10404"/>
            <p:cNvSpPr/>
            <p:nvPr/>
          </p:nvSpPr>
          <p:spPr>
            <a:xfrm>
              <a:off x="4955500" y="3390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5" name="pt10405"/>
            <p:cNvSpPr/>
            <p:nvPr/>
          </p:nvSpPr>
          <p:spPr>
            <a:xfrm>
              <a:off x="4674923" y="32928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6" name="pt10406"/>
            <p:cNvSpPr/>
            <p:nvPr/>
          </p:nvSpPr>
          <p:spPr>
            <a:xfrm>
              <a:off x="4833423" y="33829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7" name="pt10407"/>
            <p:cNvSpPr/>
            <p:nvPr/>
          </p:nvSpPr>
          <p:spPr>
            <a:xfrm>
              <a:off x="5321591" y="3341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8" name="pt10408"/>
            <p:cNvSpPr/>
            <p:nvPr/>
          </p:nvSpPr>
          <p:spPr>
            <a:xfrm>
              <a:off x="4755468" y="3311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9" name="pt10409"/>
            <p:cNvSpPr/>
            <p:nvPr/>
          </p:nvSpPr>
          <p:spPr>
            <a:xfrm>
              <a:off x="4922723" y="3317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0" name="pt10410"/>
            <p:cNvSpPr/>
            <p:nvPr/>
          </p:nvSpPr>
          <p:spPr>
            <a:xfrm>
              <a:off x="4735053" y="3335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1" name="pt10411"/>
            <p:cNvSpPr/>
            <p:nvPr/>
          </p:nvSpPr>
          <p:spPr>
            <a:xfrm>
              <a:off x="4830228" y="3452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2" name="pt10412"/>
            <p:cNvSpPr/>
            <p:nvPr/>
          </p:nvSpPr>
          <p:spPr>
            <a:xfrm>
              <a:off x="5585282" y="3355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3" name="pt10413"/>
            <p:cNvSpPr/>
            <p:nvPr/>
          </p:nvSpPr>
          <p:spPr>
            <a:xfrm>
              <a:off x="5555911" y="3394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4" name="pt10414"/>
            <p:cNvSpPr/>
            <p:nvPr/>
          </p:nvSpPr>
          <p:spPr>
            <a:xfrm>
              <a:off x="5451620" y="3396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5" name="pt10415"/>
            <p:cNvSpPr/>
            <p:nvPr/>
          </p:nvSpPr>
          <p:spPr>
            <a:xfrm>
              <a:off x="5646870" y="3343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6" name="pt10416"/>
            <p:cNvSpPr/>
            <p:nvPr/>
          </p:nvSpPr>
          <p:spPr>
            <a:xfrm>
              <a:off x="5089798" y="3237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7" name="pt10417"/>
            <p:cNvSpPr/>
            <p:nvPr/>
          </p:nvSpPr>
          <p:spPr>
            <a:xfrm>
              <a:off x="5392481" y="32329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8" name="pt10418"/>
            <p:cNvSpPr/>
            <p:nvPr/>
          </p:nvSpPr>
          <p:spPr>
            <a:xfrm>
              <a:off x="5656223" y="3341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9" name="pt10419"/>
            <p:cNvSpPr/>
            <p:nvPr/>
          </p:nvSpPr>
          <p:spPr>
            <a:xfrm>
              <a:off x="5637382" y="3387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0" name="pt10420"/>
            <p:cNvSpPr/>
            <p:nvPr/>
          </p:nvSpPr>
          <p:spPr>
            <a:xfrm>
              <a:off x="5517355" y="3247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1" name="pt10421"/>
            <p:cNvSpPr/>
            <p:nvPr/>
          </p:nvSpPr>
          <p:spPr>
            <a:xfrm>
              <a:off x="5309037" y="3257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2" name="pt10422"/>
            <p:cNvSpPr/>
            <p:nvPr/>
          </p:nvSpPr>
          <p:spPr>
            <a:xfrm>
              <a:off x="5497993" y="3332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3" name="pt10423"/>
            <p:cNvSpPr/>
            <p:nvPr/>
          </p:nvSpPr>
          <p:spPr>
            <a:xfrm>
              <a:off x="4988689" y="3611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4" name="pt10424"/>
            <p:cNvSpPr/>
            <p:nvPr/>
          </p:nvSpPr>
          <p:spPr>
            <a:xfrm>
              <a:off x="4841484" y="3103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5" name="pt10425"/>
            <p:cNvSpPr/>
            <p:nvPr/>
          </p:nvSpPr>
          <p:spPr>
            <a:xfrm>
              <a:off x="4709340" y="3231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6" name="pt10426"/>
            <p:cNvSpPr/>
            <p:nvPr/>
          </p:nvSpPr>
          <p:spPr>
            <a:xfrm>
              <a:off x="5596409" y="3352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7" name="pt10427"/>
            <p:cNvSpPr/>
            <p:nvPr/>
          </p:nvSpPr>
          <p:spPr>
            <a:xfrm>
              <a:off x="5059765" y="3380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8" name="pt10428"/>
            <p:cNvSpPr/>
            <p:nvPr/>
          </p:nvSpPr>
          <p:spPr>
            <a:xfrm>
              <a:off x="4816138" y="3194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9" name="pt10429"/>
            <p:cNvSpPr/>
            <p:nvPr/>
          </p:nvSpPr>
          <p:spPr>
            <a:xfrm>
              <a:off x="5381695" y="3329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0" name="pt10430"/>
            <p:cNvSpPr/>
            <p:nvPr/>
          </p:nvSpPr>
          <p:spPr>
            <a:xfrm>
              <a:off x="5105515" y="3339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1" name="pt10431"/>
            <p:cNvSpPr/>
            <p:nvPr/>
          </p:nvSpPr>
          <p:spPr>
            <a:xfrm>
              <a:off x="5557968" y="3462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2" name="pt10432"/>
            <p:cNvSpPr/>
            <p:nvPr/>
          </p:nvSpPr>
          <p:spPr>
            <a:xfrm>
              <a:off x="4923032" y="3396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3" name="pt10433"/>
            <p:cNvSpPr/>
            <p:nvPr/>
          </p:nvSpPr>
          <p:spPr>
            <a:xfrm>
              <a:off x="4680297" y="32351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4" name="pt10434"/>
            <p:cNvSpPr/>
            <p:nvPr/>
          </p:nvSpPr>
          <p:spPr>
            <a:xfrm>
              <a:off x="4725982" y="32655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5" name="pt10435"/>
            <p:cNvSpPr/>
            <p:nvPr/>
          </p:nvSpPr>
          <p:spPr>
            <a:xfrm>
              <a:off x="5438391" y="3387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6" name="pt10436"/>
            <p:cNvSpPr/>
            <p:nvPr/>
          </p:nvSpPr>
          <p:spPr>
            <a:xfrm>
              <a:off x="5027014" y="3269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7" name="pt10437"/>
            <p:cNvSpPr/>
            <p:nvPr/>
          </p:nvSpPr>
          <p:spPr>
            <a:xfrm>
              <a:off x="4775357" y="3146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8" name="pt10438"/>
            <p:cNvSpPr/>
            <p:nvPr/>
          </p:nvSpPr>
          <p:spPr>
            <a:xfrm>
              <a:off x="5215584" y="3332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9" name="pt10439"/>
            <p:cNvSpPr/>
            <p:nvPr/>
          </p:nvSpPr>
          <p:spPr>
            <a:xfrm>
              <a:off x="4741577" y="3364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0" name="pt10440"/>
            <p:cNvSpPr/>
            <p:nvPr/>
          </p:nvSpPr>
          <p:spPr>
            <a:xfrm>
              <a:off x="4549253" y="31648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1" name="pt10441"/>
            <p:cNvSpPr/>
            <p:nvPr/>
          </p:nvSpPr>
          <p:spPr>
            <a:xfrm>
              <a:off x="4706074" y="3256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2" name="pt10442"/>
            <p:cNvSpPr/>
            <p:nvPr/>
          </p:nvSpPr>
          <p:spPr>
            <a:xfrm>
              <a:off x="4883344" y="32129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3" name="pt10443"/>
            <p:cNvSpPr/>
            <p:nvPr/>
          </p:nvSpPr>
          <p:spPr>
            <a:xfrm>
              <a:off x="5191967" y="3303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4" name="pt10444"/>
            <p:cNvSpPr/>
            <p:nvPr/>
          </p:nvSpPr>
          <p:spPr>
            <a:xfrm>
              <a:off x="4783958" y="3298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5" name="pt10445"/>
            <p:cNvSpPr/>
            <p:nvPr/>
          </p:nvSpPr>
          <p:spPr>
            <a:xfrm>
              <a:off x="5580518" y="33579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6" name="pt10446"/>
            <p:cNvSpPr/>
            <p:nvPr/>
          </p:nvSpPr>
          <p:spPr>
            <a:xfrm>
              <a:off x="4874055" y="3395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7" name="rc10447"/>
            <p:cNvSpPr/>
            <p:nvPr/>
          </p:nvSpPr>
          <p:spPr>
            <a:xfrm>
              <a:off x="4210831" y="4717797"/>
              <a:ext cx="1563622" cy="13969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8" name="pt10448"/>
            <p:cNvSpPr/>
            <p:nvPr/>
          </p:nvSpPr>
          <p:spPr>
            <a:xfrm>
              <a:off x="4782422" y="4900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9" name="pt10449"/>
            <p:cNvSpPr/>
            <p:nvPr/>
          </p:nvSpPr>
          <p:spPr>
            <a:xfrm>
              <a:off x="5557004" y="5057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0" name="pt10450"/>
            <p:cNvSpPr/>
            <p:nvPr/>
          </p:nvSpPr>
          <p:spPr>
            <a:xfrm>
              <a:off x="5624757" y="5074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1" name="pt10451"/>
            <p:cNvSpPr/>
            <p:nvPr/>
          </p:nvSpPr>
          <p:spPr>
            <a:xfrm>
              <a:off x="5286121" y="5028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2" name="pt10452"/>
            <p:cNvSpPr/>
            <p:nvPr/>
          </p:nvSpPr>
          <p:spPr>
            <a:xfrm>
              <a:off x="5148911" y="5034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3" name="pt10453"/>
            <p:cNvSpPr/>
            <p:nvPr/>
          </p:nvSpPr>
          <p:spPr>
            <a:xfrm>
              <a:off x="4702725" y="4860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4" name="pt10454"/>
            <p:cNvSpPr/>
            <p:nvPr/>
          </p:nvSpPr>
          <p:spPr>
            <a:xfrm>
              <a:off x="5621369" y="504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5" name="pt10455"/>
            <p:cNvSpPr/>
            <p:nvPr/>
          </p:nvSpPr>
          <p:spPr>
            <a:xfrm>
              <a:off x="4814119" y="4800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6" name="pt10456"/>
            <p:cNvSpPr/>
            <p:nvPr/>
          </p:nvSpPr>
          <p:spPr>
            <a:xfrm>
              <a:off x="5017224" y="5022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7" name="pt10457"/>
            <p:cNvSpPr/>
            <p:nvPr/>
          </p:nvSpPr>
          <p:spPr>
            <a:xfrm>
              <a:off x="5110471" y="5050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8" name="pt10458"/>
            <p:cNvSpPr/>
            <p:nvPr/>
          </p:nvSpPr>
          <p:spPr>
            <a:xfrm>
              <a:off x="5307064" y="5040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9" name="pt10459"/>
            <p:cNvSpPr/>
            <p:nvPr/>
          </p:nvSpPr>
          <p:spPr>
            <a:xfrm>
              <a:off x="5110625" y="5047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0" name="pt10460"/>
            <p:cNvSpPr/>
            <p:nvPr/>
          </p:nvSpPr>
          <p:spPr>
            <a:xfrm>
              <a:off x="4700000" y="4814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1" name="pt10461"/>
            <p:cNvSpPr/>
            <p:nvPr/>
          </p:nvSpPr>
          <p:spPr>
            <a:xfrm>
              <a:off x="4942233" y="5018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2" name="pt10462"/>
            <p:cNvSpPr/>
            <p:nvPr/>
          </p:nvSpPr>
          <p:spPr>
            <a:xfrm>
              <a:off x="4987635" y="5036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3" name="pt10463"/>
            <p:cNvSpPr/>
            <p:nvPr/>
          </p:nvSpPr>
          <p:spPr>
            <a:xfrm>
              <a:off x="4650786" y="4846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4" name="pt10464"/>
            <p:cNvSpPr/>
            <p:nvPr/>
          </p:nvSpPr>
          <p:spPr>
            <a:xfrm>
              <a:off x="5314186" y="5048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5" name="pt10465"/>
            <p:cNvSpPr/>
            <p:nvPr/>
          </p:nvSpPr>
          <p:spPr>
            <a:xfrm>
              <a:off x="4893353" y="5001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6" name="pt10466"/>
            <p:cNvSpPr/>
            <p:nvPr/>
          </p:nvSpPr>
          <p:spPr>
            <a:xfrm>
              <a:off x="4664921" y="4762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7" name="pt10467"/>
            <p:cNvSpPr/>
            <p:nvPr/>
          </p:nvSpPr>
          <p:spPr>
            <a:xfrm>
              <a:off x="4891386" y="4764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8" name="pt10468"/>
            <p:cNvSpPr/>
            <p:nvPr/>
          </p:nvSpPr>
          <p:spPr>
            <a:xfrm>
              <a:off x="4712496" y="4809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9" name="pt10469"/>
            <p:cNvSpPr/>
            <p:nvPr/>
          </p:nvSpPr>
          <p:spPr>
            <a:xfrm>
              <a:off x="4694497" y="4986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0" name="pt10470"/>
            <p:cNvSpPr/>
            <p:nvPr/>
          </p:nvSpPr>
          <p:spPr>
            <a:xfrm>
              <a:off x="5111024" y="5024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1" name="pt10471"/>
            <p:cNvSpPr/>
            <p:nvPr/>
          </p:nvSpPr>
          <p:spPr>
            <a:xfrm>
              <a:off x="4781265" y="4957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2" name="pt10472"/>
            <p:cNvSpPr/>
            <p:nvPr/>
          </p:nvSpPr>
          <p:spPr>
            <a:xfrm>
              <a:off x="4733523" y="4881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3" name="pt10473"/>
            <p:cNvSpPr/>
            <p:nvPr/>
          </p:nvSpPr>
          <p:spPr>
            <a:xfrm>
              <a:off x="5539899" y="4962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4" name="pt10474"/>
            <p:cNvSpPr/>
            <p:nvPr/>
          </p:nvSpPr>
          <p:spPr>
            <a:xfrm>
              <a:off x="5097724" y="525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5" name="pt10475"/>
            <p:cNvSpPr/>
            <p:nvPr/>
          </p:nvSpPr>
          <p:spPr>
            <a:xfrm>
              <a:off x="5627412" y="5030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6" name="pt10476"/>
            <p:cNvSpPr/>
            <p:nvPr/>
          </p:nvSpPr>
          <p:spPr>
            <a:xfrm>
              <a:off x="5006405" y="4961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7" name="pt10477"/>
            <p:cNvSpPr/>
            <p:nvPr/>
          </p:nvSpPr>
          <p:spPr>
            <a:xfrm>
              <a:off x="5559601" y="4982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8" name="pt10478"/>
            <p:cNvSpPr/>
            <p:nvPr/>
          </p:nvSpPr>
          <p:spPr>
            <a:xfrm>
              <a:off x="4944020" y="4990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9" name="pt10479"/>
            <p:cNvSpPr/>
            <p:nvPr/>
          </p:nvSpPr>
          <p:spPr>
            <a:xfrm>
              <a:off x="5243810" y="5044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0" name="pt10480"/>
            <p:cNvSpPr/>
            <p:nvPr/>
          </p:nvSpPr>
          <p:spPr>
            <a:xfrm>
              <a:off x="4965001" y="5014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1" name="pt10481"/>
            <p:cNvSpPr/>
            <p:nvPr/>
          </p:nvSpPr>
          <p:spPr>
            <a:xfrm>
              <a:off x="5532866" y="4933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2" name="pt10482"/>
            <p:cNvSpPr/>
            <p:nvPr/>
          </p:nvSpPr>
          <p:spPr>
            <a:xfrm>
              <a:off x="5617461" y="4800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3" name="pt10483"/>
            <p:cNvSpPr/>
            <p:nvPr/>
          </p:nvSpPr>
          <p:spPr>
            <a:xfrm>
              <a:off x="5507558" y="5008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4" name="pt10484"/>
            <p:cNvSpPr/>
            <p:nvPr/>
          </p:nvSpPr>
          <p:spPr>
            <a:xfrm>
              <a:off x="4786954" y="4916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5" name="pt10485"/>
            <p:cNvSpPr/>
            <p:nvPr/>
          </p:nvSpPr>
          <p:spPr>
            <a:xfrm>
              <a:off x="4682489" y="4810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6" name="pt10486"/>
            <p:cNvSpPr/>
            <p:nvPr/>
          </p:nvSpPr>
          <p:spPr>
            <a:xfrm>
              <a:off x="5338896" y="4981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7" name="pt10487"/>
            <p:cNvSpPr/>
            <p:nvPr/>
          </p:nvSpPr>
          <p:spPr>
            <a:xfrm>
              <a:off x="5587949" y="5056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8" name="pt10488"/>
            <p:cNvSpPr/>
            <p:nvPr/>
          </p:nvSpPr>
          <p:spPr>
            <a:xfrm>
              <a:off x="5590585" y="5036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9" name="pt10489"/>
            <p:cNvSpPr/>
            <p:nvPr/>
          </p:nvSpPr>
          <p:spPr>
            <a:xfrm>
              <a:off x="5303676" y="5001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0" name="pt10490"/>
            <p:cNvSpPr/>
            <p:nvPr/>
          </p:nvSpPr>
          <p:spPr>
            <a:xfrm>
              <a:off x="5248008" y="5015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1" name="pt10491"/>
            <p:cNvSpPr/>
            <p:nvPr/>
          </p:nvSpPr>
          <p:spPr>
            <a:xfrm>
              <a:off x="5363824" y="5041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2" name="pt10492"/>
            <p:cNvSpPr/>
            <p:nvPr/>
          </p:nvSpPr>
          <p:spPr>
            <a:xfrm>
              <a:off x="5204798" y="5042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3" name="pt10493"/>
            <p:cNvSpPr/>
            <p:nvPr/>
          </p:nvSpPr>
          <p:spPr>
            <a:xfrm>
              <a:off x="5266688" y="5073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4" name="pt10494"/>
            <p:cNvSpPr/>
            <p:nvPr/>
          </p:nvSpPr>
          <p:spPr>
            <a:xfrm>
              <a:off x="5381958" y="5023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5" name="pt10495"/>
            <p:cNvSpPr/>
            <p:nvPr/>
          </p:nvSpPr>
          <p:spPr>
            <a:xfrm>
              <a:off x="4888230" y="496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6" name="pt10496"/>
            <p:cNvSpPr/>
            <p:nvPr/>
          </p:nvSpPr>
          <p:spPr>
            <a:xfrm>
              <a:off x="4876601" y="5029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7" name="pt10497"/>
            <p:cNvSpPr/>
            <p:nvPr/>
          </p:nvSpPr>
          <p:spPr>
            <a:xfrm>
              <a:off x="5161594" y="5124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8" name="pt10498"/>
            <p:cNvSpPr/>
            <p:nvPr/>
          </p:nvSpPr>
          <p:spPr>
            <a:xfrm>
              <a:off x="4959351" y="4977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9" name="pt10499"/>
            <p:cNvSpPr/>
            <p:nvPr/>
          </p:nvSpPr>
          <p:spPr>
            <a:xfrm>
              <a:off x="4618780" y="4761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0" name="pt10500"/>
            <p:cNvSpPr/>
            <p:nvPr/>
          </p:nvSpPr>
          <p:spPr>
            <a:xfrm>
              <a:off x="4879642" y="5117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1" name="pt10501"/>
            <p:cNvSpPr/>
            <p:nvPr/>
          </p:nvSpPr>
          <p:spPr>
            <a:xfrm>
              <a:off x="4999263" y="4875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2" name="pt10502"/>
            <p:cNvSpPr/>
            <p:nvPr/>
          </p:nvSpPr>
          <p:spPr>
            <a:xfrm>
              <a:off x="5268443" y="4921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3" name="pt10503"/>
            <p:cNvSpPr/>
            <p:nvPr/>
          </p:nvSpPr>
          <p:spPr>
            <a:xfrm>
              <a:off x="4770491" y="4856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4" name="pt10504"/>
            <p:cNvSpPr/>
            <p:nvPr/>
          </p:nvSpPr>
          <p:spPr>
            <a:xfrm>
              <a:off x="4757185" y="5060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5" name="pt10505"/>
            <p:cNvSpPr/>
            <p:nvPr/>
          </p:nvSpPr>
          <p:spPr>
            <a:xfrm>
              <a:off x="4491290" y="506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6" name="pt10506"/>
            <p:cNvSpPr/>
            <p:nvPr/>
          </p:nvSpPr>
          <p:spPr>
            <a:xfrm>
              <a:off x="5516050" y="4981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7" name="pt10507"/>
            <p:cNvSpPr/>
            <p:nvPr/>
          </p:nvSpPr>
          <p:spPr>
            <a:xfrm>
              <a:off x="5055664" y="4871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8" name="pt10508"/>
            <p:cNvSpPr/>
            <p:nvPr/>
          </p:nvSpPr>
          <p:spPr>
            <a:xfrm>
              <a:off x="5400137" y="4985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9" name="pt10509"/>
            <p:cNvSpPr/>
            <p:nvPr/>
          </p:nvSpPr>
          <p:spPr>
            <a:xfrm>
              <a:off x="5488248" y="4951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0" name="pt10510"/>
            <p:cNvSpPr/>
            <p:nvPr/>
          </p:nvSpPr>
          <p:spPr>
            <a:xfrm>
              <a:off x="4834297" y="4848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1" name="pt10511"/>
            <p:cNvSpPr/>
            <p:nvPr/>
          </p:nvSpPr>
          <p:spPr>
            <a:xfrm>
              <a:off x="4780821" y="4753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2" name="pt10512"/>
            <p:cNvSpPr/>
            <p:nvPr/>
          </p:nvSpPr>
          <p:spPr>
            <a:xfrm>
              <a:off x="4931665" y="4737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3" name="pt10513"/>
            <p:cNvSpPr/>
            <p:nvPr/>
          </p:nvSpPr>
          <p:spPr>
            <a:xfrm>
              <a:off x="5205788" y="5013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4" name="pt10514"/>
            <p:cNvSpPr/>
            <p:nvPr/>
          </p:nvSpPr>
          <p:spPr>
            <a:xfrm>
              <a:off x="4880529" y="4990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5" name="pt10515"/>
            <p:cNvSpPr/>
            <p:nvPr/>
          </p:nvSpPr>
          <p:spPr>
            <a:xfrm>
              <a:off x="4978513" y="488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6" name="pt10516"/>
            <p:cNvSpPr/>
            <p:nvPr/>
          </p:nvSpPr>
          <p:spPr>
            <a:xfrm>
              <a:off x="5021357" y="4965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7" name="pt10517"/>
            <p:cNvSpPr/>
            <p:nvPr/>
          </p:nvSpPr>
          <p:spPr>
            <a:xfrm>
              <a:off x="5277938" y="5068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8" name="pt10518"/>
            <p:cNvSpPr/>
            <p:nvPr/>
          </p:nvSpPr>
          <p:spPr>
            <a:xfrm>
              <a:off x="5130379" y="5131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9" name="pt10519"/>
            <p:cNvSpPr/>
            <p:nvPr/>
          </p:nvSpPr>
          <p:spPr>
            <a:xfrm>
              <a:off x="5067531" y="5044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0" name="pt10520"/>
            <p:cNvSpPr/>
            <p:nvPr/>
          </p:nvSpPr>
          <p:spPr>
            <a:xfrm>
              <a:off x="5286956" y="4996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1" name="pt10521"/>
            <p:cNvSpPr/>
            <p:nvPr/>
          </p:nvSpPr>
          <p:spPr>
            <a:xfrm>
              <a:off x="5518351" y="5096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2" name="pt10522"/>
            <p:cNvSpPr/>
            <p:nvPr/>
          </p:nvSpPr>
          <p:spPr>
            <a:xfrm>
              <a:off x="5538542" y="5090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3" name="pt10523"/>
            <p:cNvSpPr/>
            <p:nvPr/>
          </p:nvSpPr>
          <p:spPr>
            <a:xfrm>
              <a:off x="5650810" y="5052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4" name="pt10524"/>
            <p:cNvSpPr/>
            <p:nvPr/>
          </p:nvSpPr>
          <p:spPr>
            <a:xfrm>
              <a:off x="4706511" y="4862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5" name="pt10525"/>
            <p:cNvSpPr/>
            <p:nvPr/>
          </p:nvSpPr>
          <p:spPr>
            <a:xfrm>
              <a:off x="5370053" y="4965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6" name="pt10526"/>
            <p:cNvSpPr/>
            <p:nvPr/>
          </p:nvSpPr>
          <p:spPr>
            <a:xfrm>
              <a:off x="5173589" y="5112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7" name="pt10527"/>
            <p:cNvSpPr/>
            <p:nvPr/>
          </p:nvSpPr>
          <p:spPr>
            <a:xfrm>
              <a:off x="5191871" y="5007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8" name="pt10528"/>
            <p:cNvSpPr/>
            <p:nvPr/>
          </p:nvSpPr>
          <p:spPr>
            <a:xfrm>
              <a:off x="4485009" y="4775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9" name="pt10529"/>
            <p:cNvSpPr/>
            <p:nvPr/>
          </p:nvSpPr>
          <p:spPr>
            <a:xfrm>
              <a:off x="4815154" y="5083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0" name="pt10530"/>
            <p:cNvSpPr/>
            <p:nvPr/>
          </p:nvSpPr>
          <p:spPr>
            <a:xfrm>
              <a:off x="5097364" y="5072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1" name="pt10531"/>
            <p:cNvSpPr/>
            <p:nvPr/>
          </p:nvSpPr>
          <p:spPr>
            <a:xfrm>
              <a:off x="5086828" y="5050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2" name="pt10532"/>
            <p:cNvSpPr/>
            <p:nvPr/>
          </p:nvSpPr>
          <p:spPr>
            <a:xfrm>
              <a:off x="5122813" y="5016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3" name="pt10533"/>
            <p:cNvSpPr/>
            <p:nvPr/>
          </p:nvSpPr>
          <p:spPr>
            <a:xfrm>
              <a:off x="5285774" y="5078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4" name="pt10534"/>
            <p:cNvSpPr/>
            <p:nvPr/>
          </p:nvSpPr>
          <p:spPr>
            <a:xfrm>
              <a:off x="4881756" y="5089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5" name="pt10535"/>
            <p:cNvSpPr/>
            <p:nvPr/>
          </p:nvSpPr>
          <p:spPr>
            <a:xfrm>
              <a:off x="4938041" y="5069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6" name="pt10536"/>
            <p:cNvSpPr/>
            <p:nvPr/>
          </p:nvSpPr>
          <p:spPr>
            <a:xfrm>
              <a:off x="4460724" y="4927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7" name="pt10537"/>
            <p:cNvSpPr/>
            <p:nvPr/>
          </p:nvSpPr>
          <p:spPr>
            <a:xfrm>
              <a:off x="4803249" y="499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8" name="pt10538"/>
            <p:cNvSpPr/>
            <p:nvPr/>
          </p:nvSpPr>
          <p:spPr>
            <a:xfrm>
              <a:off x="4845977" y="5049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9" name="pt10539"/>
            <p:cNvSpPr/>
            <p:nvPr/>
          </p:nvSpPr>
          <p:spPr>
            <a:xfrm>
              <a:off x="5478150" y="5056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0" name="pt10540"/>
            <p:cNvSpPr/>
            <p:nvPr/>
          </p:nvSpPr>
          <p:spPr>
            <a:xfrm>
              <a:off x="4963883" y="5047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1" name="pt10541"/>
            <p:cNvSpPr/>
            <p:nvPr/>
          </p:nvSpPr>
          <p:spPr>
            <a:xfrm>
              <a:off x="4651236" y="4784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2" name="pt10542"/>
            <p:cNvSpPr/>
            <p:nvPr/>
          </p:nvSpPr>
          <p:spPr>
            <a:xfrm>
              <a:off x="5540188" y="5036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3" name="pt10543"/>
            <p:cNvSpPr/>
            <p:nvPr/>
          </p:nvSpPr>
          <p:spPr>
            <a:xfrm>
              <a:off x="4852868" y="488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4" name="pt10544"/>
            <p:cNvSpPr/>
            <p:nvPr/>
          </p:nvSpPr>
          <p:spPr>
            <a:xfrm>
              <a:off x="4640989" y="4812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5" name="pt10545"/>
            <p:cNvSpPr/>
            <p:nvPr/>
          </p:nvSpPr>
          <p:spPr>
            <a:xfrm>
              <a:off x="5552022" y="5056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6" name="pt10546"/>
            <p:cNvSpPr/>
            <p:nvPr/>
          </p:nvSpPr>
          <p:spPr>
            <a:xfrm>
              <a:off x="5351065" y="5022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7" name="pt10547"/>
            <p:cNvSpPr/>
            <p:nvPr/>
          </p:nvSpPr>
          <p:spPr>
            <a:xfrm>
              <a:off x="5534679" y="5020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8" name="pt10548"/>
            <p:cNvSpPr/>
            <p:nvPr/>
          </p:nvSpPr>
          <p:spPr>
            <a:xfrm>
              <a:off x="4616170" y="4899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9" name="pt10549"/>
            <p:cNvSpPr/>
            <p:nvPr/>
          </p:nvSpPr>
          <p:spPr>
            <a:xfrm>
              <a:off x="4541944" y="4756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0" name="pt10550"/>
            <p:cNvSpPr/>
            <p:nvPr/>
          </p:nvSpPr>
          <p:spPr>
            <a:xfrm>
              <a:off x="5582524" y="4836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1" name="pt10551"/>
            <p:cNvSpPr/>
            <p:nvPr/>
          </p:nvSpPr>
          <p:spPr>
            <a:xfrm>
              <a:off x="4978732" y="4847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2" name="pt10552"/>
            <p:cNvSpPr/>
            <p:nvPr/>
          </p:nvSpPr>
          <p:spPr>
            <a:xfrm>
              <a:off x="4725127" y="4994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3" name="pt10553"/>
            <p:cNvSpPr/>
            <p:nvPr/>
          </p:nvSpPr>
          <p:spPr>
            <a:xfrm>
              <a:off x="4696368" y="4972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4" name="pt10554"/>
            <p:cNvSpPr/>
            <p:nvPr/>
          </p:nvSpPr>
          <p:spPr>
            <a:xfrm>
              <a:off x="4848407" y="5068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5" name="pt10555"/>
            <p:cNvSpPr/>
            <p:nvPr/>
          </p:nvSpPr>
          <p:spPr>
            <a:xfrm>
              <a:off x="5525043" y="5040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6" name="pt10556"/>
            <p:cNvSpPr/>
            <p:nvPr/>
          </p:nvSpPr>
          <p:spPr>
            <a:xfrm>
              <a:off x="4720686" y="4870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7" name="pt10557"/>
            <p:cNvSpPr/>
            <p:nvPr/>
          </p:nvSpPr>
          <p:spPr>
            <a:xfrm>
              <a:off x="4843541" y="505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8" name="pt10558"/>
            <p:cNvSpPr/>
            <p:nvPr/>
          </p:nvSpPr>
          <p:spPr>
            <a:xfrm>
              <a:off x="5384459" y="5015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9" name="pt10559"/>
            <p:cNvSpPr/>
            <p:nvPr/>
          </p:nvSpPr>
          <p:spPr>
            <a:xfrm>
              <a:off x="4860010" y="4867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0" name="pt10560"/>
            <p:cNvSpPr/>
            <p:nvPr/>
          </p:nvSpPr>
          <p:spPr>
            <a:xfrm>
              <a:off x="5650110" y="5067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1" name="pt10561"/>
            <p:cNvSpPr/>
            <p:nvPr/>
          </p:nvSpPr>
          <p:spPr>
            <a:xfrm>
              <a:off x="5648605" y="5026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2" name="pt10562"/>
            <p:cNvSpPr/>
            <p:nvPr/>
          </p:nvSpPr>
          <p:spPr>
            <a:xfrm>
              <a:off x="5573113" y="5047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3" name="pt10563"/>
            <p:cNvSpPr/>
            <p:nvPr/>
          </p:nvSpPr>
          <p:spPr>
            <a:xfrm>
              <a:off x="5479268" y="5055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4" name="pt10564"/>
            <p:cNvSpPr/>
            <p:nvPr/>
          </p:nvSpPr>
          <p:spPr>
            <a:xfrm>
              <a:off x="5414479" y="5063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5" name="pt10565"/>
            <p:cNvSpPr/>
            <p:nvPr/>
          </p:nvSpPr>
          <p:spPr>
            <a:xfrm>
              <a:off x="4770350" y="4851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6" name="pt10566"/>
            <p:cNvSpPr/>
            <p:nvPr/>
          </p:nvSpPr>
          <p:spPr>
            <a:xfrm>
              <a:off x="5494458" y="5042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7" name="pt10567"/>
            <p:cNvSpPr/>
            <p:nvPr/>
          </p:nvSpPr>
          <p:spPr>
            <a:xfrm>
              <a:off x="5650412" y="5029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8" name="pt10568"/>
            <p:cNvSpPr/>
            <p:nvPr/>
          </p:nvSpPr>
          <p:spPr>
            <a:xfrm>
              <a:off x="5082701" y="4993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9" name="pt10569"/>
            <p:cNvSpPr/>
            <p:nvPr/>
          </p:nvSpPr>
          <p:spPr>
            <a:xfrm>
              <a:off x="5505032" y="5059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0" name="pt10570"/>
            <p:cNvSpPr/>
            <p:nvPr/>
          </p:nvSpPr>
          <p:spPr>
            <a:xfrm>
              <a:off x="5050991" y="5036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1" name="pt10571"/>
            <p:cNvSpPr/>
            <p:nvPr/>
          </p:nvSpPr>
          <p:spPr>
            <a:xfrm>
              <a:off x="5384909" y="5033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2" name="pt10572"/>
            <p:cNvSpPr/>
            <p:nvPr/>
          </p:nvSpPr>
          <p:spPr>
            <a:xfrm>
              <a:off x="5094336" y="4984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3" name="pt10573"/>
            <p:cNvSpPr/>
            <p:nvPr/>
          </p:nvSpPr>
          <p:spPr>
            <a:xfrm>
              <a:off x="5166923" y="5092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4" name="pt10574"/>
            <p:cNvSpPr/>
            <p:nvPr/>
          </p:nvSpPr>
          <p:spPr>
            <a:xfrm>
              <a:off x="5393426" y="498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5" name="pt10575"/>
            <p:cNvSpPr/>
            <p:nvPr/>
          </p:nvSpPr>
          <p:spPr>
            <a:xfrm>
              <a:off x="5006855" y="4942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6" name="pt10576"/>
            <p:cNvSpPr/>
            <p:nvPr/>
          </p:nvSpPr>
          <p:spPr>
            <a:xfrm>
              <a:off x="4929916" y="5213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7" name="pt10577"/>
            <p:cNvSpPr/>
            <p:nvPr/>
          </p:nvSpPr>
          <p:spPr>
            <a:xfrm>
              <a:off x="4938691" y="5151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8" name="pt10578"/>
            <p:cNvSpPr/>
            <p:nvPr/>
          </p:nvSpPr>
          <p:spPr>
            <a:xfrm>
              <a:off x="5540696" y="5085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9" name="pt10579"/>
            <p:cNvSpPr/>
            <p:nvPr/>
          </p:nvSpPr>
          <p:spPr>
            <a:xfrm>
              <a:off x="4786510" y="5070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0" name="pt10580"/>
            <p:cNvSpPr/>
            <p:nvPr/>
          </p:nvSpPr>
          <p:spPr>
            <a:xfrm>
              <a:off x="4719265" y="5191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1" name="pt10581"/>
            <p:cNvSpPr/>
            <p:nvPr/>
          </p:nvSpPr>
          <p:spPr>
            <a:xfrm>
              <a:off x="4886616" y="5010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2" name="pt10582"/>
            <p:cNvSpPr/>
            <p:nvPr/>
          </p:nvSpPr>
          <p:spPr>
            <a:xfrm>
              <a:off x="4955738" y="5285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3" name="pt10583"/>
            <p:cNvSpPr/>
            <p:nvPr/>
          </p:nvSpPr>
          <p:spPr>
            <a:xfrm>
              <a:off x="4914045" y="5143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4" name="pt10584"/>
            <p:cNvSpPr/>
            <p:nvPr/>
          </p:nvSpPr>
          <p:spPr>
            <a:xfrm>
              <a:off x="4859174" y="4792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5" name="pt10585"/>
            <p:cNvSpPr/>
            <p:nvPr/>
          </p:nvSpPr>
          <p:spPr>
            <a:xfrm>
              <a:off x="4967200" y="4912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6" name="pt10586"/>
            <p:cNvSpPr/>
            <p:nvPr/>
          </p:nvSpPr>
          <p:spPr>
            <a:xfrm>
              <a:off x="5581682" y="5039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7" name="pt10587"/>
            <p:cNvSpPr/>
            <p:nvPr/>
          </p:nvSpPr>
          <p:spPr>
            <a:xfrm>
              <a:off x="5532615" y="5077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8" name="pt10588"/>
            <p:cNvSpPr/>
            <p:nvPr/>
          </p:nvSpPr>
          <p:spPr>
            <a:xfrm>
              <a:off x="5512675" y="5078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9" name="pt10589"/>
            <p:cNvSpPr/>
            <p:nvPr/>
          </p:nvSpPr>
          <p:spPr>
            <a:xfrm>
              <a:off x="5193086" y="5039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0" name="pt10590"/>
            <p:cNvSpPr/>
            <p:nvPr/>
          </p:nvSpPr>
          <p:spPr>
            <a:xfrm>
              <a:off x="4936955" y="5028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1" name="pt10591"/>
            <p:cNvSpPr/>
            <p:nvPr/>
          </p:nvSpPr>
          <p:spPr>
            <a:xfrm>
              <a:off x="4835904" y="4940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2" name="pt10592"/>
            <p:cNvSpPr/>
            <p:nvPr/>
          </p:nvSpPr>
          <p:spPr>
            <a:xfrm>
              <a:off x="4699800" y="4961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3" name="pt10593"/>
            <p:cNvSpPr/>
            <p:nvPr/>
          </p:nvSpPr>
          <p:spPr>
            <a:xfrm>
              <a:off x="4824996" y="5056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4" name="pt10594"/>
            <p:cNvSpPr/>
            <p:nvPr/>
          </p:nvSpPr>
          <p:spPr>
            <a:xfrm>
              <a:off x="5248182" y="5038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5" name="pt10595"/>
            <p:cNvSpPr/>
            <p:nvPr/>
          </p:nvSpPr>
          <p:spPr>
            <a:xfrm>
              <a:off x="5104023" y="4938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6" name="pt10596"/>
            <p:cNvSpPr/>
            <p:nvPr/>
          </p:nvSpPr>
          <p:spPr>
            <a:xfrm>
              <a:off x="5070044" y="4786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7" name="pt10597"/>
            <p:cNvSpPr/>
            <p:nvPr/>
          </p:nvSpPr>
          <p:spPr>
            <a:xfrm>
              <a:off x="5060415" y="5216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8" name="pt10598"/>
            <p:cNvSpPr/>
            <p:nvPr/>
          </p:nvSpPr>
          <p:spPr>
            <a:xfrm>
              <a:off x="4963671" y="5240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9" name="pt10599"/>
            <p:cNvSpPr/>
            <p:nvPr/>
          </p:nvSpPr>
          <p:spPr>
            <a:xfrm>
              <a:off x="5548043" y="5109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0" name="pt10600"/>
            <p:cNvSpPr/>
            <p:nvPr/>
          </p:nvSpPr>
          <p:spPr>
            <a:xfrm>
              <a:off x="5463918" y="5059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1" name="pt10601"/>
            <p:cNvSpPr/>
            <p:nvPr/>
          </p:nvSpPr>
          <p:spPr>
            <a:xfrm>
              <a:off x="4858075" y="507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2" name="pt10602"/>
            <p:cNvSpPr/>
            <p:nvPr/>
          </p:nvSpPr>
          <p:spPr>
            <a:xfrm>
              <a:off x="5128862" y="5028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3" name="pt10603"/>
            <p:cNvSpPr/>
            <p:nvPr/>
          </p:nvSpPr>
          <p:spPr>
            <a:xfrm>
              <a:off x="5498186" y="5069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4" name="pt10604"/>
            <p:cNvSpPr/>
            <p:nvPr/>
          </p:nvSpPr>
          <p:spPr>
            <a:xfrm>
              <a:off x="5105161" y="5034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5" name="pt10605"/>
            <p:cNvSpPr/>
            <p:nvPr/>
          </p:nvSpPr>
          <p:spPr>
            <a:xfrm>
              <a:off x="5576732" y="5105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6" name="pt10606"/>
            <p:cNvSpPr/>
            <p:nvPr/>
          </p:nvSpPr>
          <p:spPr>
            <a:xfrm>
              <a:off x="4643162" y="4779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7" name="pt10607"/>
            <p:cNvSpPr/>
            <p:nvPr/>
          </p:nvSpPr>
          <p:spPr>
            <a:xfrm>
              <a:off x="4867801" y="5001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8" name="pt10608"/>
            <p:cNvSpPr/>
            <p:nvPr/>
          </p:nvSpPr>
          <p:spPr>
            <a:xfrm>
              <a:off x="4602799" y="4747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9" name="pt10609"/>
            <p:cNvSpPr/>
            <p:nvPr/>
          </p:nvSpPr>
          <p:spPr>
            <a:xfrm>
              <a:off x="4815418" y="4986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0" name="pt10610"/>
            <p:cNvSpPr/>
            <p:nvPr/>
          </p:nvSpPr>
          <p:spPr>
            <a:xfrm>
              <a:off x="4925584" y="5057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1" name="pt10611"/>
            <p:cNvSpPr/>
            <p:nvPr/>
          </p:nvSpPr>
          <p:spPr>
            <a:xfrm>
              <a:off x="4885613" y="498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2" name="pt10612"/>
            <p:cNvSpPr/>
            <p:nvPr/>
          </p:nvSpPr>
          <p:spPr>
            <a:xfrm>
              <a:off x="4852534" y="4876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3" name="pt10613"/>
            <p:cNvSpPr/>
            <p:nvPr/>
          </p:nvSpPr>
          <p:spPr>
            <a:xfrm>
              <a:off x="5586271" y="4978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4" name="pt10614"/>
            <p:cNvSpPr/>
            <p:nvPr/>
          </p:nvSpPr>
          <p:spPr>
            <a:xfrm>
              <a:off x="4937193" y="5004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5" name="pt10615"/>
            <p:cNvSpPr/>
            <p:nvPr/>
          </p:nvSpPr>
          <p:spPr>
            <a:xfrm>
              <a:off x="5603062" y="484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6" name="pt10616"/>
            <p:cNvSpPr/>
            <p:nvPr/>
          </p:nvSpPr>
          <p:spPr>
            <a:xfrm>
              <a:off x="4827535" y="5038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7" name="pt10617"/>
            <p:cNvSpPr/>
            <p:nvPr/>
          </p:nvSpPr>
          <p:spPr>
            <a:xfrm>
              <a:off x="5616696" y="5064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8" name="pt10618"/>
            <p:cNvSpPr/>
            <p:nvPr/>
          </p:nvSpPr>
          <p:spPr>
            <a:xfrm>
              <a:off x="5499311" y="5000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9" name="pt10619"/>
            <p:cNvSpPr/>
            <p:nvPr/>
          </p:nvSpPr>
          <p:spPr>
            <a:xfrm>
              <a:off x="5560964" y="5109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0" name="pt10620"/>
            <p:cNvSpPr/>
            <p:nvPr/>
          </p:nvSpPr>
          <p:spPr>
            <a:xfrm>
              <a:off x="5627740" y="5001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1" name="pt10621"/>
            <p:cNvSpPr/>
            <p:nvPr/>
          </p:nvSpPr>
          <p:spPr>
            <a:xfrm>
              <a:off x="5655792" y="5061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2" name="pt10622"/>
            <p:cNvSpPr/>
            <p:nvPr/>
          </p:nvSpPr>
          <p:spPr>
            <a:xfrm>
              <a:off x="5516841" y="5015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3" name="pt10623"/>
            <p:cNvSpPr/>
            <p:nvPr/>
          </p:nvSpPr>
          <p:spPr>
            <a:xfrm>
              <a:off x="5630195" y="5049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4" name="pt10624"/>
            <p:cNvSpPr/>
            <p:nvPr/>
          </p:nvSpPr>
          <p:spPr>
            <a:xfrm>
              <a:off x="5601069" y="5185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5" name="pt10625"/>
            <p:cNvSpPr/>
            <p:nvPr/>
          </p:nvSpPr>
          <p:spPr>
            <a:xfrm>
              <a:off x="5489335" y="5185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6" name="pt10626"/>
            <p:cNvSpPr/>
            <p:nvPr/>
          </p:nvSpPr>
          <p:spPr>
            <a:xfrm>
              <a:off x="4935579" y="5227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7" name="pt10627"/>
            <p:cNvSpPr/>
            <p:nvPr/>
          </p:nvSpPr>
          <p:spPr>
            <a:xfrm>
              <a:off x="5553751" y="4974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8" name="pt10628"/>
            <p:cNvSpPr/>
            <p:nvPr/>
          </p:nvSpPr>
          <p:spPr>
            <a:xfrm>
              <a:off x="5136923" y="4861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9" name="pt10629"/>
            <p:cNvSpPr/>
            <p:nvPr/>
          </p:nvSpPr>
          <p:spPr>
            <a:xfrm>
              <a:off x="5138504" y="5113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0" name="pt10630"/>
            <p:cNvSpPr/>
            <p:nvPr/>
          </p:nvSpPr>
          <p:spPr>
            <a:xfrm>
              <a:off x="5225201" y="4853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1" name="pt10631"/>
            <p:cNvSpPr/>
            <p:nvPr/>
          </p:nvSpPr>
          <p:spPr>
            <a:xfrm>
              <a:off x="5314064" y="5016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2" name="pt10632"/>
            <p:cNvSpPr/>
            <p:nvPr/>
          </p:nvSpPr>
          <p:spPr>
            <a:xfrm>
              <a:off x="5465017" y="4932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3" name="pt10633"/>
            <p:cNvSpPr/>
            <p:nvPr/>
          </p:nvSpPr>
          <p:spPr>
            <a:xfrm>
              <a:off x="5552479" y="5232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4" name="pt10634"/>
            <p:cNvSpPr/>
            <p:nvPr/>
          </p:nvSpPr>
          <p:spPr>
            <a:xfrm>
              <a:off x="4926548" y="5249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5" name="pt10635"/>
            <p:cNvSpPr/>
            <p:nvPr/>
          </p:nvSpPr>
          <p:spPr>
            <a:xfrm>
              <a:off x="5456975" y="4962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6" name="pt10636"/>
            <p:cNvSpPr/>
            <p:nvPr/>
          </p:nvSpPr>
          <p:spPr>
            <a:xfrm>
              <a:off x="5024005" y="5145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7" name="pt10637"/>
            <p:cNvSpPr/>
            <p:nvPr/>
          </p:nvSpPr>
          <p:spPr>
            <a:xfrm>
              <a:off x="5435646" y="5004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8" name="pt10638"/>
            <p:cNvSpPr/>
            <p:nvPr/>
          </p:nvSpPr>
          <p:spPr>
            <a:xfrm>
              <a:off x="5614015" y="5036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9" name="pt10639"/>
            <p:cNvSpPr/>
            <p:nvPr/>
          </p:nvSpPr>
          <p:spPr>
            <a:xfrm>
              <a:off x="5425136" y="505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0" name="pt10640"/>
            <p:cNvSpPr/>
            <p:nvPr/>
          </p:nvSpPr>
          <p:spPr>
            <a:xfrm>
              <a:off x="5078439" y="5078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1" name="pt10641"/>
            <p:cNvSpPr/>
            <p:nvPr/>
          </p:nvSpPr>
          <p:spPr>
            <a:xfrm>
              <a:off x="5616870" y="5099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2" name="pt10642"/>
            <p:cNvSpPr/>
            <p:nvPr/>
          </p:nvSpPr>
          <p:spPr>
            <a:xfrm>
              <a:off x="4843271" y="4953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3" name="pt10643"/>
            <p:cNvSpPr/>
            <p:nvPr/>
          </p:nvSpPr>
          <p:spPr>
            <a:xfrm>
              <a:off x="4882026" y="4970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4" name="pt10644"/>
            <p:cNvSpPr/>
            <p:nvPr/>
          </p:nvSpPr>
          <p:spPr>
            <a:xfrm>
              <a:off x="4654122" y="4805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5" name="pt10645"/>
            <p:cNvSpPr/>
            <p:nvPr/>
          </p:nvSpPr>
          <p:spPr>
            <a:xfrm>
              <a:off x="5278728" y="5032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6" name="pt10646"/>
            <p:cNvSpPr/>
            <p:nvPr/>
          </p:nvSpPr>
          <p:spPr>
            <a:xfrm>
              <a:off x="4927596" y="4905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7" name="pt10647"/>
            <p:cNvSpPr/>
            <p:nvPr/>
          </p:nvSpPr>
          <p:spPr>
            <a:xfrm>
              <a:off x="4784749" y="481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8" name="pt10648"/>
            <p:cNvSpPr/>
            <p:nvPr/>
          </p:nvSpPr>
          <p:spPr>
            <a:xfrm>
              <a:off x="5151605" y="5048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9" name="pt10649"/>
            <p:cNvSpPr/>
            <p:nvPr/>
          </p:nvSpPr>
          <p:spPr>
            <a:xfrm>
              <a:off x="4885125" y="4764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0" name="pt10650"/>
            <p:cNvSpPr/>
            <p:nvPr/>
          </p:nvSpPr>
          <p:spPr>
            <a:xfrm>
              <a:off x="4641465" y="4812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1" name="pt10651"/>
            <p:cNvSpPr/>
            <p:nvPr/>
          </p:nvSpPr>
          <p:spPr>
            <a:xfrm>
              <a:off x="5292105" y="5110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2" name="pt10652"/>
            <p:cNvSpPr/>
            <p:nvPr/>
          </p:nvSpPr>
          <p:spPr>
            <a:xfrm>
              <a:off x="5641695" y="5099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3" name="pt10653"/>
            <p:cNvSpPr/>
            <p:nvPr/>
          </p:nvSpPr>
          <p:spPr>
            <a:xfrm>
              <a:off x="5524683" y="5088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4" name="pt10654"/>
            <p:cNvSpPr/>
            <p:nvPr/>
          </p:nvSpPr>
          <p:spPr>
            <a:xfrm>
              <a:off x="5658061" y="5180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5" name="pt10655"/>
            <p:cNvSpPr/>
            <p:nvPr/>
          </p:nvSpPr>
          <p:spPr>
            <a:xfrm>
              <a:off x="5063333" y="5036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6" name="pt10656"/>
            <p:cNvSpPr/>
            <p:nvPr/>
          </p:nvSpPr>
          <p:spPr>
            <a:xfrm>
              <a:off x="5554413" y="5146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7" name="pt10657"/>
            <p:cNvSpPr/>
            <p:nvPr/>
          </p:nvSpPr>
          <p:spPr>
            <a:xfrm>
              <a:off x="5342740" y="5048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8" name="pt10658"/>
            <p:cNvSpPr/>
            <p:nvPr/>
          </p:nvSpPr>
          <p:spPr>
            <a:xfrm>
              <a:off x="5063834" y="4842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9" name="pt10659"/>
            <p:cNvSpPr/>
            <p:nvPr/>
          </p:nvSpPr>
          <p:spPr>
            <a:xfrm>
              <a:off x="5376655" y="4989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0" name="pt10660"/>
            <p:cNvSpPr/>
            <p:nvPr/>
          </p:nvSpPr>
          <p:spPr>
            <a:xfrm>
              <a:off x="5534428" y="5053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1" name="pt10661"/>
            <p:cNvSpPr/>
            <p:nvPr/>
          </p:nvSpPr>
          <p:spPr>
            <a:xfrm>
              <a:off x="4800543" y="4926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2" name="pt10662"/>
            <p:cNvSpPr/>
            <p:nvPr/>
          </p:nvSpPr>
          <p:spPr>
            <a:xfrm>
              <a:off x="4965111" y="4904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3" name="pt10663"/>
            <p:cNvSpPr/>
            <p:nvPr/>
          </p:nvSpPr>
          <p:spPr>
            <a:xfrm>
              <a:off x="5209889" y="4928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4" name="pt10664"/>
            <p:cNvSpPr/>
            <p:nvPr/>
          </p:nvSpPr>
          <p:spPr>
            <a:xfrm>
              <a:off x="5558367" y="4975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5" name="pt10665"/>
            <p:cNvSpPr/>
            <p:nvPr/>
          </p:nvSpPr>
          <p:spPr>
            <a:xfrm>
              <a:off x="4685665" y="4831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6" name="pt10666"/>
            <p:cNvSpPr/>
            <p:nvPr/>
          </p:nvSpPr>
          <p:spPr>
            <a:xfrm>
              <a:off x="5189332" y="4974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7" name="pt10667"/>
            <p:cNvSpPr/>
            <p:nvPr/>
          </p:nvSpPr>
          <p:spPr>
            <a:xfrm>
              <a:off x="4690415" y="5047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8" name="pt10668"/>
            <p:cNvSpPr/>
            <p:nvPr/>
          </p:nvSpPr>
          <p:spPr>
            <a:xfrm>
              <a:off x="5545048" y="5066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9" name="pt10669"/>
            <p:cNvSpPr/>
            <p:nvPr/>
          </p:nvSpPr>
          <p:spPr>
            <a:xfrm>
              <a:off x="4634702" y="4788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0" name="pt10670"/>
            <p:cNvSpPr/>
            <p:nvPr/>
          </p:nvSpPr>
          <p:spPr>
            <a:xfrm>
              <a:off x="5527074" y="5025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1" name="pt10671"/>
            <p:cNvSpPr/>
            <p:nvPr/>
          </p:nvSpPr>
          <p:spPr>
            <a:xfrm>
              <a:off x="4742342" y="5063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2" name="pt10672"/>
            <p:cNvSpPr/>
            <p:nvPr/>
          </p:nvSpPr>
          <p:spPr>
            <a:xfrm>
              <a:off x="5613977" y="4975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3" name="pt10673"/>
            <p:cNvSpPr/>
            <p:nvPr/>
          </p:nvSpPr>
          <p:spPr>
            <a:xfrm>
              <a:off x="5551906" y="501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4" name="pt10674"/>
            <p:cNvSpPr/>
            <p:nvPr/>
          </p:nvSpPr>
          <p:spPr>
            <a:xfrm>
              <a:off x="5540779" y="4946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5" name="pt10675"/>
            <p:cNvSpPr/>
            <p:nvPr/>
          </p:nvSpPr>
          <p:spPr>
            <a:xfrm>
              <a:off x="5370394" y="5061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6" name="pt10676"/>
            <p:cNvSpPr/>
            <p:nvPr/>
          </p:nvSpPr>
          <p:spPr>
            <a:xfrm>
              <a:off x="5101388" y="5001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7" name="pt10677"/>
            <p:cNvSpPr/>
            <p:nvPr/>
          </p:nvSpPr>
          <p:spPr>
            <a:xfrm>
              <a:off x="5568478" y="5061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8" name="pt10678"/>
            <p:cNvSpPr/>
            <p:nvPr/>
          </p:nvSpPr>
          <p:spPr>
            <a:xfrm>
              <a:off x="5135116" y="5153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9" name="pt10679"/>
            <p:cNvSpPr/>
            <p:nvPr/>
          </p:nvSpPr>
          <p:spPr>
            <a:xfrm>
              <a:off x="4820027" y="4802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0" name="pt10680"/>
            <p:cNvSpPr/>
            <p:nvPr/>
          </p:nvSpPr>
          <p:spPr>
            <a:xfrm>
              <a:off x="5168382" y="5015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1" name="pt10681"/>
            <p:cNvSpPr/>
            <p:nvPr/>
          </p:nvSpPr>
          <p:spPr>
            <a:xfrm>
              <a:off x="5246433" y="498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2" name="pt10682"/>
            <p:cNvSpPr/>
            <p:nvPr/>
          </p:nvSpPr>
          <p:spPr>
            <a:xfrm>
              <a:off x="5151965" y="5118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3" name="pt10683"/>
            <p:cNvSpPr/>
            <p:nvPr/>
          </p:nvSpPr>
          <p:spPr>
            <a:xfrm>
              <a:off x="5408565" y="4974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4" name="pt10684"/>
            <p:cNvSpPr/>
            <p:nvPr/>
          </p:nvSpPr>
          <p:spPr>
            <a:xfrm>
              <a:off x="5061848" y="4960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5" name="pt10685"/>
            <p:cNvSpPr/>
            <p:nvPr/>
          </p:nvSpPr>
          <p:spPr>
            <a:xfrm>
              <a:off x="5453992" y="5020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6" name="pt10686"/>
            <p:cNvSpPr/>
            <p:nvPr/>
          </p:nvSpPr>
          <p:spPr>
            <a:xfrm>
              <a:off x="4912663" y="5089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7" name="pt10687"/>
            <p:cNvSpPr/>
            <p:nvPr/>
          </p:nvSpPr>
          <p:spPr>
            <a:xfrm>
              <a:off x="4998813" y="4794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8" name="pt10688"/>
            <p:cNvSpPr/>
            <p:nvPr/>
          </p:nvSpPr>
          <p:spPr>
            <a:xfrm>
              <a:off x="4935644" y="4955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9" name="pt10689"/>
            <p:cNvSpPr/>
            <p:nvPr/>
          </p:nvSpPr>
          <p:spPr>
            <a:xfrm>
              <a:off x="5525847" y="5003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0" name="pt10690"/>
            <p:cNvSpPr/>
            <p:nvPr/>
          </p:nvSpPr>
          <p:spPr>
            <a:xfrm>
              <a:off x="5510548" y="5025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1" name="pt10691"/>
            <p:cNvSpPr/>
            <p:nvPr/>
          </p:nvSpPr>
          <p:spPr>
            <a:xfrm>
              <a:off x="5014440" y="5016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2" name="pt10692"/>
            <p:cNvSpPr/>
            <p:nvPr/>
          </p:nvSpPr>
          <p:spPr>
            <a:xfrm>
              <a:off x="5622951" y="4976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3" name="pt10693"/>
            <p:cNvSpPr/>
            <p:nvPr/>
          </p:nvSpPr>
          <p:spPr>
            <a:xfrm>
              <a:off x="5610609" y="4991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4" name="pt10694"/>
            <p:cNvSpPr/>
            <p:nvPr/>
          </p:nvSpPr>
          <p:spPr>
            <a:xfrm>
              <a:off x="5255137" y="4980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5" name="pt10695"/>
            <p:cNvSpPr/>
            <p:nvPr/>
          </p:nvSpPr>
          <p:spPr>
            <a:xfrm>
              <a:off x="4912592" y="4975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6" name="pt10696"/>
            <p:cNvSpPr/>
            <p:nvPr/>
          </p:nvSpPr>
          <p:spPr>
            <a:xfrm>
              <a:off x="5162507" y="5131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7" name="pt10697"/>
            <p:cNvSpPr/>
            <p:nvPr/>
          </p:nvSpPr>
          <p:spPr>
            <a:xfrm>
              <a:off x="5185880" y="5079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8" name="pt10698"/>
            <p:cNvSpPr/>
            <p:nvPr/>
          </p:nvSpPr>
          <p:spPr>
            <a:xfrm>
              <a:off x="5296766" y="4998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9" name="pt10699"/>
            <p:cNvSpPr/>
            <p:nvPr/>
          </p:nvSpPr>
          <p:spPr>
            <a:xfrm>
              <a:off x="5607748" y="519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0" name="pt10700"/>
            <p:cNvSpPr/>
            <p:nvPr/>
          </p:nvSpPr>
          <p:spPr>
            <a:xfrm>
              <a:off x="4810462" y="4889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1" name="pt10701"/>
            <p:cNvSpPr/>
            <p:nvPr/>
          </p:nvSpPr>
          <p:spPr>
            <a:xfrm>
              <a:off x="4642127" y="5534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2" name="pt10702"/>
            <p:cNvSpPr/>
            <p:nvPr/>
          </p:nvSpPr>
          <p:spPr>
            <a:xfrm>
              <a:off x="4830048" y="5485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3" name="pt10703"/>
            <p:cNvSpPr/>
            <p:nvPr/>
          </p:nvSpPr>
          <p:spPr>
            <a:xfrm>
              <a:off x="4687394" y="5577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4" name="pt10704"/>
            <p:cNvSpPr/>
            <p:nvPr/>
          </p:nvSpPr>
          <p:spPr>
            <a:xfrm>
              <a:off x="5433506" y="4949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5" name="pt10705"/>
            <p:cNvSpPr/>
            <p:nvPr/>
          </p:nvSpPr>
          <p:spPr>
            <a:xfrm>
              <a:off x="4455343" y="5764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6" name="pt10706"/>
            <p:cNvSpPr/>
            <p:nvPr/>
          </p:nvSpPr>
          <p:spPr>
            <a:xfrm>
              <a:off x="4731858" y="5481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7" name="pt10707"/>
            <p:cNvSpPr/>
            <p:nvPr/>
          </p:nvSpPr>
          <p:spPr>
            <a:xfrm>
              <a:off x="4528477" y="5672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8" name="pt10708"/>
            <p:cNvSpPr/>
            <p:nvPr/>
          </p:nvSpPr>
          <p:spPr>
            <a:xfrm>
              <a:off x="4612673" y="5616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9" name="pt10709"/>
            <p:cNvSpPr/>
            <p:nvPr/>
          </p:nvSpPr>
          <p:spPr>
            <a:xfrm>
              <a:off x="5613476" y="4948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0" name="pt10710"/>
            <p:cNvSpPr/>
            <p:nvPr/>
          </p:nvSpPr>
          <p:spPr>
            <a:xfrm>
              <a:off x="5414022" y="4893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1" name="pt10711"/>
            <p:cNvSpPr/>
            <p:nvPr/>
          </p:nvSpPr>
          <p:spPr>
            <a:xfrm>
              <a:off x="4999463" y="5377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2" name="pt10712"/>
            <p:cNvSpPr/>
            <p:nvPr/>
          </p:nvSpPr>
          <p:spPr>
            <a:xfrm>
              <a:off x="5009015" y="525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3" name="pt10713"/>
            <p:cNvSpPr/>
            <p:nvPr/>
          </p:nvSpPr>
          <p:spPr>
            <a:xfrm>
              <a:off x="5539841" y="4851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4" name="pt10714"/>
            <p:cNvSpPr/>
            <p:nvPr/>
          </p:nvSpPr>
          <p:spPr>
            <a:xfrm>
              <a:off x="5091360" y="5189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5" name="pt10715"/>
            <p:cNvSpPr/>
            <p:nvPr/>
          </p:nvSpPr>
          <p:spPr>
            <a:xfrm>
              <a:off x="5316127" y="5146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6" name="pt10716"/>
            <p:cNvSpPr/>
            <p:nvPr/>
          </p:nvSpPr>
          <p:spPr>
            <a:xfrm>
              <a:off x="4884842" y="5371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7" name="pt10717"/>
            <p:cNvSpPr/>
            <p:nvPr/>
          </p:nvSpPr>
          <p:spPr>
            <a:xfrm>
              <a:off x="5067659" y="5375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8" name="pt10718"/>
            <p:cNvSpPr/>
            <p:nvPr/>
          </p:nvSpPr>
          <p:spPr>
            <a:xfrm>
              <a:off x="4640880" y="565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9" name="pt10719"/>
            <p:cNvSpPr/>
            <p:nvPr/>
          </p:nvSpPr>
          <p:spPr>
            <a:xfrm>
              <a:off x="4481609" y="5740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0" name="pt10720"/>
            <p:cNvSpPr/>
            <p:nvPr/>
          </p:nvSpPr>
          <p:spPr>
            <a:xfrm>
              <a:off x="5062144" y="5178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1" name="pt10721"/>
            <p:cNvSpPr/>
            <p:nvPr/>
          </p:nvSpPr>
          <p:spPr>
            <a:xfrm>
              <a:off x="4851216" y="5425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2" name="pt10722"/>
            <p:cNvSpPr/>
            <p:nvPr/>
          </p:nvSpPr>
          <p:spPr>
            <a:xfrm>
              <a:off x="4743814" y="5558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3" name="pt10723"/>
            <p:cNvSpPr/>
            <p:nvPr/>
          </p:nvSpPr>
          <p:spPr>
            <a:xfrm>
              <a:off x="4722273" y="5536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4" name="pt10724"/>
            <p:cNvSpPr/>
            <p:nvPr/>
          </p:nvSpPr>
          <p:spPr>
            <a:xfrm>
              <a:off x="4559737" y="5731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5" name="pt10725"/>
            <p:cNvSpPr/>
            <p:nvPr/>
          </p:nvSpPr>
          <p:spPr>
            <a:xfrm>
              <a:off x="4882637" y="5470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6" name="pt10726"/>
            <p:cNvSpPr/>
            <p:nvPr/>
          </p:nvSpPr>
          <p:spPr>
            <a:xfrm>
              <a:off x="4997245" y="5347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7" name="pt10727"/>
            <p:cNvSpPr/>
            <p:nvPr/>
          </p:nvSpPr>
          <p:spPr>
            <a:xfrm>
              <a:off x="5161298" y="515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8" name="pt10728"/>
            <p:cNvSpPr/>
            <p:nvPr/>
          </p:nvSpPr>
          <p:spPr>
            <a:xfrm>
              <a:off x="4961029" y="5369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9" name="pt10729"/>
            <p:cNvSpPr/>
            <p:nvPr/>
          </p:nvSpPr>
          <p:spPr>
            <a:xfrm>
              <a:off x="4536628" y="5746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0" name="pt10730"/>
            <p:cNvSpPr/>
            <p:nvPr/>
          </p:nvSpPr>
          <p:spPr>
            <a:xfrm>
              <a:off x="4967373" y="5370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1" name="pt10731"/>
            <p:cNvSpPr/>
            <p:nvPr/>
          </p:nvSpPr>
          <p:spPr>
            <a:xfrm>
              <a:off x="5211547" y="5098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2" name="pt10732"/>
            <p:cNvSpPr/>
            <p:nvPr/>
          </p:nvSpPr>
          <p:spPr>
            <a:xfrm>
              <a:off x="5457361" y="5042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3" name="pt10733"/>
            <p:cNvSpPr/>
            <p:nvPr/>
          </p:nvSpPr>
          <p:spPr>
            <a:xfrm>
              <a:off x="5246112" y="5288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4" name="pt10734"/>
            <p:cNvSpPr/>
            <p:nvPr/>
          </p:nvSpPr>
          <p:spPr>
            <a:xfrm>
              <a:off x="5197772" y="5202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5" name="pt10735"/>
            <p:cNvSpPr/>
            <p:nvPr/>
          </p:nvSpPr>
          <p:spPr>
            <a:xfrm>
              <a:off x="4824353" y="542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6" name="pt10736"/>
            <p:cNvSpPr/>
            <p:nvPr/>
          </p:nvSpPr>
          <p:spPr>
            <a:xfrm>
              <a:off x="4989158" y="5311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7" name="pt10737"/>
            <p:cNvSpPr/>
            <p:nvPr/>
          </p:nvSpPr>
          <p:spPr>
            <a:xfrm>
              <a:off x="5611791" y="4975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8" name="pt10738"/>
            <p:cNvSpPr/>
            <p:nvPr/>
          </p:nvSpPr>
          <p:spPr>
            <a:xfrm>
              <a:off x="5112509" y="5073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9" name="pt10739"/>
            <p:cNvSpPr/>
            <p:nvPr/>
          </p:nvSpPr>
          <p:spPr>
            <a:xfrm>
              <a:off x="5423889" y="4981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0" name="pt10740"/>
            <p:cNvSpPr/>
            <p:nvPr/>
          </p:nvSpPr>
          <p:spPr>
            <a:xfrm>
              <a:off x="4909661" y="5327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1" name="pt10741"/>
            <p:cNvSpPr/>
            <p:nvPr/>
          </p:nvSpPr>
          <p:spPr>
            <a:xfrm>
              <a:off x="5617654" y="4756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2" name="pt10742"/>
            <p:cNvSpPr/>
            <p:nvPr/>
          </p:nvSpPr>
          <p:spPr>
            <a:xfrm>
              <a:off x="4744251" y="5647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3" name="pt10743"/>
            <p:cNvSpPr/>
            <p:nvPr/>
          </p:nvSpPr>
          <p:spPr>
            <a:xfrm>
              <a:off x="4849352" y="5454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4" name="pt10744"/>
            <p:cNvSpPr/>
            <p:nvPr/>
          </p:nvSpPr>
          <p:spPr>
            <a:xfrm>
              <a:off x="5611721" y="4786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5" name="pt10745"/>
            <p:cNvSpPr/>
            <p:nvPr/>
          </p:nvSpPr>
          <p:spPr>
            <a:xfrm>
              <a:off x="5503020" y="4972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6" name="pt10746"/>
            <p:cNvSpPr/>
            <p:nvPr/>
          </p:nvSpPr>
          <p:spPr>
            <a:xfrm>
              <a:off x="4848806" y="5526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7" name="pt10747"/>
            <p:cNvSpPr/>
            <p:nvPr/>
          </p:nvSpPr>
          <p:spPr>
            <a:xfrm>
              <a:off x="4533774" y="5763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8" name="pt10748"/>
            <p:cNvSpPr/>
            <p:nvPr/>
          </p:nvSpPr>
          <p:spPr>
            <a:xfrm>
              <a:off x="4706640" y="5480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9" name="pt10749"/>
            <p:cNvSpPr/>
            <p:nvPr/>
          </p:nvSpPr>
          <p:spPr>
            <a:xfrm>
              <a:off x="4733336" y="5555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0" name="pt10750"/>
            <p:cNvSpPr/>
            <p:nvPr/>
          </p:nvSpPr>
          <p:spPr>
            <a:xfrm>
              <a:off x="4529177" y="5744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1" name="pt10751"/>
            <p:cNvSpPr/>
            <p:nvPr/>
          </p:nvSpPr>
          <p:spPr>
            <a:xfrm>
              <a:off x="4539990" y="5699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2" name="pt10752"/>
            <p:cNvSpPr/>
            <p:nvPr/>
          </p:nvSpPr>
          <p:spPr>
            <a:xfrm>
              <a:off x="5012306" y="5291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3" name="pt10753"/>
            <p:cNvSpPr/>
            <p:nvPr/>
          </p:nvSpPr>
          <p:spPr>
            <a:xfrm>
              <a:off x="4548321" y="5733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4" name="pt10754"/>
            <p:cNvSpPr/>
            <p:nvPr/>
          </p:nvSpPr>
          <p:spPr>
            <a:xfrm>
              <a:off x="4415142" y="5813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5" name="pt10755"/>
            <p:cNvSpPr/>
            <p:nvPr/>
          </p:nvSpPr>
          <p:spPr>
            <a:xfrm>
              <a:off x="5130983" y="5212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6" name="pt10756"/>
            <p:cNvSpPr/>
            <p:nvPr/>
          </p:nvSpPr>
          <p:spPr>
            <a:xfrm>
              <a:off x="4791524" y="5479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7" name="pt10757"/>
            <p:cNvSpPr/>
            <p:nvPr/>
          </p:nvSpPr>
          <p:spPr>
            <a:xfrm>
              <a:off x="4671465" y="5655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8" name="pt10758"/>
            <p:cNvSpPr/>
            <p:nvPr/>
          </p:nvSpPr>
          <p:spPr>
            <a:xfrm>
              <a:off x="5382286" y="4971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9" name="pt10759"/>
            <p:cNvSpPr/>
            <p:nvPr/>
          </p:nvSpPr>
          <p:spPr>
            <a:xfrm>
              <a:off x="5305238" y="5109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0" name="pt10760"/>
            <p:cNvSpPr/>
            <p:nvPr/>
          </p:nvSpPr>
          <p:spPr>
            <a:xfrm>
              <a:off x="4914109" y="5442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1" name="pt10761"/>
            <p:cNvSpPr/>
            <p:nvPr/>
          </p:nvSpPr>
          <p:spPr>
            <a:xfrm>
              <a:off x="5428248" y="4871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2" name="pt10762"/>
            <p:cNvSpPr/>
            <p:nvPr/>
          </p:nvSpPr>
          <p:spPr>
            <a:xfrm>
              <a:off x="4858814" y="5411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3" name="pt10763"/>
            <p:cNvSpPr/>
            <p:nvPr/>
          </p:nvSpPr>
          <p:spPr>
            <a:xfrm>
              <a:off x="4726130" y="5561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4" name="pt10764"/>
            <p:cNvSpPr/>
            <p:nvPr/>
          </p:nvSpPr>
          <p:spPr>
            <a:xfrm>
              <a:off x="4598942" y="5494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5" name="pt10765"/>
            <p:cNvSpPr/>
            <p:nvPr/>
          </p:nvSpPr>
          <p:spPr>
            <a:xfrm>
              <a:off x="5581752" y="4882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6" name="pt10766"/>
            <p:cNvSpPr/>
            <p:nvPr/>
          </p:nvSpPr>
          <p:spPr>
            <a:xfrm>
              <a:off x="5561671" y="4983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7" name="pt10767"/>
            <p:cNvSpPr/>
            <p:nvPr/>
          </p:nvSpPr>
          <p:spPr>
            <a:xfrm>
              <a:off x="4583586" y="5615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8" name="pt10768"/>
            <p:cNvSpPr/>
            <p:nvPr/>
          </p:nvSpPr>
          <p:spPr>
            <a:xfrm>
              <a:off x="4892498" y="5396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9" name="pt10769"/>
            <p:cNvSpPr/>
            <p:nvPr/>
          </p:nvSpPr>
          <p:spPr>
            <a:xfrm>
              <a:off x="4329550" y="5841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0" name="pt10770"/>
            <p:cNvSpPr/>
            <p:nvPr/>
          </p:nvSpPr>
          <p:spPr>
            <a:xfrm>
              <a:off x="5418991" y="511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1" name="pt10771"/>
            <p:cNvSpPr/>
            <p:nvPr/>
          </p:nvSpPr>
          <p:spPr>
            <a:xfrm>
              <a:off x="5550377" y="4995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2" name="pt10772"/>
            <p:cNvSpPr/>
            <p:nvPr/>
          </p:nvSpPr>
          <p:spPr>
            <a:xfrm>
              <a:off x="5549097" y="5009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3" name="pt10773"/>
            <p:cNvSpPr/>
            <p:nvPr/>
          </p:nvSpPr>
          <p:spPr>
            <a:xfrm>
              <a:off x="4854411" y="5359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4" name="pt10774"/>
            <p:cNvSpPr/>
            <p:nvPr/>
          </p:nvSpPr>
          <p:spPr>
            <a:xfrm>
              <a:off x="5554780" y="5128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5" name="pt10775"/>
            <p:cNvSpPr/>
            <p:nvPr/>
          </p:nvSpPr>
          <p:spPr>
            <a:xfrm>
              <a:off x="5164513" y="5128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6" name="pt10776"/>
            <p:cNvSpPr/>
            <p:nvPr/>
          </p:nvSpPr>
          <p:spPr>
            <a:xfrm>
              <a:off x="5411444" y="5030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7" name="pt10777"/>
            <p:cNvSpPr/>
            <p:nvPr/>
          </p:nvSpPr>
          <p:spPr>
            <a:xfrm>
              <a:off x="5461835" y="4860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8" name="pt10778"/>
            <p:cNvSpPr/>
            <p:nvPr/>
          </p:nvSpPr>
          <p:spPr>
            <a:xfrm>
              <a:off x="4640404" y="5662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9" name="pt10779"/>
            <p:cNvSpPr/>
            <p:nvPr/>
          </p:nvSpPr>
          <p:spPr>
            <a:xfrm>
              <a:off x="5062690" y="5219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0" name="pt10780"/>
            <p:cNvSpPr/>
            <p:nvPr/>
          </p:nvSpPr>
          <p:spPr>
            <a:xfrm>
              <a:off x="5539764" y="5084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1" name="pt10781"/>
            <p:cNvSpPr/>
            <p:nvPr/>
          </p:nvSpPr>
          <p:spPr>
            <a:xfrm>
              <a:off x="5048799" y="5291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2" name="pt10782"/>
            <p:cNvSpPr/>
            <p:nvPr/>
          </p:nvSpPr>
          <p:spPr>
            <a:xfrm>
              <a:off x="5604392" y="4843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3" name="pt10783"/>
            <p:cNvSpPr/>
            <p:nvPr/>
          </p:nvSpPr>
          <p:spPr>
            <a:xfrm>
              <a:off x="4463276" y="5828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4" name="pt10784"/>
            <p:cNvSpPr/>
            <p:nvPr/>
          </p:nvSpPr>
          <p:spPr>
            <a:xfrm>
              <a:off x="4797342" y="5492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5" name="pt10785"/>
            <p:cNvSpPr/>
            <p:nvPr/>
          </p:nvSpPr>
          <p:spPr>
            <a:xfrm>
              <a:off x="4475965" y="5799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6" name="pt10786"/>
            <p:cNvSpPr/>
            <p:nvPr/>
          </p:nvSpPr>
          <p:spPr>
            <a:xfrm>
              <a:off x="4339521" y="5871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7" name="pt10787"/>
            <p:cNvSpPr/>
            <p:nvPr/>
          </p:nvSpPr>
          <p:spPr>
            <a:xfrm>
              <a:off x="4365934" y="5850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8" name="pt10788"/>
            <p:cNvSpPr/>
            <p:nvPr/>
          </p:nvSpPr>
          <p:spPr>
            <a:xfrm>
              <a:off x="5083061" y="5214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9" name="pt10789"/>
            <p:cNvSpPr/>
            <p:nvPr/>
          </p:nvSpPr>
          <p:spPr>
            <a:xfrm>
              <a:off x="4392000" y="5813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0" name="pt10790"/>
            <p:cNvSpPr/>
            <p:nvPr/>
          </p:nvSpPr>
          <p:spPr>
            <a:xfrm>
              <a:off x="4388767" y="5864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1" name="pt10791"/>
            <p:cNvSpPr/>
            <p:nvPr/>
          </p:nvSpPr>
          <p:spPr>
            <a:xfrm>
              <a:off x="4494170" y="5814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2" name="pt10792"/>
            <p:cNvSpPr/>
            <p:nvPr/>
          </p:nvSpPr>
          <p:spPr>
            <a:xfrm>
              <a:off x="5350030" y="492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3" name="pt10793"/>
            <p:cNvSpPr/>
            <p:nvPr/>
          </p:nvSpPr>
          <p:spPr>
            <a:xfrm>
              <a:off x="5030974" y="529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4" name="pt10794"/>
            <p:cNvSpPr/>
            <p:nvPr/>
          </p:nvSpPr>
          <p:spPr>
            <a:xfrm>
              <a:off x="5591710" y="5037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5" name="pt10795"/>
            <p:cNvSpPr/>
            <p:nvPr/>
          </p:nvSpPr>
          <p:spPr>
            <a:xfrm>
              <a:off x="4451094" y="5812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6" name="pt10796"/>
            <p:cNvSpPr/>
            <p:nvPr/>
          </p:nvSpPr>
          <p:spPr>
            <a:xfrm>
              <a:off x="4578449" y="561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7" name="pt10797"/>
            <p:cNvSpPr/>
            <p:nvPr/>
          </p:nvSpPr>
          <p:spPr>
            <a:xfrm>
              <a:off x="5229964" y="5114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8" name="pt10798"/>
            <p:cNvSpPr/>
            <p:nvPr/>
          </p:nvSpPr>
          <p:spPr>
            <a:xfrm>
              <a:off x="5298919" y="5006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9" name="pt10799"/>
            <p:cNvSpPr/>
            <p:nvPr/>
          </p:nvSpPr>
          <p:spPr>
            <a:xfrm>
              <a:off x="5142419" y="5216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0" name="pt10800"/>
            <p:cNvSpPr/>
            <p:nvPr/>
          </p:nvSpPr>
          <p:spPr>
            <a:xfrm>
              <a:off x="4417154" y="5793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1" name="pt10801"/>
            <p:cNvSpPr/>
            <p:nvPr/>
          </p:nvSpPr>
          <p:spPr>
            <a:xfrm>
              <a:off x="4356825" y="5821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2" name="pt10802"/>
            <p:cNvSpPr/>
            <p:nvPr/>
          </p:nvSpPr>
          <p:spPr>
            <a:xfrm>
              <a:off x="4551496" y="5714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3" name="pt10803"/>
            <p:cNvSpPr/>
            <p:nvPr/>
          </p:nvSpPr>
          <p:spPr>
            <a:xfrm>
              <a:off x="4823678" y="548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4" name="pt10804"/>
            <p:cNvSpPr/>
            <p:nvPr/>
          </p:nvSpPr>
          <p:spPr>
            <a:xfrm>
              <a:off x="5343267" y="4972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5" name="pt10805"/>
            <p:cNvSpPr/>
            <p:nvPr/>
          </p:nvSpPr>
          <p:spPr>
            <a:xfrm>
              <a:off x="5280991" y="5092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6" name="pt10806"/>
            <p:cNvSpPr/>
            <p:nvPr/>
          </p:nvSpPr>
          <p:spPr>
            <a:xfrm>
              <a:off x="4652091" y="5570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7" name="pt10807"/>
            <p:cNvSpPr/>
            <p:nvPr/>
          </p:nvSpPr>
          <p:spPr>
            <a:xfrm>
              <a:off x="5538439" y="4932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8" name="pt10808"/>
            <p:cNvSpPr/>
            <p:nvPr/>
          </p:nvSpPr>
          <p:spPr>
            <a:xfrm>
              <a:off x="4673972" y="5711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9" name="pt10809"/>
            <p:cNvSpPr/>
            <p:nvPr/>
          </p:nvSpPr>
          <p:spPr>
            <a:xfrm>
              <a:off x="4548250" y="5741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0" name="pt10810"/>
            <p:cNvSpPr/>
            <p:nvPr/>
          </p:nvSpPr>
          <p:spPr>
            <a:xfrm>
              <a:off x="4650843" y="5607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1" name="pt10811"/>
            <p:cNvSpPr/>
            <p:nvPr/>
          </p:nvSpPr>
          <p:spPr>
            <a:xfrm>
              <a:off x="5109050" y="5266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2" name="pt10812"/>
            <p:cNvSpPr/>
            <p:nvPr/>
          </p:nvSpPr>
          <p:spPr>
            <a:xfrm>
              <a:off x="4870706" y="5478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3" name="pt10813"/>
            <p:cNvSpPr/>
            <p:nvPr/>
          </p:nvSpPr>
          <p:spPr>
            <a:xfrm>
              <a:off x="4594224" y="5667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4" name="pt10814"/>
            <p:cNvSpPr/>
            <p:nvPr/>
          </p:nvSpPr>
          <p:spPr>
            <a:xfrm>
              <a:off x="4481114" y="5741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5" name="pt10815"/>
            <p:cNvSpPr/>
            <p:nvPr/>
          </p:nvSpPr>
          <p:spPr>
            <a:xfrm>
              <a:off x="4758586" y="5489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6" name="pt10816"/>
            <p:cNvSpPr/>
            <p:nvPr/>
          </p:nvSpPr>
          <p:spPr>
            <a:xfrm>
              <a:off x="4868315" y="5227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7" name="pt10817"/>
            <p:cNvSpPr/>
            <p:nvPr/>
          </p:nvSpPr>
          <p:spPr>
            <a:xfrm>
              <a:off x="4371938" y="5873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8" name="pt10818"/>
            <p:cNvSpPr/>
            <p:nvPr/>
          </p:nvSpPr>
          <p:spPr>
            <a:xfrm>
              <a:off x="4835930" y="5497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9" name="pt10819"/>
            <p:cNvSpPr/>
            <p:nvPr/>
          </p:nvSpPr>
          <p:spPr>
            <a:xfrm>
              <a:off x="4928232" y="5372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0" name="pt10820"/>
            <p:cNvSpPr/>
            <p:nvPr/>
          </p:nvSpPr>
          <p:spPr>
            <a:xfrm>
              <a:off x="4640507" y="5697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1" name="pt10821"/>
            <p:cNvSpPr/>
            <p:nvPr/>
          </p:nvSpPr>
          <p:spPr>
            <a:xfrm>
              <a:off x="5104840" y="5200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2" name="pt10822"/>
            <p:cNvSpPr/>
            <p:nvPr/>
          </p:nvSpPr>
          <p:spPr>
            <a:xfrm>
              <a:off x="4547376" y="5649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3" name="pt10823"/>
            <p:cNvSpPr/>
            <p:nvPr/>
          </p:nvSpPr>
          <p:spPr>
            <a:xfrm>
              <a:off x="5023678" y="5439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4" name="pt10824"/>
            <p:cNvSpPr/>
            <p:nvPr/>
          </p:nvSpPr>
          <p:spPr>
            <a:xfrm>
              <a:off x="4878073" y="5476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5" name="pt10825"/>
            <p:cNvSpPr/>
            <p:nvPr/>
          </p:nvSpPr>
          <p:spPr>
            <a:xfrm>
              <a:off x="4995599" y="5535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6" name="pt10826"/>
            <p:cNvSpPr/>
            <p:nvPr/>
          </p:nvSpPr>
          <p:spPr>
            <a:xfrm>
              <a:off x="4714110" y="5691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7" name="pt10827"/>
            <p:cNvSpPr/>
            <p:nvPr/>
          </p:nvSpPr>
          <p:spPr>
            <a:xfrm>
              <a:off x="4812962" y="5478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8" name="pt10828"/>
            <p:cNvSpPr/>
            <p:nvPr/>
          </p:nvSpPr>
          <p:spPr>
            <a:xfrm>
              <a:off x="5113608" y="5257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9" name="pt10829"/>
            <p:cNvSpPr/>
            <p:nvPr/>
          </p:nvSpPr>
          <p:spPr>
            <a:xfrm>
              <a:off x="5559948" y="4835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0" name="pt10830"/>
            <p:cNvSpPr/>
            <p:nvPr/>
          </p:nvSpPr>
          <p:spPr>
            <a:xfrm>
              <a:off x="5653652" y="4767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1" name="pt10831"/>
            <p:cNvSpPr/>
            <p:nvPr/>
          </p:nvSpPr>
          <p:spPr>
            <a:xfrm>
              <a:off x="4714759" y="5687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2" name="pt10832"/>
            <p:cNvSpPr/>
            <p:nvPr/>
          </p:nvSpPr>
          <p:spPr>
            <a:xfrm>
              <a:off x="4704152" y="5586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3" name="pt10833"/>
            <p:cNvSpPr/>
            <p:nvPr/>
          </p:nvSpPr>
          <p:spPr>
            <a:xfrm>
              <a:off x="5047680" y="5258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4" name="pt10834"/>
            <p:cNvSpPr/>
            <p:nvPr/>
          </p:nvSpPr>
          <p:spPr>
            <a:xfrm>
              <a:off x="4942785" y="5407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5" name="pt10835"/>
            <p:cNvSpPr/>
            <p:nvPr/>
          </p:nvSpPr>
          <p:spPr>
            <a:xfrm>
              <a:off x="4880747" y="5536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6" name="pt10836"/>
            <p:cNvSpPr/>
            <p:nvPr/>
          </p:nvSpPr>
          <p:spPr>
            <a:xfrm>
              <a:off x="5356246" y="5067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7" name="pt10837"/>
            <p:cNvSpPr/>
            <p:nvPr/>
          </p:nvSpPr>
          <p:spPr>
            <a:xfrm>
              <a:off x="5264336" y="5001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8" name="pt10838"/>
            <p:cNvSpPr/>
            <p:nvPr/>
          </p:nvSpPr>
          <p:spPr>
            <a:xfrm>
              <a:off x="4928946" y="539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9" name="pt10839"/>
            <p:cNvSpPr/>
            <p:nvPr/>
          </p:nvSpPr>
          <p:spPr>
            <a:xfrm>
              <a:off x="4801237" y="5500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0" name="pt10840"/>
            <p:cNvSpPr/>
            <p:nvPr/>
          </p:nvSpPr>
          <p:spPr>
            <a:xfrm>
              <a:off x="5503669" y="4891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1" name="pt10841"/>
            <p:cNvSpPr/>
            <p:nvPr/>
          </p:nvSpPr>
          <p:spPr>
            <a:xfrm>
              <a:off x="4827631" y="540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2" name="pt10842"/>
            <p:cNvSpPr/>
            <p:nvPr/>
          </p:nvSpPr>
          <p:spPr>
            <a:xfrm>
              <a:off x="4624263" y="5626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3" name="pt10843"/>
            <p:cNvSpPr/>
            <p:nvPr/>
          </p:nvSpPr>
          <p:spPr>
            <a:xfrm>
              <a:off x="4792565" y="548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4" name="pt10844"/>
            <p:cNvSpPr/>
            <p:nvPr/>
          </p:nvSpPr>
          <p:spPr>
            <a:xfrm>
              <a:off x="4380346" y="5923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5" name="pt10845"/>
            <p:cNvSpPr/>
            <p:nvPr/>
          </p:nvSpPr>
          <p:spPr>
            <a:xfrm>
              <a:off x="4383431" y="591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6" name="pt10846"/>
            <p:cNvSpPr/>
            <p:nvPr/>
          </p:nvSpPr>
          <p:spPr>
            <a:xfrm>
              <a:off x="5501683" y="4987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7" name="pt10847"/>
            <p:cNvSpPr/>
            <p:nvPr/>
          </p:nvSpPr>
          <p:spPr>
            <a:xfrm>
              <a:off x="4544412" y="5725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8" name="pt10848"/>
            <p:cNvSpPr/>
            <p:nvPr/>
          </p:nvSpPr>
          <p:spPr>
            <a:xfrm>
              <a:off x="4492601" y="5693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9" name="pt10849"/>
            <p:cNvSpPr/>
            <p:nvPr/>
          </p:nvSpPr>
          <p:spPr>
            <a:xfrm>
              <a:off x="4474577" y="5794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0" name="pt10850"/>
            <p:cNvSpPr/>
            <p:nvPr/>
          </p:nvSpPr>
          <p:spPr>
            <a:xfrm>
              <a:off x="4908935" y="5293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1" name="pt10851"/>
            <p:cNvSpPr/>
            <p:nvPr/>
          </p:nvSpPr>
          <p:spPr>
            <a:xfrm>
              <a:off x="4552158" y="5592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2" name="pt10852"/>
            <p:cNvSpPr/>
            <p:nvPr/>
          </p:nvSpPr>
          <p:spPr>
            <a:xfrm>
              <a:off x="4468045" y="5834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3" name="pt10853"/>
            <p:cNvSpPr/>
            <p:nvPr/>
          </p:nvSpPr>
          <p:spPr>
            <a:xfrm>
              <a:off x="4419937" y="5759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4" name="pt10854"/>
            <p:cNvSpPr/>
            <p:nvPr/>
          </p:nvSpPr>
          <p:spPr>
            <a:xfrm>
              <a:off x="4550442" y="5629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5" name="pt10855"/>
            <p:cNvSpPr/>
            <p:nvPr/>
          </p:nvSpPr>
          <p:spPr>
            <a:xfrm>
              <a:off x="4985385" y="5315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6" name="pt10856"/>
            <p:cNvSpPr/>
            <p:nvPr/>
          </p:nvSpPr>
          <p:spPr>
            <a:xfrm>
              <a:off x="4731986" y="5554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7" name="pt10857"/>
            <p:cNvSpPr/>
            <p:nvPr/>
          </p:nvSpPr>
          <p:spPr>
            <a:xfrm>
              <a:off x="4742541" y="5693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8" name="pt10858"/>
            <p:cNvSpPr/>
            <p:nvPr/>
          </p:nvSpPr>
          <p:spPr>
            <a:xfrm>
              <a:off x="4439459" y="5775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9" name="pt10859"/>
            <p:cNvSpPr/>
            <p:nvPr/>
          </p:nvSpPr>
          <p:spPr>
            <a:xfrm>
              <a:off x="4650053" y="5655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0" name="pt10860"/>
            <p:cNvSpPr/>
            <p:nvPr/>
          </p:nvSpPr>
          <p:spPr>
            <a:xfrm>
              <a:off x="5266232" y="5263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1" name="pt10861"/>
            <p:cNvSpPr/>
            <p:nvPr/>
          </p:nvSpPr>
          <p:spPr>
            <a:xfrm>
              <a:off x="4867955" y="5506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2" name="pt10862"/>
            <p:cNvSpPr/>
            <p:nvPr/>
          </p:nvSpPr>
          <p:spPr>
            <a:xfrm>
              <a:off x="4541642" y="5632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3" name="pt10863"/>
            <p:cNvSpPr/>
            <p:nvPr/>
          </p:nvSpPr>
          <p:spPr>
            <a:xfrm>
              <a:off x="4619956" y="5626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4" name="pt10864"/>
            <p:cNvSpPr/>
            <p:nvPr/>
          </p:nvSpPr>
          <p:spPr>
            <a:xfrm>
              <a:off x="5375749" y="4968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5" name="pt10865"/>
            <p:cNvSpPr/>
            <p:nvPr/>
          </p:nvSpPr>
          <p:spPr>
            <a:xfrm>
              <a:off x="4551316" y="5676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6" name="pt10866"/>
            <p:cNvSpPr/>
            <p:nvPr/>
          </p:nvSpPr>
          <p:spPr>
            <a:xfrm>
              <a:off x="4713910" y="554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7" name="pt10867"/>
            <p:cNvSpPr/>
            <p:nvPr/>
          </p:nvSpPr>
          <p:spPr>
            <a:xfrm>
              <a:off x="4464754" y="5733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8" name="pt10868"/>
            <p:cNvSpPr/>
            <p:nvPr/>
          </p:nvSpPr>
          <p:spPr>
            <a:xfrm>
              <a:off x="4774271" y="5432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9" name="pt10869"/>
            <p:cNvSpPr/>
            <p:nvPr/>
          </p:nvSpPr>
          <p:spPr>
            <a:xfrm>
              <a:off x="5345009" y="5017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0" name="pt10870"/>
            <p:cNvSpPr/>
            <p:nvPr/>
          </p:nvSpPr>
          <p:spPr>
            <a:xfrm>
              <a:off x="5383880" y="488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1" name="pt10871"/>
            <p:cNvSpPr/>
            <p:nvPr/>
          </p:nvSpPr>
          <p:spPr>
            <a:xfrm>
              <a:off x="4762160" y="5491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2" name="pt10872"/>
            <p:cNvSpPr/>
            <p:nvPr/>
          </p:nvSpPr>
          <p:spPr>
            <a:xfrm>
              <a:off x="4623594" y="5584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3" name="pt10873"/>
            <p:cNvSpPr/>
            <p:nvPr/>
          </p:nvSpPr>
          <p:spPr>
            <a:xfrm>
              <a:off x="5577169" y="4832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4" name="pt10874"/>
            <p:cNvSpPr/>
            <p:nvPr/>
          </p:nvSpPr>
          <p:spPr>
            <a:xfrm>
              <a:off x="5497627" y="4860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5" name="pt10875"/>
            <p:cNvSpPr/>
            <p:nvPr/>
          </p:nvSpPr>
          <p:spPr>
            <a:xfrm>
              <a:off x="5616246" y="4907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6" name="pt10876"/>
            <p:cNvSpPr/>
            <p:nvPr/>
          </p:nvSpPr>
          <p:spPr>
            <a:xfrm>
              <a:off x="5416940" y="4910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7" name="pt10877"/>
            <p:cNvSpPr/>
            <p:nvPr/>
          </p:nvSpPr>
          <p:spPr>
            <a:xfrm>
              <a:off x="5383585" y="5212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8" name="pt10878"/>
            <p:cNvSpPr/>
            <p:nvPr/>
          </p:nvSpPr>
          <p:spPr>
            <a:xfrm>
              <a:off x="5427946" y="4941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9" name="pt10879"/>
            <p:cNvSpPr/>
            <p:nvPr/>
          </p:nvSpPr>
          <p:spPr>
            <a:xfrm>
              <a:off x="4615276" y="5576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0" name="pt10880"/>
            <p:cNvSpPr/>
            <p:nvPr/>
          </p:nvSpPr>
          <p:spPr>
            <a:xfrm>
              <a:off x="4501099" y="5757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1" name="pt10881"/>
            <p:cNvSpPr/>
            <p:nvPr/>
          </p:nvSpPr>
          <p:spPr>
            <a:xfrm>
              <a:off x="5193568" y="5112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2" name="pt10882"/>
            <p:cNvSpPr/>
            <p:nvPr/>
          </p:nvSpPr>
          <p:spPr>
            <a:xfrm>
              <a:off x="4878388" y="5562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3" name="pt10883"/>
            <p:cNvSpPr/>
            <p:nvPr/>
          </p:nvSpPr>
          <p:spPr>
            <a:xfrm>
              <a:off x="4649339" y="5560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4" name="pt10884"/>
            <p:cNvSpPr/>
            <p:nvPr/>
          </p:nvSpPr>
          <p:spPr>
            <a:xfrm>
              <a:off x="4406033" y="5794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5" name="pt10885"/>
            <p:cNvSpPr/>
            <p:nvPr/>
          </p:nvSpPr>
          <p:spPr>
            <a:xfrm>
              <a:off x="5378924" y="5017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6" name="pt10886"/>
            <p:cNvSpPr/>
            <p:nvPr/>
          </p:nvSpPr>
          <p:spPr>
            <a:xfrm>
              <a:off x="5052694" y="5206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7" name="pt10887"/>
            <p:cNvSpPr/>
            <p:nvPr/>
          </p:nvSpPr>
          <p:spPr>
            <a:xfrm>
              <a:off x="5191903" y="5119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8" name="pt10888"/>
            <p:cNvSpPr/>
            <p:nvPr/>
          </p:nvSpPr>
          <p:spPr>
            <a:xfrm>
              <a:off x="4975132" y="5231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9" name="pt10889"/>
            <p:cNvSpPr/>
            <p:nvPr/>
          </p:nvSpPr>
          <p:spPr>
            <a:xfrm>
              <a:off x="4792540" y="5413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0" name="pt10890"/>
            <p:cNvSpPr/>
            <p:nvPr/>
          </p:nvSpPr>
          <p:spPr>
            <a:xfrm>
              <a:off x="4579041" y="5658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1" name="pt10891"/>
            <p:cNvSpPr/>
            <p:nvPr/>
          </p:nvSpPr>
          <p:spPr>
            <a:xfrm>
              <a:off x="5645115" y="4986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2" name="pt10892"/>
            <p:cNvSpPr/>
            <p:nvPr/>
          </p:nvSpPr>
          <p:spPr>
            <a:xfrm>
              <a:off x="5379413" y="5177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3" name="pt10893"/>
            <p:cNvSpPr/>
            <p:nvPr/>
          </p:nvSpPr>
          <p:spPr>
            <a:xfrm>
              <a:off x="5069369" y="5204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4" name="pt10894"/>
            <p:cNvSpPr/>
            <p:nvPr/>
          </p:nvSpPr>
          <p:spPr>
            <a:xfrm>
              <a:off x="5607137" y="4869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5" name="pt10895"/>
            <p:cNvSpPr/>
            <p:nvPr/>
          </p:nvSpPr>
          <p:spPr>
            <a:xfrm>
              <a:off x="5096895" y="5367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6" name="pt10896"/>
            <p:cNvSpPr/>
            <p:nvPr/>
          </p:nvSpPr>
          <p:spPr>
            <a:xfrm>
              <a:off x="4383020" y="5865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7" name="pt10897"/>
            <p:cNvSpPr/>
            <p:nvPr/>
          </p:nvSpPr>
          <p:spPr>
            <a:xfrm>
              <a:off x="4562025" y="5786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8" name="pt10898"/>
            <p:cNvSpPr/>
            <p:nvPr/>
          </p:nvSpPr>
          <p:spPr>
            <a:xfrm>
              <a:off x="4505991" y="5778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9" name="pt10899"/>
            <p:cNvSpPr/>
            <p:nvPr/>
          </p:nvSpPr>
          <p:spPr>
            <a:xfrm>
              <a:off x="4964326" y="5464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0" name="pt10900"/>
            <p:cNvSpPr/>
            <p:nvPr/>
          </p:nvSpPr>
          <p:spPr>
            <a:xfrm>
              <a:off x="4534641" y="5805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1" name="pt10901"/>
            <p:cNvSpPr/>
            <p:nvPr/>
          </p:nvSpPr>
          <p:spPr>
            <a:xfrm>
              <a:off x="4393620" y="5849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2" name="pt10902"/>
            <p:cNvSpPr/>
            <p:nvPr/>
          </p:nvSpPr>
          <p:spPr>
            <a:xfrm>
              <a:off x="5025458" y="5239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3" name="pt10903"/>
            <p:cNvSpPr/>
            <p:nvPr/>
          </p:nvSpPr>
          <p:spPr>
            <a:xfrm>
              <a:off x="5141133" y="5329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4" name="pt10904"/>
            <p:cNvSpPr/>
            <p:nvPr/>
          </p:nvSpPr>
          <p:spPr>
            <a:xfrm>
              <a:off x="4849249" y="5410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5" name="pt10905"/>
            <p:cNvSpPr/>
            <p:nvPr/>
          </p:nvSpPr>
          <p:spPr>
            <a:xfrm>
              <a:off x="4891077" y="5408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6" name="pt10906"/>
            <p:cNvSpPr/>
            <p:nvPr/>
          </p:nvSpPr>
          <p:spPr>
            <a:xfrm>
              <a:off x="5027097" y="541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7" name="pt10907"/>
            <p:cNvSpPr/>
            <p:nvPr/>
          </p:nvSpPr>
          <p:spPr>
            <a:xfrm>
              <a:off x="4744888" y="5544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8" name="pt10908"/>
            <p:cNvSpPr/>
            <p:nvPr/>
          </p:nvSpPr>
          <p:spPr>
            <a:xfrm>
              <a:off x="4601957" y="5610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9" name="pt10909"/>
            <p:cNvSpPr/>
            <p:nvPr/>
          </p:nvSpPr>
          <p:spPr>
            <a:xfrm>
              <a:off x="5442441" y="4903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0" name="pt10910"/>
            <p:cNvSpPr/>
            <p:nvPr/>
          </p:nvSpPr>
          <p:spPr>
            <a:xfrm>
              <a:off x="5568131" y="4769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1" name="pt10911"/>
            <p:cNvSpPr/>
            <p:nvPr/>
          </p:nvSpPr>
          <p:spPr>
            <a:xfrm>
              <a:off x="5485439" y="4805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2" name="pt10912"/>
            <p:cNvSpPr/>
            <p:nvPr/>
          </p:nvSpPr>
          <p:spPr>
            <a:xfrm>
              <a:off x="4429258" y="5847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3" name="pt10913"/>
            <p:cNvSpPr/>
            <p:nvPr/>
          </p:nvSpPr>
          <p:spPr>
            <a:xfrm>
              <a:off x="4766763" y="566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4" name="pt10914"/>
            <p:cNvSpPr/>
            <p:nvPr/>
          </p:nvSpPr>
          <p:spPr>
            <a:xfrm>
              <a:off x="4965348" y="5324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5" name="pt10915"/>
            <p:cNvSpPr/>
            <p:nvPr/>
          </p:nvSpPr>
          <p:spPr>
            <a:xfrm>
              <a:off x="4761498" y="5561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6" name="pt10916"/>
            <p:cNvSpPr/>
            <p:nvPr/>
          </p:nvSpPr>
          <p:spPr>
            <a:xfrm>
              <a:off x="5137521" y="5398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7" name="pt10917"/>
            <p:cNvSpPr/>
            <p:nvPr/>
          </p:nvSpPr>
          <p:spPr>
            <a:xfrm>
              <a:off x="5004830" y="5337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8" name="pt10918"/>
            <p:cNvSpPr/>
            <p:nvPr/>
          </p:nvSpPr>
          <p:spPr>
            <a:xfrm>
              <a:off x="4768203" y="5579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9" name="pt10919"/>
            <p:cNvSpPr/>
            <p:nvPr/>
          </p:nvSpPr>
          <p:spPr>
            <a:xfrm>
              <a:off x="5594242" y="5015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0" name="pt10920"/>
            <p:cNvSpPr/>
            <p:nvPr/>
          </p:nvSpPr>
          <p:spPr>
            <a:xfrm>
              <a:off x="4615154" y="5705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1" name="pt10921"/>
            <p:cNvSpPr/>
            <p:nvPr/>
          </p:nvSpPr>
          <p:spPr>
            <a:xfrm>
              <a:off x="5258775" y="5090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2" name="pt10922"/>
            <p:cNvSpPr/>
            <p:nvPr/>
          </p:nvSpPr>
          <p:spPr>
            <a:xfrm>
              <a:off x="5036791" y="5264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3" name="pt10923"/>
            <p:cNvSpPr/>
            <p:nvPr/>
          </p:nvSpPr>
          <p:spPr>
            <a:xfrm>
              <a:off x="5493539" y="4907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4" name="pt10924"/>
            <p:cNvSpPr/>
            <p:nvPr/>
          </p:nvSpPr>
          <p:spPr>
            <a:xfrm>
              <a:off x="5067023" y="5295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5" name="pt10925"/>
            <p:cNvSpPr/>
            <p:nvPr/>
          </p:nvSpPr>
          <p:spPr>
            <a:xfrm>
              <a:off x="4939327" y="5337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6" name="pt10926"/>
            <p:cNvSpPr/>
            <p:nvPr/>
          </p:nvSpPr>
          <p:spPr>
            <a:xfrm>
              <a:off x="4950519" y="5255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7" name="pt10927"/>
            <p:cNvSpPr/>
            <p:nvPr/>
          </p:nvSpPr>
          <p:spPr>
            <a:xfrm>
              <a:off x="5004239" y="5387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8" name="pt10928"/>
            <p:cNvSpPr/>
            <p:nvPr/>
          </p:nvSpPr>
          <p:spPr>
            <a:xfrm>
              <a:off x="5524137" y="504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9" name="pt10929"/>
            <p:cNvSpPr/>
            <p:nvPr/>
          </p:nvSpPr>
          <p:spPr>
            <a:xfrm>
              <a:off x="4580500" y="5687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0" name="pt10930"/>
            <p:cNvSpPr/>
            <p:nvPr/>
          </p:nvSpPr>
          <p:spPr>
            <a:xfrm>
              <a:off x="5278130" y="5125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1" name="pt10931"/>
            <p:cNvSpPr/>
            <p:nvPr/>
          </p:nvSpPr>
          <p:spPr>
            <a:xfrm>
              <a:off x="5050400" y="530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2" name="pt10932"/>
            <p:cNvSpPr/>
            <p:nvPr/>
          </p:nvSpPr>
          <p:spPr>
            <a:xfrm>
              <a:off x="4469003" y="5820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3" name="pt10933"/>
            <p:cNvSpPr/>
            <p:nvPr/>
          </p:nvSpPr>
          <p:spPr>
            <a:xfrm>
              <a:off x="4421833" y="5763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4" name="pt10934"/>
            <p:cNvSpPr/>
            <p:nvPr/>
          </p:nvSpPr>
          <p:spPr>
            <a:xfrm>
              <a:off x="5598993" y="4812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5" name="pt10935"/>
            <p:cNvSpPr/>
            <p:nvPr/>
          </p:nvSpPr>
          <p:spPr>
            <a:xfrm>
              <a:off x="5058943" y="5225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6" name="pt10936"/>
            <p:cNvSpPr/>
            <p:nvPr/>
          </p:nvSpPr>
          <p:spPr>
            <a:xfrm>
              <a:off x="4879127" y="5355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7" name="pt10937"/>
            <p:cNvSpPr/>
            <p:nvPr/>
          </p:nvSpPr>
          <p:spPr>
            <a:xfrm>
              <a:off x="5306202" y="4889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8" name="pt10938"/>
            <p:cNvSpPr/>
            <p:nvPr/>
          </p:nvSpPr>
          <p:spPr>
            <a:xfrm>
              <a:off x="5192314" y="522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9" name="pt10939"/>
            <p:cNvSpPr/>
            <p:nvPr/>
          </p:nvSpPr>
          <p:spPr>
            <a:xfrm>
              <a:off x="4654700" y="5617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0" name="pt10940"/>
            <p:cNvSpPr/>
            <p:nvPr/>
          </p:nvSpPr>
          <p:spPr>
            <a:xfrm>
              <a:off x="5290543" y="5076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1" name="pt10941"/>
            <p:cNvSpPr/>
            <p:nvPr/>
          </p:nvSpPr>
          <p:spPr>
            <a:xfrm>
              <a:off x="5276408" y="5102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2" name="pt10942"/>
            <p:cNvSpPr/>
            <p:nvPr/>
          </p:nvSpPr>
          <p:spPr>
            <a:xfrm>
              <a:off x="4634349" y="5579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3" name="pt10943"/>
            <p:cNvSpPr/>
            <p:nvPr/>
          </p:nvSpPr>
          <p:spPr>
            <a:xfrm>
              <a:off x="4778153" y="5487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4" name="pt10944"/>
            <p:cNvSpPr/>
            <p:nvPr/>
          </p:nvSpPr>
          <p:spPr>
            <a:xfrm>
              <a:off x="5651987" y="4851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5" name="pt10945"/>
            <p:cNvSpPr/>
            <p:nvPr/>
          </p:nvSpPr>
          <p:spPr>
            <a:xfrm>
              <a:off x="5247558" y="5173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6" name="pt10946"/>
            <p:cNvSpPr/>
            <p:nvPr/>
          </p:nvSpPr>
          <p:spPr>
            <a:xfrm>
              <a:off x="5534660" y="4856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7" name="pt10947"/>
            <p:cNvSpPr/>
            <p:nvPr/>
          </p:nvSpPr>
          <p:spPr>
            <a:xfrm>
              <a:off x="5153835" y="5088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8" name="pt10948"/>
            <p:cNvSpPr/>
            <p:nvPr/>
          </p:nvSpPr>
          <p:spPr>
            <a:xfrm>
              <a:off x="4973647" y="5232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9" name="pt10949"/>
            <p:cNvSpPr/>
            <p:nvPr/>
          </p:nvSpPr>
          <p:spPr>
            <a:xfrm>
              <a:off x="4562141" y="5678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0" name="pt10950"/>
            <p:cNvSpPr/>
            <p:nvPr/>
          </p:nvSpPr>
          <p:spPr>
            <a:xfrm>
              <a:off x="5051467" y="5133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1" name="pt10951"/>
            <p:cNvSpPr/>
            <p:nvPr/>
          </p:nvSpPr>
          <p:spPr>
            <a:xfrm>
              <a:off x="4503381" y="566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2" name="pt10952"/>
            <p:cNvSpPr/>
            <p:nvPr/>
          </p:nvSpPr>
          <p:spPr>
            <a:xfrm>
              <a:off x="5547767" y="4834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3" name="pt10953"/>
            <p:cNvSpPr/>
            <p:nvPr/>
          </p:nvSpPr>
          <p:spPr>
            <a:xfrm>
              <a:off x="5510020" y="4890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4" name="pt10954"/>
            <p:cNvSpPr/>
            <p:nvPr/>
          </p:nvSpPr>
          <p:spPr>
            <a:xfrm>
              <a:off x="5470256" y="4887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5" name="pt10955"/>
            <p:cNvSpPr/>
            <p:nvPr/>
          </p:nvSpPr>
          <p:spPr>
            <a:xfrm>
              <a:off x="4956722" y="5308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6" name="pt10956"/>
            <p:cNvSpPr/>
            <p:nvPr/>
          </p:nvSpPr>
          <p:spPr>
            <a:xfrm>
              <a:off x="5496148" y="4843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7" name="pt10957"/>
            <p:cNvSpPr/>
            <p:nvPr/>
          </p:nvSpPr>
          <p:spPr>
            <a:xfrm>
              <a:off x="4859933" y="5472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8" name="pt10958"/>
            <p:cNvSpPr/>
            <p:nvPr/>
          </p:nvSpPr>
          <p:spPr>
            <a:xfrm>
              <a:off x="4797573" y="5508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9" name="pt10959"/>
            <p:cNvSpPr/>
            <p:nvPr/>
          </p:nvSpPr>
          <p:spPr>
            <a:xfrm>
              <a:off x="4705052" y="559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0" name="pt10960"/>
            <p:cNvSpPr/>
            <p:nvPr/>
          </p:nvSpPr>
          <p:spPr>
            <a:xfrm>
              <a:off x="4564108" y="5722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1" name="pt10961"/>
            <p:cNvSpPr/>
            <p:nvPr/>
          </p:nvSpPr>
          <p:spPr>
            <a:xfrm>
              <a:off x="4852778" y="5468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2" name="pt10962"/>
            <p:cNvSpPr/>
            <p:nvPr/>
          </p:nvSpPr>
          <p:spPr>
            <a:xfrm>
              <a:off x="4766602" y="5549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3" name="pt10963"/>
            <p:cNvSpPr/>
            <p:nvPr/>
          </p:nvSpPr>
          <p:spPr>
            <a:xfrm>
              <a:off x="4488468" y="5782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4" name="pt10964"/>
            <p:cNvSpPr/>
            <p:nvPr/>
          </p:nvSpPr>
          <p:spPr>
            <a:xfrm>
              <a:off x="5198813" y="5113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5" name="pt10965"/>
            <p:cNvSpPr/>
            <p:nvPr/>
          </p:nvSpPr>
          <p:spPr>
            <a:xfrm>
              <a:off x="5451505" y="4957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6" name="pt10966"/>
            <p:cNvSpPr/>
            <p:nvPr/>
          </p:nvSpPr>
          <p:spPr>
            <a:xfrm>
              <a:off x="4616183" y="5664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7" name="pt10967"/>
            <p:cNvSpPr/>
            <p:nvPr/>
          </p:nvSpPr>
          <p:spPr>
            <a:xfrm>
              <a:off x="5579361" y="482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8" name="pt10968"/>
            <p:cNvSpPr/>
            <p:nvPr/>
          </p:nvSpPr>
          <p:spPr>
            <a:xfrm>
              <a:off x="5537932" y="4918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9" name="pt10969"/>
            <p:cNvSpPr/>
            <p:nvPr/>
          </p:nvSpPr>
          <p:spPr>
            <a:xfrm>
              <a:off x="5543376" y="514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0" name="pt10970"/>
            <p:cNvSpPr/>
            <p:nvPr/>
          </p:nvSpPr>
          <p:spPr>
            <a:xfrm>
              <a:off x="4706325" y="5443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1" name="pt10971"/>
            <p:cNvSpPr/>
            <p:nvPr/>
          </p:nvSpPr>
          <p:spPr>
            <a:xfrm>
              <a:off x="4817224" y="5512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2" name="pt10972"/>
            <p:cNvSpPr/>
            <p:nvPr/>
          </p:nvSpPr>
          <p:spPr>
            <a:xfrm>
              <a:off x="4369013" y="5820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3" name="pt10973"/>
            <p:cNvSpPr/>
            <p:nvPr/>
          </p:nvSpPr>
          <p:spPr>
            <a:xfrm>
              <a:off x="4500347" y="5816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4" name="pt10974"/>
            <p:cNvSpPr/>
            <p:nvPr/>
          </p:nvSpPr>
          <p:spPr>
            <a:xfrm>
              <a:off x="4697184" y="557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5" name="pt10975"/>
            <p:cNvSpPr/>
            <p:nvPr/>
          </p:nvSpPr>
          <p:spPr>
            <a:xfrm>
              <a:off x="4560245" y="5816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6" name="pt10976"/>
            <p:cNvSpPr/>
            <p:nvPr/>
          </p:nvSpPr>
          <p:spPr>
            <a:xfrm>
              <a:off x="4690685" y="5082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7" name="pt10977"/>
            <p:cNvSpPr/>
            <p:nvPr/>
          </p:nvSpPr>
          <p:spPr>
            <a:xfrm>
              <a:off x="4367991" y="5903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8" name="pt10978"/>
            <p:cNvSpPr/>
            <p:nvPr/>
          </p:nvSpPr>
          <p:spPr>
            <a:xfrm>
              <a:off x="4797078" y="5535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9" name="pt10979"/>
            <p:cNvSpPr/>
            <p:nvPr/>
          </p:nvSpPr>
          <p:spPr>
            <a:xfrm>
              <a:off x="5175961" y="5166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0" name="pt10980"/>
            <p:cNvSpPr/>
            <p:nvPr/>
          </p:nvSpPr>
          <p:spPr>
            <a:xfrm>
              <a:off x="4676325" y="5560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1" name="pt10981"/>
            <p:cNvSpPr/>
            <p:nvPr/>
          </p:nvSpPr>
          <p:spPr>
            <a:xfrm>
              <a:off x="4968460" y="5395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2" name="pt10982"/>
            <p:cNvSpPr/>
            <p:nvPr/>
          </p:nvSpPr>
          <p:spPr>
            <a:xfrm>
              <a:off x="5117298" y="5193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3" name="pt10983"/>
            <p:cNvSpPr/>
            <p:nvPr/>
          </p:nvSpPr>
          <p:spPr>
            <a:xfrm>
              <a:off x="4335362" y="5902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4" name="pt10984"/>
            <p:cNvSpPr/>
            <p:nvPr/>
          </p:nvSpPr>
          <p:spPr>
            <a:xfrm>
              <a:off x="5071381" y="5306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5" name="pt10985"/>
            <p:cNvSpPr/>
            <p:nvPr/>
          </p:nvSpPr>
          <p:spPr>
            <a:xfrm>
              <a:off x="5015893" y="5257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6" name="pt10986"/>
            <p:cNvSpPr/>
            <p:nvPr/>
          </p:nvSpPr>
          <p:spPr>
            <a:xfrm>
              <a:off x="4721933" y="5516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7" name="pt10987"/>
            <p:cNvSpPr/>
            <p:nvPr/>
          </p:nvSpPr>
          <p:spPr>
            <a:xfrm>
              <a:off x="4942303" y="5296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8" name="pt10988"/>
            <p:cNvSpPr/>
            <p:nvPr/>
          </p:nvSpPr>
          <p:spPr>
            <a:xfrm>
              <a:off x="4523913" y="569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9" name="pt10989"/>
            <p:cNvSpPr/>
            <p:nvPr/>
          </p:nvSpPr>
          <p:spPr>
            <a:xfrm>
              <a:off x="4499781" y="5748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0" name="pt10990"/>
            <p:cNvSpPr/>
            <p:nvPr/>
          </p:nvSpPr>
          <p:spPr>
            <a:xfrm>
              <a:off x="4526220" y="5784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1" name="pt10991"/>
            <p:cNvSpPr/>
            <p:nvPr/>
          </p:nvSpPr>
          <p:spPr>
            <a:xfrm>
              <a:off x="4501986" y="5795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2" name="pt10992"/>
            <p:cNvSpPr/>
            <p:nvPr/>
          </p:nvSpPr>
          <p:spPr>
            <a:xfrm>
              <a:off x="5306504" y="4964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3" name="pt10993"/>
            <p:cNvSpPr/>
            <p:nvPr/>
          </p:nvSpPr>
          <p:spPr>
            <a:xfrm>
              <a:off x="5007479" y="5335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4" name="pt10994"/>
            <p:cNvSpPr/>
            <p:nvPr/>
          </p:nvSpPr>
          <p:spPr>
            <a:xfrm>
              <a:off x="4899273" y="5364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5" name="pt10995"/>
            <p:cNvSpPr/>
            <p:nvPr/>
          </p:nvSpPr>
          <p:spPr>
            <a:xfrm>
              <a:off x="4921045" y="5434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6" name="pt10996"/>
            <p:cNvSpPr/>
            <p:nvPr/>
          </p:nvSpPr>
          <p:spPr>
            <a:xfrm>
              <a:off x="4775569" y="5534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7" name="pt10997"/>
            <p:cNvSpPr/>
            <p:nvPr/>
          </p:nvSpPr>
          <p:spPr>
            <a:xfrm>
              <a:off x="5201372" y="5201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8" name="pt10998"/>
            <p:cNvSpPr/>
            <p:nvPr/>
          </p:nvSpPr>
          <p:spPr>
            <a:xfrm>
              <a:off x="4932147" y="5355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9" name="pt10999"/>
            <p:cNvSpPr/>
            <p:nvPr/>
          </p:nvSpPr>
          <p:spPr>
            <a:xfrm>
              <a:off x="5305116" y="4989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0" name="pt11000"/>
            <p:cNvSpPr/>
            <p:nvPr/>
          </p:nvSpPr>
          <p:spPr>
            <a:xfrm>
              <a:off x="5545189" y="4865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1" name="pt11001"/>
            <p:cNvSpPr/>
            <p:nvPr/>
          </p:nvSpPr>
          <p:spPr>
            <a:xfrm>
              <a:off x="5462966" y="4914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2" name="pt11002"/>
            <p:cNvSpPr/>
            <p:nvPr/>
          </p:nvSpPr>
          <p:spPr>
            <a:xfrm>
              <a:off x="5406842" y="4936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3" name="pt11003"/>
            <p:cNvSpPr/>
            <p:nvPr/>
          </p:nvSpPr>
          <p:spPr>
            <a:xfrm>
              <a:off x="5386947" y="4910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4" name="pt11004"/>
            <p:cNvSpPr/>
            <p:nvPr/>
          </p:nvSpPr>
          <p:spPr>
            <a:xfrm>
              <a:off x="5529652" y="4819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5" name="pt11005"/>
            <p:cNvSpPr/>
            <p:nvPr/>
          </p:nvSpPr>
          <p:spPr>
            <a:xfrm>
              <a:off x="5620643" y="4787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6" name="pt11006"/>
            <p:cNvSpPr/>
            <p:nvPr/>
          </p:nvSpPr>
          <p:spPr>
            <a:xfrm>
              <a:off x="4416170" y="5841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7" name="pt11007"/>
            <p:cNvSpPr/>
            <p:nvPr/>
          </p:nvSpPr>
          <p:spPr>
            <a:xfrm>
              <a:off x="5001031" y="5246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8" name="pt11008"/>
            <p:cNvSpPr/>
            <p:nvPr/>
          </p:nvSpPr>
          <p:spPr>
            <a:xfrm>
              <a:off x="4797676" y="5335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9" name="pt11009"/>
            <p:cNvSpPr/>
            <p:nvPr/>
          </p:nvSpPr>
          <p:spPr>
            <a:xfrm>
              <a:off x="5342978" y="4806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0" name="pt11010"/>
            <p:cNvSpPr/>
            <p:nvPr/>
          </p:nvSpPr>
          <p:spPr>
            <a:xfrm>
              <a:off x="5512482" y="4916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1" name="pt11011"/>
            <p:cNvSpPr/>
            <p:nvPr/>
          </p:nvSpPr>
          <p:spPr>
            <a:xfrm>
              <a:off x="4732327" y="5566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2" name="pt11012"/>
            <p:cNvSpPr/>
            <p:nvPr/>
          </p:nvSpPr>
          <p:spPr>
            <a:xfrm>
              <a:off x="4863828" y="5484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3" name="pt11013"/>
            <p:cNvSpPr/>
            <p:nvPr/>
          </p:nvSpPr>
          <p:spPr>
            <a:xfrm>
              <a:off x="4973949" y="5332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4" name="pt11014"/>
            <p:cNvSpPr/>
            <p:nvPr/>
          </p:nvSpPr>
          <p:spPr>
            <a:xfrm>
              <a:off x="5588328" y="4872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5" name="pt11015"/>
            <p:cNvSpPr/>
            <p:nvPr/>
          </p:nvSpPr>
          <p:spPr>
            <a:xfrm>
              <a:off x="4761177" y="5516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6" name="pt11016"/>
            <p:cNvSpPr/>
            <p:nvPr/>
          </p:nvSpPr>
          <p:spPr>
            <a:xfrm>
              <a:off x="4904384" y="5389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7" name="pt11017"/>
            <p:cNvSpPr/>
            <p:nvPr/>
          </p:nvSpPr>
          <p:spPr>
            <a:xfrm>
              <a:off x="5511210" y="4862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8" name="pt11018"/>
            <p:cNvSpPr/>
            <p:nvPr/>
          </p:nvSpPr>
          <p:spPr>
            <a:xfrm>
              <a:off x="5637870" y="4768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9" name="pt11019"/>
            <p:cNvSpPr/>
            <p:nvPr/>
          </p:nvSpPr>
          <p:spPr>
            <a:xfrm>
              <a:off x="5522703" y="5058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0" name="pt11020"/>
            <p:cNvSpPr/>
            <p:nvPr/>
          </p:nvSpPr>
          <p:spPr>
            <a:xfrm>
              <a:off x="5320042" y="5294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1" name="pt11021"/>
            <p:cNvSpPr/>
            <p:nvPr/>
          </p:nvSpPr>
          <p:spPr>
            <a:xfrm>
              <a:off x="5384118" y="5246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2" name="pt11022"/>
            <p:cNvSpPr/>
            <p:nvPr/>
          </p:nvSpPr>
          <p:spPr>
            <a:xfrm>
              <a:off x="4825214" y="5431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3" name="pt11023"/>
            <p:cNvSpPr/>
            <p:nvPr/>
          </p:nvSpPr>
          <p:spPr>
            <a:xfrm>
              <a:off x="5189672" y="5157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4" name="pt11024"/>
            <p:cNvSpPr/>
            <p:nvPr/>
          </p:nvSpPr>
          <p:spPr>
            <a:xfrm>
              <a:off x="4425125" y="5799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5" name="pt11025"/>
            <p:cNvSpPr/>
            <p:nvPr/>
          </p:nvSpPr>
          <p:spPr>
            <a:xfrm>
              <a:off x="4785379" y="5621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6" name="pt11026"/>
            <p:cNvSpPr/>
            <p:nvPr/>
          </p:nvSpPr>
          <p:spPr>
            <a:xfrm>
              <a:off x="5483009" y="4968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7" name="pt11027"/>
            <p:cNvSpPr/>
            <p:nvPr/>
          </p:nvSpPr>
          <p:spPr>
            <a:xfrm>
              <a:off x="5652507" y="4800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8" name="pt11028"/>
            <p:cNvSpPr/>
            <p:nvPr/>
          </p:nvSpPr>
          <p:spPr>
            <a:xfrm>
              <a:off x="4860106" y="5485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9" name="pt11029"/>
            <p:cNvSpPr/>
            <p:nvPr/>
          </p:nvSpPr>
          <p:spPr>
            <a:xfrm>
              <a:off x="5086288" y="5287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0" name="pt11030"/>
            <p:cNvSpPr/>
            <p:nvPr/>
          </p:nvSpPr>
          <p:spPr>
            <a:xfrm>
              <a:off x="5652745" y="4891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1" name="pt11031"/>
            <p:cNvSpPr/>
            <p:nvPr/>
          </p:nvSpPr>
          <p:spPr>
            <a:xfrm>
              <a:off x="4597380" y="5666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2" name="pt11032"/>
            <p:cNvSpPr/>
            <p:nvPr/>
          </p:nvSpPr>
          <p:spPr>
            <a:xfrm>
              <a:off x="4732160" y="552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3" name="pt11033"/>
            <p:cNvSpPr/>
            <p:nvPr/>
          </p:nvSpPr>
          <p:spPr>
            <a:xfrm>
              <a:off x="4898605" y="5414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4" name="pt11034"/>
            <p:cNvSpPr/>
            <p:nvPr/>
          </p:nvSpPr>
          <p:spPr>
            <a:xfrm>
              <a:off x="4893655" y="5148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5" name="pt11035"/>
            <p:cNvSpPr/>
            <p:nvPr/>
          </p:nvSpPr>
          <p:spPr>
            <a:xfrm>
              <a:off x="5495660" y="5001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6" name="pt11036"/>
            <p:cNvSpPr/>
            <p:nvPr/>
          </p:nvSpPr>
          <p:spPr>
            <a:xfrm>
              <a:off x="5296920" y="5094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7" name="pt11037"/>
            <p:cNvSpPr/>
            <p:nvPr/>
          </p:nvSpPr>
          <p:spPr>
            <a:xfrm>
              <a:off x="5265255" y="4989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8" name="pt11038"/>
            <p:cNvSpPr/>
            <p:nvPr/>
          </p:nvSpPr>
          <p:spPr>
            <a:xfrm>
              <a:off x="4747594" y="5615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9" name="pt11039"/>
            <p:cNvSpPr/>
            <p:nvPr/>
          </p:nvSpPr>
          <p:spPr>
            <a:xfrm>
              <a:off x="4550873" y="5792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0" name="pt11040"/>
            <p:cNvSpPr/>
            <p:nvPr/>
          </p:nvSpPr>
          <p:spPr>
            <a:xfrm>
              <a:off x="5639323" y="5112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1" name="pt11041"/>
            <p:cNvSpPr/>
            <p:nvPr/>
          </p:nvSpPr>
          <p:spPr>
            <a:xfrm>
              <a:off x="5177330" y="5225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2" name="pt11042"/>
            <p:cNvSpPr/>
            <p:nvPr/>
          </p:nvSpPr>
          <p:spPr>
            <a:xfrm>
              <a:off x="5044691" y="5238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3" name="pt11043"/>
            <p:cNvSpPr/>
            <p:nvPr/>
          </p:nvSpPr>
          <p:spPr>
            <a:xfrm>
              <a:off x="4475592" y="5773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4" name="pt11044"/>
            <p:cNvSpPr/>
            <p:nvPr/>
          </p:nvSpPr>
          <p:spPr>
            <a:xfrm>
              <a:off x="5502493" y="4904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5" name="pt11045"/>
            <p:cNvSpPr/>
            <p:nvPr/>
          </p:nvSpPr>
          <p:spPr>
            <a:xfrm>
              <a:off x="4878536" y="5599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6" name="pt11046"/>
            <p:cNvSpPr/>
            <p:nvPr/>
          </p:nvSpPr>
          <p:spPr>
            <a:xfrm>
              <a:off x="4373166" y="5826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7" name="pt11047"/>
            <p:cNvSpPr/>
            <p:nvPr/>
          </p:nvSpPr>
          <p:spPr>
            <a:xfrm>
              <a:off x="4719953" y="5541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8" name="pt11048"/>
            <p:cNvSpPr/>
            <p:nvPr/>
          </p:nvSpPr>
          <p:spPr>
            <a:xfrm>
              <a:off x="5486828" y="4904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9" name="pt11049"/>
            <p:cNvSpPr/>
            <p:nvPr/>
          </p:nvSpPr>
          <p:spPr>
            <a:xfrm>
              <a:off x="5655323" y="4861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0" name="pt11050"/>
            <p:cNvSpPr/>
            <p:nvPr/>
          </p:nvSpPr>
          <p:spPr>
            <a:xfrm>
              <a:off x="4273413" y="6001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1" name="pt11051"/>
            <p:cNvSpPr/>
            <p:nvPr/>
          </p:nvSpPr>
          <p:spPr>
            <a:xfrm>
              <a:off x="5508066" y="4900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2" name="pt11052"/>
            <p:cNvSpPr/>
            <p:nvPr/>
          </p:nvSpPr>
          <p:spPr>
            <a:xfrm>
              <a:off x="5239439" y="5242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3" name="pt11053"/>
            <p:cNvSpPr/>
            <p:nvPr/>
          </p:nvSpPr>
          <p:spPr>
            <a:xfrm>
              <a:off x="5523957" y="490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4" name="pt11054"/>
            <p:cNvSpPr/>
            <p:nvPr/>
          </p:nvSpPr>
          <p:spPr>
            <a:xfrm>
              <a:off x="5039722" y="5472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5" name="pt11055"/>
            <p:cNvSpPr/>
            <p:nvPr/>
          </p:nvSpPr>
          <p:spPr>
            <a:xfrm>
              <a:off x="5642325" y="4839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6" name="pt11056"/>
            <p:cNvSpPr/>
            <p:nvPr/>
          </p:nvSpPr>
          <p:spPr>
            <a:xfrm>
              <a:off x="4524343" y="5662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7" name="pt11057"/>
            <p:cNvSpPr/>
            <p:nvPr/>
          </p:nvSpPr>
          <p:spPr>
            <a:xfrm>
              <a:off x="4686063" y="5611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8" name="pt11058"/>
            <p:cNvSpPr/>
            <p:nvPr/>
          </p:nvSpPr>
          <p:spPr>
            <a:xfrm>
              <a:off x="5624841" y="4817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9" name="pt11059"/>
            <p:cNvSpPr/>
            <p:nvPr/>
          </p:nvSpPr>
          <p:spPr>
            <a:xfrm>
              <a:off x="5635325" y="4899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0" name="pt11060"/>
            <p:cNvSpPr/>
            <p:nvPr/>
          </p:nvSpPr>
          <p:spPr>
            <a:xfrm>
              <a:off x="5332037" y="5104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1" name="pt11061"/>
            <p:cNvSpPr/>
            <p:nvPr/>
          </p:nvSpPr>
          <p:spPr>
            <a:xfrm>
              <a:off x="4715029" y="556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2" name="pt11062"/>
            <p:cNvSpPr/>
            <p:nvPr/>
          </p:nvSpPr>
          <p:spPr>
            <a:xfrm>
              <a:off x="4659869" y="5534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3" name="pt11063"/>
            <p:cNvSpPr/>
            <p:nvPr/>
          </p:nvSpPr>
          <p:spPr>
            <a:xfrm>
              <a:off x="4581124" y="5730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4" name="pt11064"/>
            <p:cNvSpPr/>
            <p:nvPr/>
          </p:nvSpPr>
          <p:spPr>
            <a:xfrm>
              <a:off x="4983727" y="5395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5" name="pt11065"/>
            <p:cNvSpPr/>
            <p:nvPr/>
          </p:nvSpPr>
          <p:spPr>
            <a:xfrm>
              <a:off x="5114623" y="5334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6" name="pt11066"/>
            <p:cNvSpPr/>
            <p:nvPr/>
          </p:nvSpPr>
          <p:spPr>
            <a:xfrm>
              <a:off x="4509276" y="5800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7" name="pt11067"/>
            <p:cNvSpPr/>
            <p:nvPr/>
          </p:nvSpPr>
          <p:spPr>
            <a:xfrm>
              <a:off x="4406187" y="5890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8" name="pt11068"/>
            <p:cNvSpPr/>
            <p:nvPr/>
          </p:nvSpPr>
          <p:spPr>
            <a:xfrm>
              <a:off x="4422097" y="5866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9" name="pt11069"/>
            <p:cNvSpPr/>
            <p:nvPr/>
          </p:nvSpPr>
          <p:spPr>
            <a:xfrm>
              <a:off x="5563484" y="4891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0" name="pt11070"/>
            <p:cNvSpPr/>
            <p:nvPr/>
          </p:nvSpPr>
          <p:spPr>
            <a:xfrm>
              <a:off x="5341634" y="5057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1" name="pt11071"/>
            <p:cNvSpPr/>
            <p:nvPr/>
          </p:nvSpPr>
          <p:spPr>
            <a:xfrm>
              <a:off x="5566415" y="4918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2" name="pt11072"/>
            <p:cNvSpPr/>
            <p:nvPr/>
          </p:nvSpPr>
          <p:spPr>
            <a:xfrm>
              <a:off x="5222617" y="5127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3" name="pt11073"/>
            <p:cNvSpPr/>
            <p:nvPr/>
          </p:nvSpPr>
          <p:spPr>
            <a:xfrm>
              <a:off x="5614967" y="4864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4" name="pt11074"/>
            <p:cNvSpPr/>
            <p:nvPr/>
          </p:nvSpPr>
          <p:spPr>
            <a:xfrm>
              <a:off x="5590720" y="4887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5" name="pt11075"/>
            <p:cNvSpPr/>
            <p:nvPr/>
          </p:nvSpPr>
          <p:spPr>
            <a:xfrm>
              <a:off x="5082682" y="5194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6" name="pt11076"/>
            <p:cNvSpPr/>
            <p:nvPr/>
          </p:nvSpPr>
          <p:spPr>
            <a:xfrm>
              <a:off x="5522517" y="4883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7" name="pt11077"/>
            <p:cNvSpPr/>
            <p:nvPr/>
          </p:nvSpPr>
          <p:spPr>
            <a:xfrm>
              <a:off x="4868000" y="5493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8" name="pt11078"/>
            <p:cNvSpPr/>
            <p:nvPr/>
          </p:nvSpPr>
          <p:spPr>
            <a:xfrm>
              <a:off x="4725076" y="5477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9" name="pt11079"/>
            <p:cNvSpPr/>
            <p:nvPr/>
          </p:nvSpPr>
          <p:spPr>
            <a:xfrm>
              <a:off x="5076781" y="5290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0" name="pt11080"/>
            <p:cNvSpPr/>
            <p:nvPr/>
          </p:nvSpPr>
          <p:spPr>
            <a:xfrm>
              <a:off x="5604148" y="4768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1" name="pt11081"/>
            <p:cNvSpPr/>
            <p:nvPr/>
          </p:nvSpPr>
          <p:spPr>
            <a:xfrm>
              <a:off x="4940266" y="5303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2" name="pt11082"/>
            <p:cNvSpPr/>
            <p:nvPr/>
          </p:nvSpPr>
          <p:spPr>
            <a:xfrm>
              <a:off x="5634001" y="4786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3" name="pt11083"/>
            <p:cNvSpPr/>
            <p:nvPr/>
          </p:nvSpPr>
          <p:spPr>
            <a:xfrm>
              <a:off x="5650528" y="4918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4" name="pt11084"/>
            <p:cNvSpPr/>
            <p:nvPr/>
          </p:nvSpPr>
          <p:spPr>
            <a:xfrm>
              <a:off x="5608147" y="486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5" name="pt11085"/>
            <p:cNvSpPr/>
            <p:nvPr/>
          </p:nvSpPr>
          <p:spPr>
            <a:xfrm>
              <a:off x="5632856" y="4817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6" name="pt11086"/>
            <p:cNvSpPr/>
            <p:nvPr/>
          </p:nvSpPr>
          <p:spPr>
            <a:xfrm>
              <a:off x="4625954" y="5697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7" name="pt11087"/>
            <p:cNvSpPr/>
            <p:nvPr/>
          </p:nvSpPr>
          <p:spPr>
            <a:xfrm>
              <a:off x="4583129" y="566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8" name="pt11088"/>
            <p:cNvSpPr/>
            <p:nvPr/>
          </p:nvSpPr>
          <p:spPr>
            <a:xfrm>
              <a:off x="4823678" y="5426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9" name="pt11089"/>
            <p:cNvSpPr/>
            <p:nvPr/>
          </p:nvSpPr>
          <p:spPr>
            <a:xfrm>
              <a:off x="4538164" y="5661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0" name="pt11090"/>
            <p:cNvSpPr/>
            <p:nvPr/>
          </p:nvSpPr>
          <p:spPr>
            <a:xfrm>
              <a:off x="4942104" y="526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1" name="pt11091"/>
            <p:cNvSpPr/>
            <p:nvPr/>
          </p:nvSpPr>
          <p:spPr>
            <a:xfrm>
              <a:off x="4452959" y="5869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2" name="pt11092"/>
            <p:cNvSpPr/>
            <p:nvPr/>
          </p:nvSpPr>
          <p:spPr>
            <a:xfrm>
              <a:off x="4877803" y="5303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3" name="pt11093"/>
            <p:cNvSpPr/>
            <p:nvPr/>
          </p:nvSpPr>
          <p:spPr>
            <a:xfrm>
              <a:off x="5237093" y="5175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4" name="pt11094"/>
            <p:cNvSpPr/>
            <p:nvPr/>
          </p:nvSpPr>
          <p:spPr>
            <a:xfrm>
              <a:off x="5549599" y="4908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5" name="pt11095"/>
            <p:cNvSpPr/>
            <p:nvPr/>
          </p:nvSpPr>
          <p:spPr>
            <a:xfrm>
              <a:off x="5284096" y="5026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6" name="pt11096"/>
            <p:cNvSpPr/>
            <p:nvPr/>
          </p:nvSpPr>
          <p:spPr>
            <a:xfrm>
              <a:off x="4448716" y="5730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7" name="pt11097"/>
            <p:cNvSpPr/>
            <p:nvPr/>
          </p:nvSpPr>
          <p:spPr>
            <a:xfrm>
              <a:off x="4669292" y="5576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8" name="pt11098"/>
            <p:cNvSpPr/>
            <p:nvPr/>
          </p:nvSpPr>
          <p:spPr>
            <a:xfrm>
              <a:off x="5093050" y="5209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9" name="pt11099"/>
            <p:cNvSpPr/>
            <p:nvPr/>
          </p:nvSpPr>
          <p:spPr>
            <a:xfrm>
              <a:off x="4834522" y="5587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0" name="pt11100"/>
            <p:cNvSpPr/>
            <p:nvPr/>
          </p:nvSpPr>
          <p:spPr>
            <a:xfrm>
              <a:off x="5557338" y="4943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1" name="pt11101"/>
            <p:cNvSpPr/>
            <p:nvPr/>
          </p:nvSpPr>
          <p:spPr>
            <a:xfrm>
              <a:off x="4652894" y="571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2" name="pt11102"/>
            <p:cNvSpPr/>
            <p:nvPr/>
          </p:nvSpPr>
          <p:spPr>
            <a:xfrm>
              <a:off x="4613335" y="5697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3" name="pt11103"/>
            <p:cNvSpPr/>
            <p:nvPr/>
          </p:nvSpPr>
          <p:spPr>
            <a:xfrm>
              <a:off x="4515402" y="5756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4" name="pt11104"/>
            <p:cNvSpPr/>
            <p:nvPr/>
          </p:nvSpPr>
          <p:spPr>
            <a:xfrm>
              <a:off x="4878227" y="5369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5" name="pt11105"/>
            <p:cNvSpPr/>
            <p:nvPr/>
          </p:nvSpPr>
          <p:spPr>
            <a:xfrm>
              <a:off x="5431982" y="5090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6" name="pt11106"/>
            <p:cNvSpPr/>
            <p:nvPr/>
          </p:nvSpPr>
          <p:spPr>
            <a:xfrm>
              <a:off x="5624931" y="4813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7" name="pt11107"/>
            <p:cNvSpPr/>
            <p:nvPr/>
          </p:nvSpPr>
          <p:spPr>
            <a:xfrm>
              <a:off x="4851460" y="5505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8" name="pt11108"/>
            <p:cNvSpPr/>
            <p:nvPr/>
          </p:nvSpPr>
          <p:spPr>
            <a:xfrm>
              <a:off x="5045649" y="5080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9" name="pt11109"/>
            <p:cNvSpPr/>
            <p:nvPr/>
          </p:nvSpPr>
          <p:spPr>
            <a:xfrm>
              <a:off x="5439304" y="5070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0" name="pt11110"/>
            <p:cNvSpPr/>
            <p:nvPr/>
          </p:nvSpPr>
          <p:spPr>
            <a:xfrm>
              <a:off x="5394603" y="5055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1" name="pt11111"/>
            <p:cNvSpPr/>
            <p:nvPr/>
          </p:nvSpPr>
          <p:spPr>
            <a:xfrm>
              <a:off x="4582518" y="566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2" name="pt11112"/>
            <p:cNvSpPr/>
            <p:nvPr/>
          </p:nvSpPr>
          <p:spPr>
            <a:xfrm>
              <a:off x="5137758" y="5227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3" name="pt11113"/>
            <p:cNvSpPr/>
            <p:nvPr/>
          </p:nvSpPr>
          <p:spPr>
            <a:xfrm>
              <a:off x="5118885" y="5193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4" name="pt11114"/>
            <p:cNvSpPr/>
            <p:nvPr/>
          </p:nvSpPr>
          <p:spPr>
            <a:xfrm>
              <a:off x="4459130" y="5796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5" name="pt11115"/>
            <p:cNvSpPr/>
            <p:nvPr/>
          </p:nvSpPr>
          <p:spPr>
            <a:xfrm>
              <a:off x="5402799" y="5019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6" name="pt11116"/>
            <p:cNvSpPr/>
            <p:nvPr/>
          </p:nvSpPr>
          <p:spPr>
            <a:xfrm>
              <a:off x="4799495" y="5475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7" name="pt11117"/>
            <p:cNvSpPr/>
            <p:nvPr/>
          </p:nvSpPr>
          <p:spPr>
            <a:xfrm>
              <a:off x="5012724" y="5170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8" name="pt11118"/>
            <p:cNvSpPr/>
            <p:nvPr/>
          </p:nvSpPr>
          <p:spPr>
            <a:xfrm>
              <a:off x="4394436" y="5870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9" name="pt11119"/>
            <p:cNvSpPr/>
            <p:nvPr/>
          </p:nvSpPr>
          <p:spPr>
            <a:xfrm>
              <a:off x="4352184" y="5927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0" name="pt11120"/>
            <p:cNvSpPr/>
            <p:nvPr/>
          </p:nvSpPr>
          <p:spPr>
            <a:xfrm>
              <a:off x="5227746" y="5137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1" name="pt11121"/>
            <p:cNvSpPr/>
            <p:nvPr/>
          </p:nvSpPr>
          <p:spPr>
            <a:xfrm>
              <a:off x="4450902" y="5776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2" name="pt11122"/>
            <p:cNvSpPr/>
            <p:nvPr/>
          </p:nvSpPr>
          <p:spPr>
            <a:xfrm>
              <a:off x="4819191" y="5405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3" name="pt11123"/>
            <p:cNvSpPr/>
            <p:nvPr/>
          </p:nvSpPr>
          <p:spPr>
            <a:xfrm>
              <a:off x="4509983" y="5774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4" name="pt11124"/>
            <p:cNvSpPr/>
            <p:nvPr/>
          </p:nvSpPr>
          <p:spPr>
            <a:xfrm>
              <a:off x="4617687" y="569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5" name="pt11125"/>
            <p:cNvSpPr/>
            <p:nvPr/>
          </p:nvSpPr>
          <p:spPr>
            <a:xfrm>
              <a:off x="5079268" y="5175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6" name="pt11126"/>
            <p:cNvSpPr/>
            <p:nvPr/>
          </p:nvSpPr>
          <p:spPr>
            <a:xfrm>
              <a:off x="4777832" y="5465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7" name="pt11127"/>
            <p:cNvSpPr/>
            <p:nvPr/>
          </p:nvSpPr>
          <p:spPr>
            <a:xfrm>
              <a:off x="4531157" y="5788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8" name="pt11128"/>
            <p:cNvSpPr/>
            <p:nvPr/>
          </p:nvSpPr>
          <p:spPr>
            <a:xfrm>
              <a:off x="5055079" y="5324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9" name="pt11129"/>
            <p:cNvSpPr/>
            <p:nvPr/>
          </p:nvSpPr>
          <p:spPr>
            <a:xfrm>
              <a:off x="4769347" y="5565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0" name="pt11130"/>
            <p:cNvSpPr/>
            <p:nvPr/>
          </p:nvSpPr>
          <p:spPr>
            <a:xfrm>
              <a:off x="4868084" y="5354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1" name="pt11131"/>
            <p:cNvSpPr/>
            <p:nvPr/>
          </p:nvSpPr>
          <p:spPr>
            <a:xfrm>
              <a:off x="4963992" y="5363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2" name="pt11132"/>
            <p:cNvSpPr/>
            <p:nvPr/>
          </p:nvSpPr>
          <p:spPr>
            <a:xfrm>
              <a:off x="5219904" y="5148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3" name="pt11133"/>
            <p:cNvSpPr/>
            <p:nvPr/>
          </p:nvSpPr>
          <p:spPr>
            <a:xfrm>
              <a:off x="5510760" y="4908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4" name="pt11134"/>
            <p:cNvSpPr/>
            <p:nvPr/>
          </p:nvSpPr>
          <p:spPr>
            <a:xfrm>
              <a:off x="4903638" y="5391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5" name="pt11135"/>
            <p:cNvSpPr/>
            <p:nvPr/>
          </p:nvSpPr>
          <p:spPr>
            <a:xfrm>
              <a:off x="4741532" y="5591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6" name="pt11136"/>
            <p:cNvSpPr/>
            <p:nvPr/>
          </p:nvSpPr>
          <p:spPr>
            <a:xfrm>
              <a:off x="4943197" y="5372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7" name="pt11137"/>
            <p:cNvSpPr/>
            <p:nvPr/>
          </p:nvSpPr>
          <p:spPr>
            <a:xfrm>
              <a:off x="5212814" y="5157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8" name="pt11138"/>
            <p:cNvSpPr/>
            <p:nvPr/>
          </p:nvSpPr>
          <p:spPr>
            <a:xfrm>
              <a:off x="5416523" y="4912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9" name="pt11139"/>
            <p:cNvSpPr/>
            <p:nvPr/>
          </p:nvSpPr>
          <p:spPr>
            <a:xfrm>
              <a:off x="5560070" y="4865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0" name="pt11140"/>
            <p:cNvSpPr/>
            <p:nvPr/>
          </p:nvSpPr>
          <p:spPr>
            <a:xfrm>
              <a:off x="5604585" y="4858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1" name="pt11141"/>
            <p:cNvSpPr/>
            <p:nvPr/>
          </p:nvSpPr>
          <p:spPr>
            <a:xfrm>
              <a:off x="5326458" y="5013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2" name="pt11142"/>
            <p:cNvSpPr/>
            <p:nvPr/>
          </p:nvSpPr>
          <p:spPr>
            <a:xfrm>
              <a:off x="5246523" y="5239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3" name="pt11143"/>
            <p:cNvSpPr/>
            <p:nvPr/>
          </p:nvSpPr>
          <p:spPr>
            <a:xfrm>
              <a:off x="4807055" y="5512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4" name="pt11144"/>
            <p:cNvSpPr/>
            <p:nvPr/>
          </p:nvSpPr>
          <p:spPr>
            <a:xfrm>
              <a:off x="5416394" y="4960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5" name="pt11145"/>
            <p:cNvSpPr/>
            <p:nvPr/>
          </p:nvSpPr>
          <p:spPr>
            <a:xfrm>
              <a:off x="4321464" y="5943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6" name="pt11146"/>
            <p:cNvSpPr/>
            <p:nvPr/>
          </p:nvSpPr>
          <p:spPr>
            <a:xfrm>
              <a:off x="5335695" y="4949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7" name="pt11147"/>
            <p:cNvSpPr/>
            <p:nvPr/>
          </p:nvSpPr>
          <p:spPr>
            <a:xfrm>
              <a:off x="4337650" y="5872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8" name="pt11148"/>
            <p:cNvSpPr/>
            <p:nvPr/>
          </p:nvSpPr>
          <p:spPr>
            <a:xfrm>
              <a:off x="5386085" y="5100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9" name="pt11149"/>
            <p:cNvSpPr/>
            <p:nvPr/>
          </p:nvSpPr>
          <p:spPr>
            <a:xfrm>
              <a:off x="5560263" y="4791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0" name="pt11150"/>
            <p:cNvSpPr/>
            <p:nvPr/>
          </p:nvSpPr>
          <p:spPr>
            <a:xfrm>
              <a:off x="5310316" y="5082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1" name="pt11151"/>
            <p:cNvSpPr/>
            <p:nvPr/>
          </p:nvSpPr>
          <p:spPr>
            <a:xfrm>
              <a:off x="4451274" y="5739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2" name="pt11152"/>
            <p:cNvSpPr/>
            <p:nvPr/>
          </p:nvSpPr>
          <p:spPr>
            <a:xfrm>
              <a:off x="4940086" y="5337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3" name="pt11153"/>
            <p:cNvSpPr/>
            <p:nvPr/>
          </p:nvSpPr>
          <p:spPr>
            <a:xfrm>
              <a:off x="5148134" y="5189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4" name="pt11154"/>
            <p:cNvSpPr/>
            <p:nvPr/>
          </p:nvSpPr>
          <p:spPr>
            <a:xfrm>
              <a:off x="4932224" y="5394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5" name="pt11155"/>
            <p:cNvSpPr/>
            <p:nvPr/>
          </p:nvSpPr>
          <p:spPr>
            <a:xfrm>
              <a:off x="4477688" y="5705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6" name="pt11156"/>
            <p:cNvSpPr/>
            <p:nvPr/>
          </p:nvSpPr>
          <p:spPr>
            <a:xfrm>
              <a:off x="4649243" y="5672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7" name="pt11157"/>
            <p:cNvSpPr/>
            <p:nvPr/>
          </p:nvSpPr>
          <p:spPr>
            <a:xfrm>
              <a:off x="4703670" y="5631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8" name="pt11158"/>
            <p:cNvSpPr/>
            <p:nvPr/>
          </p:nvSpPr>
          <p:spPr>
            <a:xfrm>
              <a:off x="5614318" y="479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9" name="pt11159"/>
            <p:cNvSpPr/>
            <p:nvPr/>
          </p:nvSpPr>
          <p:spPr>
            <a:xfrm>
              <a:off x="5093893" y="5240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0" name="pt11160"/>
            <p:cNvSpPr/>
            <p:nvPr/>
          </p:nvSpPr>
          <p:spPr>
            <a:xfrm>
              <a:off x="5525172" y="4839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1" name="pt11161"/>
            <p:cNvSpPr/>
            <p:nvPr/>
          </p:nvSpPr>
          <p:spPr>
            <a:xfrm>
              <a:off x="4362096" y="5968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2" name="pt11162"/>
            <p:cNvSpPr/>
            <p:nvPr/>
          </p:nvSpPr>
          <p:spPr>
            <a:xfrm>
              <a:off x="4614826" y="5681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3" name="pt11163"/>
            <p:cNvSpPr/>
            <p:nvPr/>
          </p:nvSpPr>
          <p:spPr>
            <a:xfrm>
              <a:off x="4307804" y="5881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4" name="pt11164"/>
            <p:cNvSpPr/>
            <p:nvPr/>
          </p:nvSpPr>
          <p:spPr>
            <a:xfrm>
              <a:off x="4844923" y="5430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5" name="pt11165"/>
            <p:cNvSpPr/>
            <p:nvPr/>
          </p:nvSpPr>
          <p:spPr>
            <a:xfrm>
              <a:off x="5558354" y="487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6" name="pt11166"/>
            <p:cNvSpPr/>
            <p:nvPr/>
          </p:nvSpPr>
          <p:spPr>
            <a:xfrm>
              <a:off x="4431482" y="5838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7" name="pt11167"/>
            <p:cNvSpPr/>
            <p:nvPr/>
          </p:nvSpPr>
          <p:spPr>
            <a:xfrm>
              <a:off x="4946430" y="5284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8" name="pt11168"/>
            <p:cNvSpPr/>
            <p:nvPr/>
          </p:nvSpPr>
          <p:spPr>
            <a:xfrm>
              <a:off x="4898521" y="5368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9" name="pt11169"/>
            <p:cNvSpPr/>
            <p:nvPr/>
          </p:nvSpPr>
          <p:spPr>
            <a:xfrm>
              <a:off x="4569765" y="5689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0" name="pt11170"/>
            <p:cNvSpPr/>
            <p:nvPr/>
          </p:nvSpPr>
          <p:spPr>
            <a:xfrm>
              <a:off x="4567091" y="572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1" name="pt11171"/>
            <p:cNvSpPr/>
            <p:nvPr/>
          </p:nvSpPr>
          <p:spPr>
            <a:xfrm>
              <a:off x="5557068" y="499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2" name="pt11172"/>
            <p:cNvSpPr/>
            <p:nvPr/>
          </p:nvSpPr>
          <p:spPr>
            <a:xfrm>
              <a:off x="5465351" y="489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3" name="pt11173"/>
            <p:cNvSpPr/>
            <p:nvPr/>
          </p:nvSpPr>
          <p:spPr>
            <a:xfrm>
              <a:off x="4592077" y="5635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4" name="pt11174"/>
            <p:cNvSpPr/>
            <p:nvPr/>
          </p:nvSpPr>
          <p:spPr>
            <a:xfrm>
              <a:off x="4690833" y="5498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5" name="pt11175"/>
            <p:cNvSpPr/>
            <p:nvPr/>
          </p:nvSpPr>
          <p:spPr>
            <a:xfrm>
              <a:off x="5390315" y="4937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6" name="pt11176"/>
            <p:cNvSpPr/>
            <p:nvPr/>
          </p:nvSpPr>
          <p:spPr>
            <a:xfrm>
              <a:off x="5564435" y="4817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7" name="pt11177"/>
            <p:cNvSpPr/>
            <p:nvPr/>
          </p:nvSpPr>
          <p:spPr>
            <a:xfrm>
              <a:off x="4721418" y="562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8" name="pt11178"/>
            <p:cNvSpPr/>
            <p:nvPr/>
          </p:nvSpPr>
          <p:spPr>
            <a:xfrm>
              <a:off x="4819564" y="5512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9" name="pt11179"/>
            <p:cNvSpPr/>
            <p:nvPr/>
          </p:nvSpPr>
          <p:spPr>
            <a:xfrm>
              <a:off x="4489753" y="576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0" name="pt11180"/>
            <p:cNvSpPr/>
            <p:nvPr/>
          </p:nvSpPr>
          <p:spPr>
            <a:xfrm>
              <a:off x="5066817" y="5288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1" name="pt11181"/>
            <p:cNvSpPr/>
            <p:nvPr/>
          </p:nvSpPr>
          <p:spPr>
            <a:xfrm>
              <a:off x="4383039" y="5788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2" name="pt11182"/>
            <p:cNvSpPr/>
            <p:nvPr/>
          </p:nvSpPr>
          <p:spPr>
            <a:xfrm>
              <a:off x="4491142" y="5673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3" name="pt11183"/>
            <p:cNvSpPr/>
            <p:nvPr/>
          </p:nvSpPr>
          <p:spPr>
            <a:xfrm>
              <a:off x="4776681" y="5517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4" name="pt11184"/>
            <p:cNvSpPr/>
            <p:nvPr/>
          </p:nvSpPr>
          <p:spPr>
            <a:xfrm>
              <a:off x="4452862" y="576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5" name="pt11185"/>
            <p:cNvSpPr/>
            <p:nvPr/>
          </p:nvSpPr>
          <p:spPr>
            <a:xfrm>
              <a:off x="5402741" y="4960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6" name="pt11186"/>
            <p:cNvSpPr/>
            <p:nvPr/>
          </p:nvSpPr>
          <p:spPr>
            <a:xfrm>
              <a:off x="5429334" y="4987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7" name="pt11187"/>
            <p:cNvSpPr/>
            <p:nvPr/>
          </p:nvSpPr>
          <p:spPr>
            <a:xfrm>
              <a:off x="5121630" y="5215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8" name="pt11188"/>
            <p:cNvSpPr/>
            <p:nvPr/>
          </p:nvSpPr>
          <p:spPr>
            <a:xfrm>
              <a:off x="4862465" y="5338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9" name="pt11189"/>
            <p:cNvSpPr/>
            <p:nvPr/>
          </p:nvSpPr>
          <p:spPr>
            <a:xfrm>
              <a:off x="5456050" y="4877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0" name="pt11190"/>
            <p:cNvSpPr/>
            <p:nvPr/>
          </p:nvSpPr>
          <p:spPr>
            <a:xfrm>
              <a:off x="5375826" y="492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1" name="pt11191"/>
            <p:cNvSpPr/>
            <p:nvPr/>
          </p:nvSpPr>
          <p:spPr>
            <a:xfrm>
              <a:off x="5300578" y="4966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2" name="pt11192"/>
            <p:cNvSpPr/>
            <p:nvPr/>
          </p:nvSpPr>
          <p:spPr>
            <a:xfrm>
              <a:off x="5198865" y="5074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3" name="pt11193"/>
            <p:cNvSpPr/>
            <p:nvPr/>
          </p:nvSpPr>
          <p:spPr>
            <a:xfrm>
              <a:off x="4995079" y="5324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4" name="pt11194"/>
            <p:cNvSpPr/>
            <p:nvPr/>
          </p:nvSpPr>
          <p:spPr>
            <a:xfrm>
              <a:off x="5478240" y="4979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5" name="pt11195"/>
            <p:cNvSpPr/>
            <p:nvPr/>
          </p:nvSpPr>
          <p:spPr>
            <a:xfrm>
              <a:off x="4434066" y="5875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6" name="pt11196"/>
            <p:cNvSpPr/>
            <p:nvPr/>
          </p:nvSpPr>
          <p:spPr>
            <a:xfrm>
              <a:off x="4957210" y="5435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7" name="pt11197"/>
            <p:cNvSpPr/>
            <p:nvPr/>
          </p:nvSpPr>
          <p:spPr>
            <a:xfrm>
              <a:off x="5493828" y="5101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8" name="pt11198"/>
            <p:cNvSpPr/>
            <p:nvPr/>
          </p:nvSpPr>
          <p:spPr>
            <a:xfrm>
              <a:off x="5559318" y="4990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9" name="pt11199"/>
            <p:cNvSpPr/>
            <p:nvPr/>
          </p:nvSpPr>
          <p:spPr>
            <a:xfrm>
              <a:off x="5218618" y="526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0" name="pt11200"/>
            <p:cNvSpPr/>
            <p:nvPr/>
          </p:nvSpPr>
          <p:spPr>
            <a:xfrm>
              <a:off x="5295930" y="5038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1" name="pt11201"/>
            <p:cNvSpPr/>
            <p:nvPr/>
          </p:nvSpPr>
          <p:spPr>
            <a:xfrm>
              <a:off x="5563175" y="4910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2" name="pt11202"/>
            <p:cNvSpPr/>
            <p:nvPr/>
          </p:nvSpPr>
          <p:spPr>
            <a:xfrm>
              <a:off x="5646131" y="4833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3" name="pt11203"/>
            <p:cNvSpPr/>
            <p:nvPr/>
          </p:nvSpPr>
          <p:spPr>
            <a:xfrm>
              <a:off x="4435140" y="5815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4" name="pt11204"/>
            <p:cNvSpPr/>
            <p:nvPr/>
          </p:nvSpPr>
          <p:spPr>
            <a:xfrm>
              <a:off x="4895969" y="5525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5" name="pt11205"/>
            <p:cNvSpPr/>
            <p:nvPr/>
          </p:nvSpPr>
          <p:spPr>
            <a:xfrm>
              <a:off x="4581001" y="5703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6" name="pt11206"/>
            <p:cNvSpPr/>
            <p:nvPr/>
          </p:nvSpPr>
          <p:spPr>
            <a:xfrm>
              <a:off x="4483190" y="5836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7" name="pt11207"/>
            <p:cNvSpPr/>
            <p:nvPr/>
          </p:nvSpPr>
          <p:spPr>
            <a:xfrm>
              <a:off x="5579496" y="4908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8" name="pt11208"/>
            <p:cNvSpPr/>
            <p:nvPr/>
          </p:nvSpPr>
          <p:spPr>
            <a:xfrm>
              <a:off x="5621453" y="5016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9" name="pt11209"/>
            <p:cNvSpPr/>
            <p:nvPr/>
          </p:nvSpPr>
          <p:spPr>
            <a:xfrm>
              <a:off x="4662729" y="5688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0" name="pt11210"/>
            <p:cNvSpPr/>
            <p:nvPr/>
          </p:nvSpPr>
          <p:spPr>
            <a:xfrm>
              <a:off x="5219043" y="5177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1" name="pt11211"/>
            <p:cNvSpPr/>
            <p:nvPr/>
          </p:nvSpPr>
          <p:spPr>
            <a:xfrm>
              <a:off x="5259328" y="517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2" name="pt11212"/>
            <p:cNvSpPr/>
            <p:nvPr/>
          </p:nvSpPr>
          <p:spPr>
            <a:xfrm>
              <a:off x="4990624" y="5353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3" name="pt11213"/>
            <p:cNvSpPr/>
            <p:nvPr/>
          </p:nvSpPr>
          <p:spPr>
            <a:xfrm>
              <a:off x="5337096" y="5246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4" name="pt11214"/>
            <p:cNvSpPr/>
            <p:nvPr/>
          </p:nvSpPr>
          <p:spPr>
            <a:xfrm>
              <a:off x="5011753" y="5296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5" name="pt11215"/>
            <p:cNvSpPr/>
            <p:nvPr/>
          </p:nvSpPr>
          <p:spPr>
            <a:xfrm>
              <a:off x="4876202" y="5365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6" name="pt11216"/>
            <p:cNvSpPr/>
            <p:nvPr/>
          </p:nvSpPr>
          <p:spPr>
            <a:xfrm>
              <a:off x="4841465" y="530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7" name="pt11217"/>
            <p:cNvSpPr/>
            <p:nvPr/>
          </p:nvSpPr>
          <p:spPr>
            <a:xfrm>
              <a:off x="5458029" y="5016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8" name="pt11218"/>
            <p:cNvSpPr/>
            <p:nvPr/>
          </p:nvSpPr>
          <p:spPr>
            <a:xfrm>
              <a:off x="4480291" y="5768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9" name="pt11219"/>
            <p:cNvSpPr/>
            <p:nvPr/>
          </p:nvSpPr>
          <p:spPr>
            <a:xfrm>
              <a:off x="5285934" y="5073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0" name="pt11220"/>
            <p:cNvSpPr/>
            <p:nvPr/>
          </p:nvSpPr>
          <p:spPr>
            <a:xfrm>
              <a:off x="5161761" y="5178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1" name="pt11221"/>
            <p:cNvSpPr/>
            <p:nvPr/>
          </p:nvSpPr>
          <p:spPr>
            <a:xfrm>
              <a:off x="5222739" y="5077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2" name="pt11222"/>
            <p:cNvSpPr/>
            <p:nvPr/>
          </p:nvSpPr>
          <p:spPr>
            <a:xfrm>
              <a:off x="5654063" y="4920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3" name="pt11223"/>
            <p:cNvSpPr/>
            <p:nvPr/>
          </p:nvSpPr>
          <p:spPr>
            <a:xfrm>
              <a:off x="5169417" y="5113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4" name="pt11224"/>
            <p:cNvSpPr/>
            <p:nvPr/>
          </p:nvSpPr>
          <p:spPr>
            <a:xfrm>
              <a:off x="4893816" y="5437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5" name="pt11225"/>
            <p:cNvSpPr/>
            <p:nvPr/>
          </p:nvSpPr>
          <p:spPr>
            <a:xfrm>
              <a:off x="5557878" y="4877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6" name="pt11226"/>
            <p:cNvSpPr/>
            <p:nvPr/>
          </p:nvSpPr>
          <p:spPr>
            <a:xfrm>
              <a:off x="5571821" y="4791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7" name="pt11227"/>
            <p:cNvSpPr/>
            <p:nvPr/>
          </p:nvSpPr>
          <p:spPr>
            <a:xfrm>
              <a:off x="5655863" y="4832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8" name="pt11228"/>
            <p:cNvSpPr/>
            <p:nvPr/>
          </p:nvSpPr>
          <p:spPr>
            <a:xfrm>
              <a:off x="5057586" y="5269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9" name="pt11229"/>
            <p:cNvSpPr/>
            <p:nvPr/>
          </p:nvSpPr>
          <p:spPr>
            <a:xfrm>
              <a:off x="5189486" y="5199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0" name="pt11230"/>
            <p:cNvSpPr/>
            <p:nvPr/>
          </p:nvSpPr>
          <p:spPr>
            <a:xfrm>
              <a:off x="4641780" y="5542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1" name="pt11231"/>
            <p:cNvSpPr/>
            <p:nvPr/>
          </p:nvSpPr>
          <p:spPr>
            <a:xfrm>
              <a:off x="5012055" y="5381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2" name="pt11232"/>
            <p:cNvSpPr/>
            <p:nvPr/>
          </p:nvSpPr>
          <p:spPr>
            <a:xfrm>
              <a:off x="5514398" y="4922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3" name="pt11233"/>
            <p:cNvSpPr/>
            <p:nvPr/>
          </p:nvSpPr>
          <p:spPr>
            <a:xfrm>
              <a:off x="4566075" y="5779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4" name="pt11234"/>
            <p:cNvSpPr/>
            <p:nvPr/>
          </p:nvSpPr>
          <p:spPr>
            <a:xfrm>
              <a:off x="5181412" y="5158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5" name="pt11235"/>
            <p:cNvSpPr/>
            <p:nvPr/>
          </p:nvSpPr>
          <p:spPr>
            <a:xfrm>
              <a:off x="5637819" y="4827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6" name="pt11236"/>
            <p:cNvSpPr/>
            <p:nvPr/>
          </p:nvSpPr>
          <p:spPr>
            <a:xfrm>
              <a:off x="5035422" y="5274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7" name="pt11237"/>
            <p:cNvSpPr/>
            <p:nvPr/>
          </p:nvSpPr>
          <p:spPr>
            <a:xfrm>
              <a:off x="4265822" y="594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8" name="pt11238"/>
            <p:cNvSpPr/>
            <p:nvPr/>
          </p:nvSpPr>
          <p:spPr>
            <a:xfrm>
              <a:off x="4472937" y="5845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9" name="pt11239"/>
            <p:cNvSpPr/>
            <p:nvPr/>
          </p:nvSpPr>
          <p:spPr>
            <a:xfrm>
              <a:off x="4591280" y="5714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0" name="pt11240"/>
            <p:cNvSpPr/>
            <p:nvPr/>
          </p:nvSpPr>
          <p:spPr>
            <a:xfrm>
              <a:off x="5051839" y="5286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1" name="pt11241"/>
            <p:cNvSpPr/>
            <p:nvPr/>
          </p:nvSpPr>
          <p:spPr>
            <a:xfrm>
              <a:off x="4526201" y="5789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2" name="pt11242"/>
            <p:cNvSpPr/>
            <p:nvPr/>
          </p:nvSpPr>
          <p:spPr>
            <a:xfrm>
              <a:off x="4846569" y="5441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3" name="pt11243"/>
            <p:cNvSpPr/>
            <p:nvPr/>
          </p:nvSpPr>
          <p:spPr>
            <a:xfrm>
              <a:off x="4627323" y="5708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4" name="pt11244"/>
            <p:cNvSpPr/>
            <p:nvPr/>
          </p:nvSpPr>
          <p:spPr>
            <a:xfrm>
              <a:off x="4708035" y="5463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5" name="pt11245"/>
            <p:cNvSpPr/>
            <p:nvPr/>
          </p:nvSpPr>
          <p:spPr>
            <a:xfrm>
              <a:off x="4531099" y="5751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6" name="pt11246"/>
            <p:cNvSpPr/>
            <p:nvPr/>
          </p:nvSpPr>
          <p:spPr>
            <a:xfrm>
              <a:off x="5232953" y="5128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7" name="pt11247"/>
            <p:cNvSpPr/>
            <p:nvPr/>
          </p:nvSpPr>
          <p:spPr>
            <a:xfrm>
              <a:off x="5411123" y="5100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8" name="pt11248"/>
            <p:cNvSpPr/>
            <p:nvPr/>
          </p:nvSpPr>
          <p:spPr>
            <a:xfrm>
              <a:off x="5600542" y="4830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9" name="pt11249"/>
            <p:cNvSpPr/>
            <p:nvPr/>
          </p:nvSpPr>
          <p:spPr>
            <a:xfrm>
              <a:off x="5285356" y="5100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0" name="pt11250"/>
            <p:cNvSpPr/>
            <p:nvPr/>
          </p:nvSpPr>
          <p:spPr>
            <a:xfrm>
              <a:off x="5334943" y="503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1" name="pt11251"/>
            <p:cNvSpPr/>
            <p:nvPr/>
          </p:nvSpPr>
          <p:spPr>
            <a:xfrm>
              <a:off x="5305000" y="5110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2" name="pt11252"/>
            <p:cNvSpPr/>
            <p:nvPr/>
          </p:nvSpPr>
          <p:spPr>
            <a:xfrm>
              <a:off x="4894645" y="556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3" name="pt11253"/>
            <p:cNvSpPr/>
            <p:nvPr/>
          </p:nvSpPr>
          <p:spPr>
            <a:xfrm>
              <a:off x="4446595" y="5812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4" name="pt11254"/>
            <p:cNvSpPr/>
            <p:nvPr/>
          </p:nvSpPr>
          <p:spPr>
            <a:xfrm>
              <a:off x="5094516" y="5207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5" name="pt11255"/>
            <p:cNvSpPr/>
            <p:nvPr/>
          </p:nvSpPr>
          <p:spPr>
            <a:xfrm>
              <a:off x="5590263" y="4954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6" name="pt11256"/>
            <p:cNvSpPr/>
            <p:nvPr/>
          </p:nvSpPr>
          <p:spPr>
            <a:xfrm>
              <a:off x="4884206" y="5500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7" name="pt11257"/>
            <p:cNvSpPr/>
            <p:nvPr/>
          </p:nvSpPr>
          <p:spPr>
            <a:xfrm>
              <a:off x="5641483" y="4795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8" name="pt11258"/>
            <p:cNvSpPr/>
            <p:nvPr/>
          </p:nvSpPr>
          <p:spPr>
            <a:xfrm>
              <a:off x="4649596" y="5632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9" name="pt11259"/>
            <p:cNvSpPr/>
            <p:nvPr/>
          </p:nvSpPr>
          <p:spPr>
            <a:xfrm>
              <a:off x="5100346" y="5334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0" name="pt11260"/>
            <p:cNvSpPr/>
            <p:nvPr/>
          </p:nvSpPr>
          <p:spPr>
            <a:xfrm>
              <a:off x="5106704" y="5349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1" name="pt11261"/>
            <p:cNvSpPr/>
            <p:nvPr/>
          </p:nvSpPr>
          <p:spPr>
            <a:xfrm>
              <a:off x="5431410" y="4964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2" name="pt11262"/>
            <p:cNvSpPr/>
            <p:nvPr/>
          </p:nvSpPr>
          <p:spPr>
            <a:xfrm>
              <a:off x="4527024" y="5665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3" name="pt11263"/>
            <p:cNvSpPr/>
            <p:nvPr/>
          </p:nvSpPr>
          <p:spPr>
            <a:xfrm>
              <a:off x="5143447" y="5258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4" name="pt11264"/>
            <p:cNvSpPr/>
            <p:nvPr/>
          </p:nvSpPr>
          <p:spPr>
            <a:xfrm>
              <a:off x="5652032" y="4792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5" name="pt11265"/>
            <p:cNvSpPr/>
            <p:nvPr/>
          </p:nvSpPr>
          <p:spPr>
            <a:xfrm>
              <a:off x="4868302" y="5453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6" name="pt11266"/>
            <p:cNvSpPr/>
            <p:nvPr/>
          </p:nvSpPr>
          <p:spPr>
            <a:xfrm>
              <a:off x="4481673" y="5764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7" name="pt11267"/>
            <p:cNvSpPr/>
            <p:nvPr/>
          </p:nvSpPr>
          <p:spPr>
            <a:xfrm>
              <a:off x="4502860" y="5735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8" name="pt11268"/>
            <p:cNvSpPr/>
            <p:nvPr/>
          </p:nvSpPr>
          <p:spPr>
            <a:xfrm>
              <a:off x="4346129" y="5873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9" name="pt11269"/>
            <p:cNvSpPr/>
            <p:nvPr/>
          </p:nvSpPr>
          <p:spPr>
            <a:xfrm>
              <a:off x="4840128" y="5378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0" name="pt11270"/>
            <p:cNvSpPr/>
            <p:nvPr/>
          </p:nvSpPr>
          <p:spPr>
            <a:xfrm>
              <a:off x="4818799" y="5503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1" name="pt11271"/>
            <p:cNvSpPr/>
            <p:nvPr/>
          </p:nvSpPr>
          <p:spPr>
            <a:xfrm>
              <a:off x="4623601" y="5635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2" name="pt11272"/>
            <p:cNvSpPr/>
            <p:nvPr/>
          </p:nvSpPr>
          <p:spPr>
            <a:xfrm>
              <a:off x="4786632" y="5602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3" name="pt11273"/>
            <p:cNvSpPr/>
            <p:nvPr/>
          </p:nvSpPr>
          <p:spPr>
            <a:xfrm>
              <a:off x="5461218" y="510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4" name="pt11274"/>
            <p:cNvSpPr/>
            <p:nvPr/>
          </p:nvSpPr>
          <p:spPr>
            <a:xfrm>
              <a:off x="5393857" y="5123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5" name="pt11275"/>
            <p:cNvSpPr/>
            <p:nvPr/>
          </p:nvSpPr>
          <p:spPr>
            <a:xfrm>
              <a:off x="5239587" y="5112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6" name="pt11276"/>
            <p:cNvSpPr/>
            <p:nvPr/>
          </p:nvSpPr>
          <p:spPr>
            <a:xfrm>
              <a:off x="4545698" y="5672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7" name="pt11277"/>
            <p:cNvSpPr/>
            <p:nvPr/>
          </p:nvSpPr>
          <p:spPr>
            <a:xfrm>
              <a:off x="5610261" y="484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8" name="pt11278"/>
            <p:cNvSpPr/>
            <p:nvPr/>
          </p:nvSpPr>
          <p:spPr>
            <a:xfrm>
              <a:off x="4701620" y="5597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9" name="pt11279"/>
            <p:cNvSpPr/>
            <p:nvPr/>
          </p:nvSpPr>
          <p:spPr>
            <a:xfrm>
              <a:off x="4672719" y="5634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0" name="pt11280"/>
            <p:cNvSpPr/>
            <p:nvPr/>
          </p:nvSpPr>
          <p:spPr>
            <a:xfrm>
              <a:off x="4782403" y="550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1" name="pt11281"/>
            <p:cNvSpPr/>
            <p:nvPr/>
          </p:nvSpPr>
          <p:spPr>
            <a:xfrm>
              <a:off x="5078491" y="5248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2" name="pt11282"/>
            <p:cNvSpPr/>
            <p:nvPr/>
          </p:nvSpPr>
          <p:spPr>
            <a:xfrm>
              <a:off x="4740607" y="5588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3" name="pt11283"/>
            <p:cNvSpPr/>
            <p:nvPr/>
          </p:nvSpPr>
          <p:spPr>
            <a:xfrm>
              <a:off x="4774747" y="554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4" name="pt11284"/>
            <p:cNvSpPr/>
            <p:nvPr/>
          </p:nvSpPr>
          <p:spPr>
            <a:xfrm>
              <a:off x="4641259" y="5647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5" name="pt11285"/>
            <p:cNvSpPr/>
            <p:nvPr/>
          </p:nvSpPr>
          <p:spPr>
            <a:xfrm>
              <a:off x="5019506" y="5316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6" name="pt11286"/>
            <p:cNvSpPr/>
            <p:nvPr/>
          </p:nvSpPr>
          <p:spPr>
            <a:xfrm>
              <a:off x="4633770" y="5670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7" name="pt11287"/>
            <p:cNvSpPr/>
            <p:nvPr/>
          </p:nvSpPr>
          <p:spPr>
            <a:xfrm>
              <a:off x="5163163" y="5154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8" name="pt11288"/>
            <p:cNvSpPr/>
            <p:nvPr/>
          </p:nvSpPr>
          <p:spPr>
            <a:xfrm>
              <a:off x="5651447" y="5074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9" name="pt11289"/>
            <p:cNvSpPr/>
            <p:nvPr/>
          </p:nvSpPr>
          <p:spPr>
            <a:xfrm>
              <a:off x="5442428" y="4979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0" name="pt11290"/>
            <p:cNvSpPr/>
            <p:nvPr/>
          </p:nvSpPr>
          <p:spPr>
            <a:xfrm>
              <a:off x="4643271" y="5623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1" name="pt11291"/>
            <p:cNvSpPr/>
            <p:nvPr/>
          </p:nvSpPr>
          <p:spPr>
            <a:xfrm>
              <a:off x="4691142" y="5689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2" name="pt11292"/>
            <p:cNvSpPr/>
            <p:nvPr/>
          </p:nvSpPr>
          <p:spPr>
            <a:xfrm>
              <a:off x="4597258" y="5751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3" name="pt11293"/>
            <p:cNvSpPr/>
            <p:nvPr/>
          </p:nvSpPr>
          <p:spPr>
            <a:xfrm>
              <a:off x="5090222" y="5245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4" name="pt11294"/>
            <p:cNvSpPr/>
            <p:nvPr/>
          </p:nvSpPr>
          <p:spPr>
            <a:xfrm>
              <a:off x="4470308" y="5871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5" name="pt11295"/>
            <p:cNvSpPr/>
            <p:nvPr/>
          </p:nvSpPr>
          <p:spPr>
            <a:xfrm>
              <a:off x="5008070" y="5328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6" name="pt11296"/>
            <p:cNvSpPr/>
            <p:nvPr/>
          </p:nvSpPr>
          <p:spPr>
            <a:xfrm>
              <a:off x="5295647" y="5101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7" name="pt11297"/>
            <p:cNvSpPr/>
            <p:nvPr/>
          </p:nvSpPr>
          <p:spPr>
            <a:xfrm>
              <a:off x="4990630" y="5486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8" name="pt11298"/>
            <p:cNvSpPr/>
            <p:nvPr/>
          </p:nvSpPr>
          <p:spPr>
            <a:xfrm>
              <a:off x="5438591" y="4984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9" name="pt11299"/>
            <p:cNvSpPr/>
            <p:nvPr/>
          </p:nvSpPr>
          <p:spPr>
            <a:xfrm>
              <a:off x="5024770" y="5272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0" name="pt11300"/>
            <p:cNvSpPr/>
            <p:nvPr/>
          </p:nvSpPr>
          <p:spPr>
            <a:xfrm>
              <a:off x="4930051" y="5431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1" name="pt11301"/>
            <p:cNvSpPr/>
            <p:nvPr/>
          </p:nvSpPr>
          <p:spPr>
            <a:xfrm>
              <a:off x="5395316" y="4976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2" name="pt11302"/>
            <p:cNvSpPr/>
            <p:nvPr/>
          </p:nvSpPr>
          <p:spPr>
            <a:xfrm>
              <a:off x="4651898" y="5584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3" name="pt11303"/>
            <p:cNvSpPr/>
            <p:nvPr/>
          </p:nvSpPr>
          <p:spPr>
            <a:xfrm>
              <a:off x="4875444" y="5484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4" name="pt11304"/>
            <p:cNvSpPr/>
            <p:nvPr/>
          </p:nvSpPr>
          <p:spPr>
            <a:xfrm>
              <a:off x="4591685" y="5648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5" name="pt11305"/>
            <p:cNvSpPr/>
            <p:nvPr/>
          </p:nvSpPr>
          <p:spPr>
            <a:xfrm>
              <a:off x="4972702" y="5286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6" name="pt11306"/>
            <p:cNvSpPr/>
            <p:nvPr/>
          </p:nvSpPr>
          <p:spPr>
            <a:xfrm>
              <a:off x="5043579" y="5360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7" name="pt11307"/>
            <p:cNvSpPr/>
            <p:nvPr/>
          </p:nvSpPr>
          <p:spPr>
            <a:xfrm>
              <a:off x="4640076" y="5661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8" name="pt11308"/>
            <p:cNvSpPr/>
            <p:nvPr/>
          </p:nvSpPr>
          <p:spPr>
            <a:xfrm>
              <a:off x="5485156" y="4915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9" name="pt11309"/>
            <p:cNvSpPr/>
            <p:nvPr/>
          </p:nvSpPr>
          <p:spPr>
            <a:xfrm>
              <a:off x="4775306" y="5513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0" name="pt11310"/>
            <p:cNvSpPr/>
            <p:nvPr/>
          </p:nvSpPr>
          <p:spPr>
            <a:xfrm>
              <a:off x="4639652" y="5654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1" name="pt11311"/>
            <p:cNvSpPr/>
            <p:nvPr/>
          </p:nvSpPr>
          <p:spPr>
            <a:xfrm>
              <a:off x="4624475" y="5655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2" name="pt11312"/>
            <p:cNvSpPr/>
            <p:nvPr/>
          </p:nvSpPr>
          <p:spPr>
            <a:xfrm>
              <a:off x="5183842" y="5252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3" name="pt11313"/>
            <p:cNvSpPr/>
            <p:nvPr/>
          </p:nvSpPr>
          <p:spPr>
            <a:xfrm>
              <a:off x="4792482" y="5539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4" name="pt11314"/>
            <p:cNvSpPr/>
            <p:nvPr/>
          </p:nvSpPr>
          <p:spPr>
            <a:xfrm>
              <a:off x="4891399" y="5515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5" name="pt11315"/>
            <p:cNvSpPr/>
            <p:nvPr/>
          </p:nvSpPr>
          <p:spPr>
            <a:xfrm>
              <a:off x="4910297" y="5426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6" name="pt11316"/>
            <p:cNvSpPr/>
            <p:nvPr/>
          </p:nvSpPr>
          <p:spPr>
            <a:xfrm>
              <a:off x="5086397" y="5228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7" name="pt11317"/>
            <p:cNvSpPr/>
            <p:nvPr/>
          </p:nvSpPr>
          <p:spPr>
            <a:xfrm>
              <a:off x="4975556" y="5363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8" name="pt11318"/>
            <p:cNvSpPr/>
            <p:nvPr/>
          </p:nvSpPr>
          <p:spPr>
            <a:xfrm>
              <a:off x="4903484" y="5474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9" name="pt11319"/>
            <p:cNvSpPr/>
            <p:nvPr/>
          </p:nvSpPr>
          <p:spPr>
            <a:xfrm>
              <a:off x="4813148" y="545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0" name="pt11320"/>
            <p:cNvSpPr/>
            <p:nvPr/>
          </p:nvSpPr>
          <p:spPr>
            <a:xfrm>
              <a:off x="4501562" y="577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1" name="pt11321"/>
            <p:cNvSpPr/>
            <p:nvPr/>
          </p:nvSpPr>
          <p:spPr>
            <a:xfrm>
              <a:off x="4684501" y="560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2" name="pt11322"/>
            <p:cNvSpPr/>
            <p:nvPr/>
          </p:nvSpPr>
          <p:spPr>
            <a:xfrm>
              <a:off x="4771552" y="5555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3" name="pt11323"/>
            <p:cNvSpPr/>
            <p:nvPr/>
          </p:nvSpPr>
          <p:spPr>
            <a:xfrm>
              <a:off x="5371416" y="5036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4" name="pt11324"/>
            <p:cNvSpPr/>
            <p:nvPr/>
          </p:nvSpPr>
          <p:spPr>
            <a:xfrm>
              <a:off x="4729492" y="5464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5" name="pt11325"/>
            <p:cNvSpPr/>
            <p:nvPr/>
          </p:nvSpPr>
          <p:spPr>
            <a:xfrm>
              <a:off x="4699878" y="5586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6" name="pt11326"/>
            <p:cNvSpPr/>
            <p:nvPr/>
          </p:nvSpPr>
          <p:spPr>
            <a:xfrm>
              <a:off x="4831642" y="5535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7" name="pt11327"/>
            <p:cNvSpPr/>
            <p:nvPr/>
          </p:nvSpPr>
          <p:spPr>
            <a:xfrm>
              <a:off x="5628196" y="5002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8" name="pt11328"/>
            <p:cNvSpPr/>
            <p:nvPr/>
          </p:nvSpPr>
          <p:spPr>
            <a:xfrm>
              <a:off x="4856057" y="5437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9" name="pt11329"/>
            <p:cNvSpPr/>
            <p:nvPr/>
          </p:nvSpPr>
          <p:spPr>
            <a:xfrm>
              <a:off x="5575003" y="485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0" name="pt11330"/>
            <p:cNvSpPr/>
            <p:nvPr/>
          </p:nvSpPr>
          <p:spPr>
            <a:xfrm>
              <a:off x="4751644" y="5635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1" name="pt11331"/>
            <p:cNvSpPr/>
            <p:nvPr/>
          </p:nvSpPr>
          <p:spPr>
            <a:xfrm>
              <a:off x="5460646" y="4955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2" name="pt11332"/>
            <p:cNvSpPr/>
            <p:nvPr/>
          </p:nvSpPr>
          <p:spPr>
            <a:xfrm>
              <a:off x="5195516" y="5171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3" name="pt11333"/>
            <p:cNvSpPr/>
            <p:nvPr/>
          </p:nvSpPr>
          <p:spPr>
            <a:xfrm>
              <a:off x="5260987" y="5118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4" name="pt11334"/>
            <p:cNvSpPr/>
            <p:nvPr/>
          </p:nvSpPr>
          <p:spPr>
            <a:xfrm>
              <a:off x="5538793" y="485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5" name="pt11335"/>
            <p:cNvSpPr/>
            <p:nvPr/>
          </p:nvSpPr>
          <p:spPr>
            <a:xfrm>
              <a:off x="4814453" y="5647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6" name="pt11336"/>
            <p:cNvSpPr/>
            <p:nvPr/>
          </p:nvSpPr>
          <p:spPr>
            <a:xfrm>
              <a:off x="5205878" y="5163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7" name="pt11337"/>
            <p:cNvSpPr/>
            <p:nvPr/>
          </p:nvSpPr>
          <p:spPr>
            <a:xfrm>
              <a:off x="4984929" y="5445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8" name="pt11338"/>
            <p:cNvSpPr/>
            <p:nvPr/>
          </p:nvSpPr>
          <p:spPr>
            <a:xfrm>
              <a:off x="4811156" y="5515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9" name="pt11339"/>
            <p:cNvSpPr/>
            <p:nvPr/>
          </p:nvSpPr>
          <p:spPr>
            <a:xfrm>
              <a:off x="5391973" y="5013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0" name="pt11340"/>
            <p:cNvSpPr/>
            <p:nvPr/>
          </p:nvSpPr>
          <p:spPr>
            <a:xfrm>
              <a:off x="5337617" y="5084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1" name="pt11341"/>
            <p:cNvSpPr/>
            <p:nvPr/>
          </p:nvSpPr>
          <p:spPr>
            <a:xfrm>
              <a:off x="5634039" y="4999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2" name="pt11342"/>
            <p:cNvSpPr/>
            <p:nvPr/>
          </p:nvSpPr>
          <p:spPr>
            <a:xfrm>
              <a:off x="5227232" y="5201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3" name="pt11343"/>
            <p:cNvSpPr/>
            <p:nvPr/>
          </p:nvSpPr>
          <p:spPr>
            <a:xfrm>
              <a:off x="4736010" y="5646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4" name="pt11344"/>
            <p:cNvSpPr/>
            <p:nvPr/>
          </p:nvSpPr>
          <p:spPr>
            <a:xfrm>
              <a:off x="5433075" y="5155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5" name="pt11345"/>
            <p:cNvSpPr/>
            <p:nvPr/>
          </p:nvSpPr>
          <p:spPr>
            <a:xfrm>
              <a:off x="4638662" y="5611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6" name="pt11346"/>
            <p:cNvSpPr/>
            <p:nvPr/>
          </p:nvSpPr>
          <p:spPr>
            <a:xfrm>
              <a:off x="5242351" y="525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7" name="pt11347"/>
            <p:cNvSpPr/>
            <p:nvPr/>
          </p:nvSpPr>
          <p:spPr>
            <a:xfrm>
              <a:off x="4757037" y="5635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8" name="pt11348"/>
            <p:cNvSpPr/>
            <p:nvPr/>
          </p:nvSpPr>
          <p:spPr>
            <a:xfrm>
              <a:off x="5023594" y="5358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9" name="pt11349"/>
            <p:cNvSpPr/>
            <p:nvPr/>
          </p:nvSpPr>
          <p:spPr>
            <a:xfrm>
              <a:off x="4560328" y="5725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0" name="pt11350"/>
            <p:cNvSpPr/>
            <p:nvPr/>
          </p:nvSpPr>
          <p:spPr>
            <a:xfrm>
              <a:off x="4498586" y="5799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1" name="pt11351"/>
            <p:cNvSpPr/>
            <p:nvPr/>
          </p:nvSpPr>
          <p:spPr>
            <a:xfrm>
              <a:off x="4875791" y="5430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2" name="pt11352"/>
            <p:cNvSpPr/>
            <p:nvPr/>
          </p:nvSpPr>
          <p:spPr>
            <a:xfrm>
              <a:off x="4902648" y="5380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3" name="pt11353"/>
            <p:cNvSpPr/>
            <p:nvPr/>
          </p:nvSpPr>
          <p:spPr>
            <a:xfrm>
              <a:off x="4782422" y="4900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4" name="pt11354"/>
            <p:cNvSpPr/>
            <p:nvPr/>
          </p:nvSpPr>
          <p:spPr>
            <a:xfrm>
              <a:off x="5557004" y="5057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5" name="pt11355"/>
            <p:cNvSpPr/>
            <p:nvPr/>
          </p:nvSpPr>
          <p:spPr>
            <a:xfrm>
              <a:off x="5624757" y="5074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6" name="pt11356"/>
            <p:cNvSpPr/>
            <p:nvPr/>
          </p:nvSpPr>
          <p:spPr>
            <a:xfrm>
              <a:off x="5286121" y="5028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7" name="pt11357"/>
            <p:cNvSpPr/>
            <p:nvPr/>
          </p:nvSpPr>
          <p:spPr>
            <a:xfrm>
              <a:off x="5148911" y="5034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8" name="pt11358"/>
            <p:cNvSpPr/>
            <p:nvPr/>
          </p:nvSpPr>
          <p:spPr>
            <a:xfrm>
              <a:off x="4702725" y="4860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9" name="pt11359"/>
            <p:cNvSpPr/>
            <p:nvPr/>
          </p:nvSpPr>
          <p:spPr>
            <a:xfrm>
              <a:off x="5621369" y="504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0" name="pt11360"/>
            <p:cNvSpPr/>
            <p:nvPr/>
          </p:nvSpPr>
          <p:spPr>
            <a:xfrm>
              <a:off x="4814119" y="4800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1" name="pt11361"/>
            <p:cNvSpPr/>
            <p:nvPr/>
          </p:nvSpPr>
          <p:spPr>
            <a:xfrm>
              <a:off x="5017224" y="5022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2" name="pt11362"/>
            <p:cNvSpPr/>
            <p:nvPr/>
          </p:nvSpPr>
          <p:spPr>
            <a:xfrm>
              <a:off x="5110471" y="5050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3" name="pt11363"/>
            <p:cNvSpPr/>
            <p:nvPr/>
          </p:nvSpPr>
          <p:spPr>
            <a:xfrm>
              <a:off x="5307064" y="5040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4" name="pt11364"/>
            <p:cNvSpPr/>
            <p:nvPr/>
          </p:nvSpPr>
          <p:spPr>
            <a:xfrm>
              <a:off x="5110625" y="5047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5" name="pt11365"/>
            <p:cNvSpPr/>
            <p:nvPr/>
          </p:nvSpPr>
          <p:spPr>
            <a:xfrm>
              <a:off x="4700000" y="4814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6" name="pt11366"/>
            <p:cNvSpPr/>
            <p:nvPr/>
          </p:nvSpPr>
          <p:spPr>
            <a:xfrm>
              <a:off x="4942233" y="5018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7" name="pt11367"/>
            <p:cNvSpPr/>
            <p:nvPr/>
          </p:nvSpPr>
          <p:spPr>
            <a:xfrm>
              <a:off x="4987635" y="5036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8" name="pt11368"/>
            <p:cNvSpPr/>
            <p:nvPr/>
          </p:nvSpPr>
          <p:spPr>
            <a:xfrm>
              <a:off x="4650786" y="4846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9" name="pt11369"/>
            <p:cNvSpPr/>
            <p:nvPr/>
          </p:nvSpPr>
          <p:spPr>
            <a:xfrm>
              <a:off x="5314186" y="5048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0" name="pt11370"/>
            <p:cNvSpPr/>
            <p:nvPr/>
          </p:nvSpPr>
          <p:spPr>
            <a:xfrm>
              <a:off x="4893353" y="5001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1" name="pt11371"/>
            <p:cNvSpPr/>
            <p:nvPr/>
          </p:nvSpPr>
          <p:spPr>
            <a:xfrm>
              <a:off x="4664921" y="4762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2" name="pt11372"/>
            <p:cNvSpPr/>
            <p:nvPr/>
          </p:nvSpPr>
          <p:spPr>
            <a:xfrm>
              <a:off x="4891386" y="4764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3" name="pt11373"/>
            <p:cNvSpPr/>
            <p:nvPr/>
          </p:nvSpPr>
          <p:spPr>
            <a:xfrm>
              <a:off x="4712496" y="4809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4" name="pt11374"/>
            <p:cNvSpPr/>
            <p:nvPr/>
          </p:nvSpPr>
          <p:spPr>
            <a:xfrm>
              <a:off x="4694497" y="4986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5" name="pt11375"/>
            <p:cNvSpPr/>
            <p:nvPr/>
          </p:nvSpPr>
          <p:spPr>
            <a:xfrm>
              <a:off x="5111024" y="5024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6" name="pt11376"/>
            <p:cNvSpPr/>
            <p:nvPr/>
          </p:nvSpPr>
          <p:spPr>
            <a:xfrm>
              <a:off x="4781265" y="4957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7" name="pt11377"/>
            <p:cNvSpPr/>
            <p:nvPr/>
          </p:nvSpPr>
          <p:spPr>
            <a:xfrm>
              <a:off x="4733523" y="4881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8" name="pt11378"/>
            <p:cNvSpPr/>
            <p:nvPr/>
          </p:nvSpPr>
          <p:spPr>
            <a:xfrm>
              <a:off x="5539899" y="4962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9" name="pt11379"/>
            <p:cNvSpPr/>
            <p:nvPr/>
          </p:nvSpPr>
          <p:spPr>
            <a:xfrm>
              <a:off x="5097724" y="525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0" name="pt11380"/>
            <p:cNvSpPr/>
            <p:nvPr/>
          </p:nvSpPr>
          <p:spPr>
            <a:xfrm>
              <a:off x="5627412" y="5030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1" name="pt11381"/>
            <p:cNvSpPr/>
            <p:nvPr/>
          </p:nvSpPr>
          <p:spPr>
            <a:xfrm>
              <a:off x="5006405" y="4961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2" name="pt11382"/>
            <p:cNvSpPr/>
            <p:nvPr/>
          </p:nvSpPr>
          <p:spPr>
            <a:xfrm>
              <a:off x="5559601" y="4982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3" name="pt11383"/>
            <p:cNvSpPr/>
            <p:nvPr/>
          </p:nvSpPr>
          <p:spPr>
            <a:xfrm>
              <a:off x="4944020" y="4990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4" name="pt11384"/>
            <p:cNvSpPr/>
            <p:nvPr/>
          </p:nvSpPr>
          <p:spPr>
            <a:xfrm>
              <a:off x="5243810" y="5044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5" name="pt11385"/>
            <p:cNvSpPr/>
            <p:nvPr/>
          </p:nvSpPr>
          <p:spPr>
            <a:xfrm>
              <a:off x="4965001" y="5014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6" name="pt11386"/>
            <p:cNvSpPr/>
            <p:nvPr/>
          </p:nvSpPr>
          <p:spPr>
            <a:xfrm>
              <a:off x="5532866" y="4933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7" name="pt11387"/>
            <p:cNvSpPr/>
            <p:nvPr/>
          </p:nvSpPr>
          <p:spPr>
            <a:xfrm>
              <a:off x="5617461" y="4800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8" name="pt11388"/>
            <p:cNvSpPr/>
            <p:nvPr/>
          </p:nvSpPr>
          <p:spPr>
            <a:xfrm>
              <a:off x="5507558" y="5008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9" name="pt11389"/>
            <p:cNvSpPr/>
            <p:nvPr/>
          </p:nvSpPr>
          <p:spPr>
            <a:xfrm>
              <a:off x="4786954" y="4916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0" name="pt11390"/>
            <p:cNvSpPr/>
            <p:nvPr/>
          </p:nvSpPr>
          <p:spPr>
            <a:xfrm>
              <a:off x="4682489" y="4810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1" name="pt11391"/>
            <p:cNvSpPr/>
            <p:nvPr/>
          </p:nvSpPr>
          <p:spPr>
            <a:xfrm>
              <a:off x="5338896" y="4981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2" name="pt11392"/>
            <p:cNvSpPr/>
            <p:nvPr/>
          </p:nvSpPr>
          <p:spPr>
            <a:xfrm>
              <a:off x="5587949" y="5056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3" name="pt11393"/>
            <p:cNvSpPr/>
            <p:nvPr/>
          </p:nvSpPr>
          <p:spPr>
            <a:xfrm>
              <a:off x="5590585" y="5036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4" name="pt11394"/>
            <p:cNvSpPr/>
            <p:nvPr/>
          </p:nvSpPr>
          <p:spPr>
            <a:xfrm>
              <a:off x="5303676" y="5001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5" name="pt11395"/>
            <p:cNvSpPr/>
            <p:nvPr/>
          </p:nvSpPr>
          <p:spPr>
            <a:xfrm>
              <a:off x="5248008" y="5015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6" name="pt11396"/>
            <p:cNvSpPr/>
            <p:nvPr/>
          </p:nvSpPr>
          <p:spPr>
            <a:xfrm>
              <a:off x="5363824" y="5041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7" name="pt11397"/>
            <p:cNvSpPr/>
            <p:nvPr/>
          </p:nvSpPr>
          <p:spPr>
            <a:xfrm>
              <a:off x="5204798" y="5042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8" name="pt11398"/>
            <p:cNvSpPr/>
            <p:nvPr/>
          </p:nvSpPr>
          <p:spPr>
            <a:xfrm>
              <a:off x="5266688" y="5073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9" name="pt11399"/>
            <p:cNvSpPr/>
            <p:nvPr/>
          </p:nvSpPr>
          <p:spPr>
            <a:xfrm>
              <a:off x="5381958" y="5023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0" name="pt11400"/>
            <p:cNvSpPr/>
            <p:nvPr/>
          </p:nvSpPr>
          <p:spPr>
            <a:xfrm>
              <a:off x="4888230" y="496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1" name="pt11401"/>
            <p:cNvSpPr/>
            <p:nvPr/>
          </p:nvSpPr>
          <p:spPr>
            <a:xfrm>
              <a:off x="4876601" y="5029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2" name="pt11402"/>
            <p:cNvSpPr/>
            <p:nvPr/>
          </p:nvSpPr>
          <p:spPr>
            <a:xfrm>
              <a:off x="5161594" y="5124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3" name="pt11403"/>
            <p:cNvSpPr/>
            <p:nvPr/>
          </p:nvSpPr>
          <p:spPr>
            <a:xfrm>
              <a:off x="4959351" y="4977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4" name="pt11404"/>
            <p:cNvSpPr/>
            <p:nvPr/>
          </p:nvSpPr>
          <p:spPr>
            <a:xfrm>
              <a:off x="4618780" y="4761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5" name="pt11405"/>
            <p:cNvSpPr/>
            <p:nvPr/>
          </p:nvSpPr>
          <p:spPr>
            <a:xfrm>
              <a:off x="4879642" y="5117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6" name="pt11406"/>
            <p:cNvSpPr/>
            <p:nvPr/>
          </p:nvSpPr>
          <p:spPr>
            <a:xfrm>
              <a:off x="4999263" y="4875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7" name="pt11407"/>
            <p:cNvSpPr/>
            <p:nvPr/>
          </p:nvSpPr>
          <p:spPr>
            <a:xfrm>
              <a:off x="5268443" y="4921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8" name="pt11408"/>
            <p:cNvSpPr/>
            <p:nvPr/>
          </p:nvSpPr>
          <p:spPr>
            <a:xfrm>
              <a:off x="4770491" y="4856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9" name="pt11409"/>
            <p:cNvSpPr/>
            <p:nvPr/>
          </p:nvSpPr>
          <p:spPr>
            <a:xfrm>
              <a:off x="4757185" y="5060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0" name="pt11410"/>
            <p:cNvSpPr/>
            <p:nvPr/>
          </p:nvSpPr>
          <p:spPr>
            <a:xfrm>
              <a:off x="4491290" y="506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1" name="pt11411"/>
            <p:cNvSpPr/>
            <p:nvPr/>
          </p:nvSpPr>
          <p:spPr>
            <a:xfrm>
              <a:off x="5516050" y="4981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2" name="pt11412"/>
            <p:cNvSpPr/>
            <p:nvPr/>
          </p:nvSpPr>
          <p:spPr>
            <a:xfrm>
              <a:off x="5055664" y="4871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3" name="pt11413"/>
            <p:cNvSpPr/>
            <p:nvPr/>
          </p:nvSpPr>
          <p:spPr>
            <a:xfrm>
              <a:off x="5400137" y="4985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4" name="pt11414"/>
            <p:cNvSpPr/>
            <p:nvPr/>
          </p:nvSpPr>
          <p:spPr>
            <a:xfrm>
              <a:off x="5488248" y="4951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5" name="pt11415"/>
            <p:cNvSpPr/>
            <p:nvPr/>
          </p:nvSpPr>
          <p:spPr>
            <a:xfrm>
              <a:off x="4834297" y="4848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6" name="pt11416"/>
            <p:cNvSpPr/>
            <p:nvPr/>
          </p:nvSpPr>
          <p:spPr>
            <a:xfrm>
              <a:off x="4780821" y="4753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7" name="pt11417"/>
            <p:cNvSpPr/>
            <p:nvPr/>
          </p:nvSpPr>
          <p:spPr>
            <a:xfrm>
              <a:off x="4931665" y="4737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8" name="pt11418"/>
            <p:cNvSpPr/>
            <p:nvPr/>
          </p:nvSpPr>
          <p:spPr>
            <a:xfrm>
              <a:off x="5205788" y="5013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9" name="pt11419"/>
            <p:cNvSpPr/>
            <p:nvPr/>
          </p:nvSpPr>
          <p:spPr>
            <a:xfrm>
              <a:off x="4880529" y="4990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0" name="pt11420"/>
            <p:cNvSpPr/>
            <p:nvPr/>
          </p:nvSpPr>
          <p:spPr>
            <a:xfrm>
              <a:off x="4978513" y="488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1" name="pt11421"/>
            <p:cNvSpPr/>
            <p:nvPr/>
          </p:nvSpPr>
          <p:spPr>
            <a:xfrm>
              <a:off x="5021357" y="4965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2" name="pt11422"/>
            <p:cNvSpPr/>
            <p:nvPr/>
          </p:nvSpPr>
          <p:spPr>
            <a:xfrm>
              <a:off x="5277938" y="5068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3" name="pt11423"/>
            <p:cNvSpPr/>
            <p:nvPr/>
          </p:nvSpPr>
          <p:spPr>
            <a:xfrm>
              <a:off x="5130379" y="5131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4" name="pt11424"/>
            <p:cNvSpPr/>
            <p:nvPr/>
          </p:nvSpPr>
          <p:spPr>
            <a:xfrm>
              <a:off x="5067531" y="5044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5" name="pt11425"/>
            <p:cNvSpPr/>
            <p:nvPr/>
          </p:nvSpPr>
          <p:spPr>
            <a:xfrm>
              <a:off x="5286956" y="4996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6" name="pt11426"/>
            <p:cNvSpPr/>
            <p:nvPr/>
          </p:nvSpPr>
          <p:spPr>
            <a:xfrm>
              <a:off x="5518351" y="5096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7" name="pt11427"/>
            <p:cNvSpPr/>
            <p:nvPr/>
          </p:nvSpPr>
          <p:spPr>
            <a:xfrm>
              <a:off x="5538542" y="5090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8" name="pt11428"/>
            <p:cNvSpPr/>
            <p:nvPr/>
          </p:nvSpPr>
          <p:spPr>
            <a:xfrm>
              <a:off x="5650810" y="5052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9" name="pt11429"/>
            <p:cNvSpPr/>
            <p:nvPr/>
          </p:nvSpPr>
          <p:spPr>
            <a:xfrm>
              <a:off x="4706511" y="4862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0" name="pt11430"/>
            <p:cNvSpPr/>
            <p:nvPr/>
          </p:nvSpPr>
          <p:spPr>
            <a:xfrm>
              <a:off x="5370053" y="4965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1" name="pt11431"/>
            <p:cNvSpPr/>
            <p:nvPr/>
          </p:nvSpPr>
          <p:spPr>
            <a:xfrm>
              <a:off x="5173589" y="5112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2" name="pt11432"/>
            <p:cNvSpPr/>
            <p:nvPr/>
          </p:nvSpPr>
          <p:spPr>
            <a:xfrm>
              <a:off x="5191871" y="5007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3" name="pt11433"/>
            <p:cNvSpPr/>
            <p:nvPr/>
          </p:nvSpPr>
          <p:spPr>
            <a:xfrm>
              <a:off x="4485009" y="4775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4" name="pt11434"/>
            <p:cNvSpPr/>
            <p:nvPr/>
          </p:nvSpPr>
          <p:spPr>
            <a:xfrm>
              <a:off x="4815154" y="5083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5" name="pt11435"/>
            <p:cNvSpPr/>
            <p:nvPr/>
          </p:nvSpPr>
          <p:spPr>
            <a:xfrm>
              <a:off x="5097364" y="5072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6" name="pt11436"/>
            <p:cNvSpPr/>
            <p:nvPr/>
          </p:nvSpPr>
          <p:spPr>
            <a:xfrm>
              <a:off x="5086828" y="5050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7" name="pt11437"/>
            <p:cNvSpPr/>
            <p:nvPr/>
          </p:nvSpPr>
          <p:spPr>
            <a:xfrm>
              <a:off x="5122813" y="5016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8" name="pt11438"/>
            <p:cNvSpPr/>
            <p:nvPr/>
          </p:nvSpPr>
          <p:spPr>
            <a:xfrm>
              <a:off x="5285774" y="5078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9" name="pt11439"/>
            <p:cNvSpPr/>
            <p:nvPr/>
          </p:nvSpPr>
          <p:spPr>
            <a:xfrm>
              <a:off x="4881756" y="5089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0" name="pt11440"/>
            <p:cNvSpPr/>
            <p:nvPr/>
          </p:nvSpPr>
          <p:spPr>
            <a:xfrm>
              <a:off x="4938041" y="5069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1" name="pt11441"/>
            <p:cNvSpPr/>
            <p:nvPr/>
          </p:nvSpPr>
          <p:spPr>
            <a:xfrm>
              <a:off x="4460724" y="4927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2" name="pt11442"/>
            <p:cNvSpPr/>
            <p:nvPr/>
          </p:nvSpPr>
          <p:spPr>
            <a:xfrm>
              <a:off x="4803249" y="499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3" name="pt11443"/>
            <p:cNvSpPr/>
            <p:nvPr/>
          </p:nvSpPr>
          <p:spPr>
            <a:xfrm>
              <a:off x="4845977" y="5049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4" name="pt11444"/>
            <p:cNvSpPr/>
            <p:nvPr/>
          </p:nvSpPr>
          <p:spPr>
            <a:xfrm>
              <a:off x="5478150" y="5056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5" name="pt11445"/>
            <p:cNvSpPr/>
            <p:nvPr/>
          </p:nvSpPr>
          <p:spPr>
            <a:xfrm>
              <a:off x="4963883" y="5047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6" name="pt11446"/>
            <p:cNvSpPr/>
            <p:nvPr/>
          </p:nvSpPr>
          <p:spPr>
            <a:xfrm>
              <a:off x="4651236" y="4784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7" name="pt11447"/>
            <p:cNvSpPr/>
            <p:nvPr/>
          </p:nvSpPr>
          <p:spPr>
            <a:xfrm>
              <a:off x="5540188" y="5036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8" name="pt11448"/>
            <p:cNvSpPr/>
            <p:nvPr/>
          </p:nvSpPr>
          <p:spPr>
            <a:xfrm>
              <a:off x="4852868" y="488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9" name="pt11449"/>
            <p:cNvSpPr/>
            <p:nvPr/>
          </p:nvSpPr>
          <p:spPr>
            <a:xfrm>
              <a:off x="4640989" y="4812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0" name="pt11450"/>
            <p:cNvSpPr/>
            <p:nvPr/>
          </p:nvSpPr>
          <p:spPr>
            <a:xfrm>
              <a:off x="5552022" y="5056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1" name="pt11451"/>
            <p:cNvSpPr/>
            <p:nvPr/>
          </p:nvSpPr>
          <p:spPr>
            <a:xfrm>
              <a:off x="5351065" y="5022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2" name="pt11452"/>
            <p:cNvSpPr/>
            <p:nvPr/>
          </p:nvSpPr>
          <p:spPr>
            <a:xfrm>
              <a:off x="5534679" y="5020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3" name="pt11453"/>
            <p:cNvSpPr/>
            <p:nvPr/>
          </p:nvSpPr>
          <p:spPr>
            <a:xfrm>
              <a:off x="4616170" y="4899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4" name="pt11454"/>
            <p:cNvSpPr/>
            <p:nvPr/>
          </p:nvSpPr>
          <p:spPr>
            <a:xfrm>
              <a:off x="4541944" y="4756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5" name="pt11455"/>
            <p:cNvSpPr/>
            <p:nvPr/>
          </p:nvSpPr>
          <p:spPr>
            <a:xfrm>
              <a:off x="5582524" y="4836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6" name="pt11456"/>
            <p:cNvSpPr/>
            <p:nvPr/>
          </p:nvSpPr>
          <p:spPr>
            <a:xfrm>
              <a:off x="4978732" y="4847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7" name="pt11457"/>
            <p:cNvSpPr/>
            <p:nvPr/>
          </p:nvSpPr>
          <p:spPr>
            <a:xfrm>
              <a:off x="4725127" y="4994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8" name="pt11458"/>
            <p:cNvSpPr/>
            <p:nvPr/>
          </p:nvSpPr>
          <p:spPr>
            <a:xfrm>
              <a:off x="4696368" y="4972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9" name="pt11459"/>
            <p:cNvSpPr/>
            <p:nvPr/>
          </p:nvSpPr>
          <p:spPr>
            <a:xfrm>
              <a:off x="4848407" y="5068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0" name="pt11460"/>
            <p:cNvSpPr/>
            <p:nvPr/>
          </p:nvSpPr>
          <p:spPr>
            <a:xfrm>
              <a:off x="5525043" y="5040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1" name="pt11461"/>
            <p:cNvSpPr/>
            <p:nvPr/>
          </p:nvSpPr>
          <p:spPr>
            <a:xfrm>
              <a:off x="4720686" y="4870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2" name="pt11462"/>
            <p:cNvSpPr/>
            <p:nvPr/>
          </p:nvSpPr>
          <p:spPr>
            <a:xfrm>
              <a:off x="4843541" y="505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3" name="pt11463"/>
            <p:cNvSpPr/>
            <p:nvPr/>
          </p:nvSpPr>
          <p:spPr>
            <a:xfrm>
              <a:off x="5384459" y="5015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4" name="pt11464"/>
            <p:cNvSpPr/>
            <p:nvPr/>
          </p:nvSpPr>
          <p:spPr>
            <a:xfrm>
              <a:off x="4860010" y="4867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5" name="pt11465"/>
            <p:cNvSpPr/>
            <p:nvPr/>
          </p:nvSpPr>
          <p:spPr>
            <a:xfrm>
              <a:off x="5650110" y="5067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6" name="pt11466"/>
            <p:cNvSpPr/>
            <p:nvPr/>
          </p:nvSpPr>
          <p:spPr>
            <a:xfrm>
              <a:off x="5648605" y="5026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7" name="pt11467"/>
            <p:cNvSpPr/>
            <p:nvPr/>
          </p:nvSpPr>
          <p:spPr>
            <a:xfrm>
              <a:off x="5573113" y="5047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8" name="pt11468"/>
            <p:cNvSpPr/>
            <p:nvPr/>
          </p:nvSpPr>
          <p:spPr>
            <a:xfrm>
              <a:off x="5479268" y="5055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9" name="pt11469"/>
            <p:cNvSpPr/>
            <p:nvPr/>
          </p:nvSpPr>
          <p:spPr>
            <a:xfrm>
              <a:off x="5414479" y="5063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0" name="pt11470"/>
            <p:cNvSpPr/>
            <p:nvPr/>
          </p:nvSpPr>
          <p:spPr>
            <a:xfrm>
              <a:off x="4770350" y="4851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1" name="pt11471"/>
            <p:cNvSpPr/>
            <p:nvPr/>
          </p:nvSpPr>
          <p:spPr>
            <a:xfrm>
              <a:off x="5494458" y="5042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2" name="pt11472"/>
            <p:cNvSpPr/>
            <p:nvPr/>
          </p:nvSpPr>
          <p:spPr>
            <a:xfrm>
              <a:off x="5650412" y="5029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3" name="pt11473"/>
            <p:cNvSpPr/>
            <p:nvPr/>
          </p:nvSpPr>
          <p:spPr>
            <a:xfrm>
              <a:off x="5082701" y="4993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4" name="pt11474"/>
            <p:cNvSpPr/>
            <p:nvPr/>
          </p:nvSpPr>
          <p:spPr>
            <a:xfrm>
              <a:off x="5505032" y="5059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5" name="pt11475"/>
            <p:cNvSpPr/>
            <p:nvPr/>
          </p:nvSpPr>
          <p:spPr>
            <a:xfrm>
              <a:off x="5050991" y="5036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6" name="pt11476"/>
            <p:cNvSpPr/>
            <p:nvPr/>
          </p:nvSpPr>
          <p:spPr>
            <a:xfrm>
              <a:off x="5384909" y="5033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7" name="pt11477"/>
            <p:cNvSpPr/>
            <p:nvPr/>
          </p:nvSpPr>
          <p:spPr>
            <a:xfrm>
              <a:off x="5094336" y="4984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8" name="pt11478"/>
            <p:cNvSpPr/>
            <p:nvPr/>
          </p:nvSpPr>
          <p:spPr>
            <a:xfrm>
              <a:off x="5166923" y="5092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9" name="pt11479"/>
            <p:cNvSpPr/>
            <p:nvPr/>
          </p:nvSpPr>
          <p:spPr>
            <a:xfrm>
              <a:off x="5393426" y="498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0" name="pt11480"/>
            <p:cNvSpPr/>
            <p:nvPr/>
          </p:nvSpPr>
          <p:spPr>
            <a:xfrm>
              <a:off x="5006855" y="4942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1" name="pt11481"/>
            <p:cNvSpPr/>
            <p:nvPr/>
          </p:nvSpPr>
          <p:spPr>
            <a:xfrm>
              <a:off x="4929916" y="5213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2" name="pt11482"/>
            <p:cNvSpPr/>
            <p:nvPr/>
          </p:nvSpPr>
          <p:spPr>
            <a:xfrm>
              <a:off x="4938691" y="5151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3" name="pt11483"/>
            <p:cNvSpPr/>
            <p:nvPr/>
          </p:nvSpPr>
          <p:spPr>
            <a:xfrm>
              <a:off x="5540696" y="5085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4" name="pt11484"/>
            <p:cNvSpPr/>
            <p:nvPr/>
          </p:nvSpPr>
          <p:spPr>
            <a:xfrm>
              <a:off x="4786510" y="5070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5" name="pt11485"/>
            <p:cNvSpPr/>
            <p:nvPr/>
          </p:nvSpPr>
          <p:spPr>
            <a:xfrm>
              <a:off x="4719265" y="5191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6" name="pt11486"/>
            <p:cNvSpPr/>
            <p:nvPr/>
          </p:nvSpPr>
          <p:spPr>
            <a:xfrm>
              <a:off x="4886616" y="5010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7" name="pt11487"/>
            <p:cNvSpPr/>
            <p:nvPr/>
          </p:nvSpPr>
          <p:spPr>
            <a:xfrm>
              <a:off x="4955738" y="5285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8" name="pt11488"/>
            <p:cNvSpPr/>
            <p:nvPr/>
          </p:nvSpPr>
          <p:spPr>
            <a:xfrm>
              <a:off x="4914045" y="5143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9" name="pt11489"/>
            <p:cNvSpPr/>
            <p:nvPr/>
          </p:nvSpPr>
          <p:spPr>
            <a:xfrm>
              <a:off x="4859174" y="4792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0" name="pt11490"/>
            <p:cNvSpPr/>
            <p:nvPr/>
          </p:nvSpPr>
          <p:spPr>
            <a:xfrm>
              <a:off x="4967200" y="4912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1" name="pt11491"/>
            <p:cNvSpPr/>
            <p:nvPr/>
          </p:nvSpPr>
          <p:spPr>
            <a:xfrm>
              <a:off x="5581682" y="5039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2" name="pt11492"/>
            <p:cNvSpPr/>
            <p:nvPr/>
          </p:nvSpPr>
          <p:spPr>
            <a:xfrm>
              <a:off x="5532615" y="5077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3" name="pt11493"/>
            <p:cNvSpPr/>
            <p:nvPr/>
          </p:nvSpPr>
          <p:spPr>
            <a:xfrm>
              <a:off x="5512675" y="5078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4" name="pt11494"/>
            <p:cNvSpPr/>
            <p:nvPr/>
          </p:nvSpPr>
          <p:spPr>
            <a:xfrm>
              <a:off x="5193086" y="5039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5" name="pt11495"/>
            <p:cNvSpPr/>
            <p:nvPr/>
          </p:nvSpPr>
          <p:spPr>
            <a:xfrm>
              <a:off x="4936955" y="5028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6" name="pt11496"/>
            <p:cNvSpPr/>
            <p:nvPr/>
          </p:nvSpPr>
          <p:spPr>
            <a:xfrm>
              <a:off x="4835904" y="4940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7" name="pt11497"/>
            <p:cNvSpPr/>
            <p:nvPr/>
          </p:nvSpPr>
          <p:spPr>
            <a:xfrm>
              <a:off x="4699800" y="4961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8" name="pt11498"/>
            <p:cNvSpPr/>
            <p:nvPr/>
          </p:nvSpPr>
          <p:spPr>
            <a:xfrm>
              <a:off x="4824996" y="5056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9" name="pt11499"/>
            <p:cNvSpPr/>
            <p:nvPr/>
          </p:nvSpPr>
          <p:spPr>
            <a:xfrm>
              <a:off x="5248182" y="5038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0" name="pt11500"/>
            <p:cNvSpPr/>
            <p:nvPr/>
          </p:nvSpPr>
          <p:spPr>
            <a:xfrm>
              <a:off x="5104023" y="4938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1" name="pt11501"/>
            <p:cNvSpPr/>
            <p:nvPr/>
          </p:nvSpPr>
          <p:spPr>
            <a:xfrm>
              <a:off x="5070044" y="4786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2" name="pt11502"/>
            <p:cNvSpPr/>
            <p:nvPr/>
          </p:nvSpPr>
          <p:spPr>
            <a:xfrm>
              <a:off x="5060415" y="5216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3" name="pt11503"/>
            <p:cNvSpPr/>
            <p:nvPr/>
          </p:nvSpPr>
          <p:spPr>
            <a:xfrm>
              <a:off x="4963671" y="5240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4" name="pt11504"/>
            <p:cNvSpPr/>
            <p:nvPr/>
          </p:nvSpPr>
          <p:spPr>
            <a:xfrm>
              <a:off x="5548043" y="5109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5" name="pt11505"/>
            <p:cNvSpPr/>
            <p:nvPr/>
          </p:nvSpPr>
          <p:spPr>
            <a:xfrm>
              <a:off x="5463918" y="5059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6" name="pt11506"/>
            <p:cNvSpPr/>
            <p:nvPr/>
          </p:nvSpPr>
          <p:spPr>
            <a:xfrm>
              <a:off x="4858075" y="507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7" name="pt11507"/>
            <p:cNvSpPr/>
            <p:nvPr/>
          </p:nvSpPr>
          <p:spPr>
            <a:xfrm>
              <a:off x="5128862" y="5028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8" name="pt11508"/>
            <p:cNvSpPr/>
            <p:nvPr/>
          </p:nvSpPr>
          <p:spPr>
            <a:xfrm>
              <a:off x="5498186" y="5069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9" name="pt11509"/>
            <p:cNvSpPr/>
            <p:nvPr/>
          </p:nvSpPr>
          <p:spPr>
            <a:xfrm>
              <a:off x="5105161" y="5034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0" name="pt11510"/>
            <p:cNvSpPr/>
            <p:nvPr/>
          </p:nvSpPr>
          <p:spPr>
            <a:xfrm>
              <a:off x="5576732" y="5105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1" name="pt11511"/>
            <p:cNvSpPr/>
            <p:nvPr/>
          </p:nvSpPr>
          <p:spPr>
            <a:xfrm>
              <a:off x="4643162" y="4779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2" name="pt11512"/>
            <p:cNvSpPr/>
            <p:nvPr/>
          </p:nvSpPr>
          <p:spPr>
            <a:xfrm>
              <a:off x="4867801" y="5001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3" name="pt11513"/>
            <p:cNvSpPr/>
            <p:nvPr/>
          </p:nvSpPr>
          <p:spPr>
            <a:xfrm>
              <a:off x="4602799" y="4747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4" name="pt11514"/>
            <p:cNvSpPr/>
            <p:nvPr/>
          </p:nvSpPr>
          <p:spPr>
            <a:xfrm>
              <a:off x="4815418" y="4986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5" name="pt11515"/>
            <p:cNvSpPr/>
            <p:nvPr/>
          </p:nvSpPr>
          <p:spPr>
            <a:xfrm>
              <a:off x="4925584" y="5057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6" name="pt11516"/>
            <p:cNvSpPr/>
            <p:nvPr/>
          </p:nvSpPr>
          <p:spPr>
            <a:xfrm>
              <a:off x="4885613" y="498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7" name="pt11517"/>
            <p:cNvSpPr/>
            <p:nvPr/>
          </p:nvSpPr>
          <p:spPr>
            <a:xfrm>
              <a:off x="4852534" y="4876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8" name="pt11518"/>
            <p:cNvSpPr/>
            <p:nvPr/>
          </p:nvSpPr>
          <p:spPr>
            <a:xfrm>
              <a:off x="5586271" y="4978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9" name="pt11519"/>
            <p:cNvSpPr/>
            <p:nvPr/>
          </p:nvSpPr>
          <p:spPr>
            <a:xfrm>
              <a:off x="4937193" y="5004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0" name="pt11520"/>
            <p:cNvSpPr/>
            <p:nvPr/>
          </p:nvSpPr>
          <p:spPr>
            <a:xfrm>
              <a:off x="5603062" y="484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1" name="pt11521"/>
            <p:cNvSpPr/>
            <p:nvPr/>
          </p:nvSpPr>
          <p:spPr>
            <a:xfrm>
              <a:off x="4827535" y="5038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2" name="pt11522"/>
            <p:cNvSpPr/>
            <p:nvPr/>
          </p:nvSpPr>
          <p:spPr>
            <a:xfrm>
              <a:off x="5616696" y="5064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3" name="pt11523"/>
            <p:cNvSpPr/>
            <p:nvPr/>
          </p:nvSpPr>
          <p:spPr>
            <a:xfrm>
              <a:off x="5499311" y="5000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4" name="pt11524"/>
            <p:cNvSpPr/>
            <p:nvPr/>
          </p:nvSpPr>
          <p:spPr>
            <a:xfrm>
              <a:off x="5560964" y="5109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5" name="pt11525"/>
            <p:cNvSpPr/>
            <p:nvPr/>
          </p:nvSpPr>
          <p:spPr>
            <a:xfrm>
              <a:off x="5627740" y="5001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6" name="pt11526"/>
            <p:cNvSpPr/>
            <p:nvPr/>
          </p:nvSpPr>
          <p:spPr>
            <a:xfrm>
              <a:off x="5655792" y="5061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7" name="pt11527"/>
            <p:cNvSpPr/>
            <p:nvPr/>
          </p:nvSpPr>
          <p:spPr>
            <a:xfrm>
              <a:off x="5516841" y="5015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8" name="pt11528"/>
            <p:cNvSpPr/>
            <p:nvPr/>
          </p:nvSpPr>
          <p:spPr>
            <a:xfrm>
              <a:off x="5630195" y="5049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9" name="pt11529"/>
            <p:cNvSpPr/>
            <p:nvPr/>
          </p:nvSpPr>
          <p:spPr>
            <a:xfrm>
              <a:off x="5601069" y="5185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0" name="pt11530"/>
            <p:cNvSpPr/>
            <p:nvPr/>
          </p:nvSpPr>
          <p:spPr>
            <a:xfrm>
              <a:off x="5489335" y="5185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1" name="pt11531"/>
            <p:cNvSpPr/>
            <p:nvPr/>
          </p:nvSpPr>
          <p:spPr>
            <a:xfrm>
              <a:off x="4935579" y="5227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2" name="pt11532"/>
            <p:cNvSpPr/>
            <p:nvPr/>
          </p:nvSpPr>
          <p:spPr>
            <a:xfrm>
              <a:off x="5553751" y="4974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3" name="pt11533"/>
            <p:cNvSpPr/>
            <p:nvPr/>
          </p:nvSpPr>
          <p:spPr>
            <a:xfrm>
              <a:off x="5136923" y="4861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4" name="pt11534"/>
            <p:cNvSpPr/>
            <p:nvPr/>
          </p:nvSpPr>
          <p:spPr>
            <a:xfrm>
              <a:off x="5138504" y="5113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5" name="pt11535"/>
            <p:cNvSpPr/>
            <p:nvPr/>
          </p:nvSpPr>
          <p:spPr>
            <a:xfrm>
              <a:off x="5225201" y="4853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6" name="pt11536"/>
            <p:cNvSpPr/>
            <p:nvPr/>
          </p:nvSpPr>
          <p:spPr>
            <a:xfrm>
              <a:off x="5314064" y="5016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7" name="pt11537"/>
            <p:cNvSpPr/>
            <p:nvPr/>
          </p:nvSpPr>
          <p:spPr>
            <a:xfrm>
              <a:off x="5465017" y="4932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8" name="pt11538"/>
            <p:cNvSpPr/>
            <p:nvPr/>
          </p:nvSpPr>
          <p:spPr>
            <a:xfrm>
              <a:off x="5552479" y="5232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9" name="pt11539"/>
            <p:cNvSpPr/>
            <p:nvPr/>
          </p:nvSpPr>
          <p:spPr>
            <a:xfrm>
              <a:off x="4926548" y="5249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0" name="pt11540"/>
            <p:cNvSpPr/>
            <p:nvPr/>
          </p:nvSpPr>
          <p:spPr>
            <a:xfrm>
              <a:off x="5456975" y="4962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1" name="pt11541"/>
            <p:cNvSpPr/>
            <p:nvPr/>
          </p:nvSpPr>
          <p:spPr>
            <a:xfrm>
              <a:off x="5024005" y="5145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2" name="pt11542"/>
            <p:cNvSpPr/>
            <p:nvPr/>
          </p:nvSpPr>
          <p:spPr>
            <a:xfrm>
              <a:off x="5435646" y="5004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3" name="pt11543"/>
            <p:cNvSpPr/>
            <p:nvPr/>
          </p:nvSpPr>
          <p:spPr>
            <a:xfrm>
              <a:off x="5614015" y="5036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4" name="pt11544"/>
            <p:cNvSpPr/>
            <p:nvPr/>
          </p:nvSpPr>
          <p:spPr>
            <a:xfrm>
              <a:off x="5425136" y="505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5" name="pt11545"/>
            <p:cNvSpPr/>
            <p:nvPr/>
          </p:nvSpPr>
          <p:spPr>
            <a:xfrm>
              <a:off x="5078439" y="5078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6" name="pt11546"/>
            <p:cNvSpPr/>
            <p:nvPr/>
          </p:nvSpPr>
          <p:spPr>
            <a:xfrm>
              <a:off x="5616870" y="5099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7" name="pt11547"/>
            <p:cNvSpPr/>
            <p:nvPr/>
          </p:nvSpPr>
          <p:spPr>
            <a:xfrm>
              <a:off x="4843271" y="4953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8" name="pt11548"/>
            <p:cNvSpPr/>
            <p:nvPr/>
          </p:nvSpPr>
          <p:spPr>
            <a:xfrm>
              <a:off x="4882026" y="4970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9" name="pt11549"/>
            <p:cNvSpPr/>
            <p:nvPr/>
          </p:nvSpPr>
          <p:spPr>
            <a:xfrm>
              <a:off x="4654122" y="4805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0" name="pt11550"/>
            <p:cNvSpPr/>
            <p:nvPr/>
          </p:nvSpPr>
          <p:spPr>
            <a:xfrm>
              <a:off x="5278728" y="5032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1" name="pt11551"/>
            <p:cNvSpPr/>
            <p:nvPr/>
          </p:nvSpPr>
          <p:spPr>
            <a:xfrm>
              <a:off x="4927596" y="4905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2" name="pt11552"/>
            <p:cNvSpPr/>
            <p:nvPr/>
          </p:nvSpPr>
          <p:spPr>
            <a:xfrm>
              <a:off x="4784749" y="481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3" name="pt11553"/>
            <p:cNvSpPr/>
            <p:nvPr/>
          </p:nvSpPr>
          <p:spPr>
            <a:xfrm>
              <a:off x="5151605" y="5048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4" name="pt11554"/>
            <p:cNvSpPr/>
            <p:nvPr/>
          </p:nvSpPr>
          <p:spPr>
            <a:xfrm>
              <a:off x="4885125" y="4764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5" name="pt11555"/>
            <p:cNvSpPr/>
            <p:nvPr/>
          </p:nvSpPr>
          <p:spPr>
            <a:xfrm>
              <a:off x="4641465" y="4812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6" name="pt11556"/>
            <p:cNvSpPr/>
            <p:nvPr/>
          </p:nvSpPr>
          <p:spPr>
            <a:xfrm>
              <a:off x="5292105" y="5110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7" name="pt11557"/>
            <p:cNvSpPr/>
            <p:nvPr/>
          </p:nvSpPr>
          <p:spPr>
            <a:xfrm>
              <a:off x="5641695" y="5099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8" name="pt11558"/>
            <p:cNvSpPr/>
            <p:nvPr/>
          </p:nvSpPr>
          <p:spPr>
            <a:xfrm>
              <a:off x="5524683" y="5088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9" name="pt11559"/>
            <p:cNvSpPr/>
            <p:nvPr/>
          </p:nvSpPr>
          <p:spPr>
            <a:xfrm>
              <a:off x="5658061" y="5180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0" name="pt11560"/>
            <p:cNvSpPr/>
            <p:nvPr/>
          </p:nvSpPr>
          <p:spPr>
            <a:xfrm>
              <a:off x="5063333" y="5036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1" name="pt11561"/>
            <p:cNvSpPr/>
            <p:nvPr/>
          </p:nvSpPr>
          <p:spPr>
            <a:xfrm>
              <a:off x="5554413" y="5146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2" name="pt11562"/>
            <p:cNvSpPr/>
            <p:nvPr/>
          </p:nvSpPr>
          <p:spPr>
            <a:xfrm>
              <a:off x="5342740" y="5048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3" name="pt11563"/>
            <p:cNvSpPr/>
            <p:nvPr/>
          </p:nvSpPr>
          <p:spPr>
            <a:xfrm>
              <a:off x="5063834" y="4842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4" name="pt11564"/>
            <p:cNvSpPr/>
            <p:nvPr/>
          </p:nvSpPr>
          <p:spPr>
            <a:xfrm>
              <a:off x="5376655" y="4989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5" name="pt11565"/>
            <p:cNvSpPr/>
            <p:nvPr/>
          </p:nvSpPr>
          <p:spPr>
            <a:xfrm>
              <a:off x="5534428" y="5053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6" name="pt11566"/>
            <p:cNvSpPr/>
            <p:nvPr/>
          </p:nvSpPr>
          <p:spPr>
            <a:xfrm>
              <a:off x="4800543" y="4926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7" name="pt11567"/>
            <p:cNvSpPr/>
            <p:nvPr/>
          </p:nvSpPr>
          <p:spPr>
            <a:xfrm>
              <a:off x="4965111" y="4904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8" name="pt11568"/>
            <p:cNvSpPr/>
            <p:nvPr/>
          </p:nvSpPr>
          <p:spPr>
            <a:xfrm>
              <a:off x="5209889" y="4928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9" name="pt11569"/>
            <p:cNvSpPr/>
            <p:nvPr/>
          </p:nvSpPr>
          <p:spPr>
            <a:xfrm>
              <a:off x="5558367" y="4975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0" name="pt11570"/>
            <p:cNvSpPr/>
            <p:nvPr/>
          </p:nvSpPr>
          <p:spPr>
            <a:xfrm>
              <a:off x="4685665" y="4831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1" name="pt11571"/>
            <p:cNvSpPr/>
            <p:nvPr/>
          </p:nvSpPr>
          <p:spPr>
            <a:xfrm>
              <a:off x="5189332" y="4974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2" name="pt11572"/>
            <p:cNvSpPr/>
            <p:nvPr/>
          </p:nvSpPr>
          <p:spPr>
            <a:xfrm>
              <a:off x="4690415" y="5047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3" name="pt11573"/>
            <p:cNvSpPr/>
            <p:nvPr/>
          </p:nvSpPr>
          <p:spPr>
            <a:xfrm>
              <a:off x="5545048" y="5066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4" name="pt11574"/>
            <p:cNvSpPr/>
            <p:nvPr/>
          </p:nvSpPr>
          <p:spPr>
            <a:xfrm>
              <a:off x="4634702" y="4788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5" name="pt11575"/>
            <p:cNvSpPr/>
            <p:nvPr/>
          </p:nvSpPr>
          <p:spPr>
            <a:xfrm>
              <a:off x="5527074" y="5025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6" name="pt11576"/>
            <p:cNvSpPr/>
            <p:nvPr/>
          </p:nvSpPr>
          <p:spPr>
            <a:xfrm>
              <a:off x="4742342" y="5063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7" name="pt11577"/>
            <p:cNvSpPr/>
            <p:nvPr/>
          </p:nvSpPr>
          <p:spPr>
            <a:xfrm>
              <a:off x="5613977" y="4975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8" name="pt11578"/>
            <p:cNvSpPr/>
            <p:nvPr/>
          </p:nvSpPr>
          <p:spPr>
            <a:xfrm>
              <a:off x="5551906" y="501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9" name="pt11579"/>
            <p:cNvSpPr/>
            <p:nvPr/>
          </p:nvSpPr>
          <p:spPr>
            <a:xfrm>
              <a:off x="5540779" y="4946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0" name="pt11580"/>
            <p:cNvSpPr/>
            <p:nvPr/>
          </p:nvSpPr>
          <p:spPr>
            <a:xfrm>
              <a:off x="5370394" y="5061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1" name="pt11581"/>
            <p:cNvSpPr/>
            <p:nvPr/>
          </p:nvSpPr>
          <p:spPr>
            <a:xfrm>
              <a:off x="5101388" y="5001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2" name="pt11582"/>
            <p:cNvSpPr/>
            <p:nvPr/>
          </p:nvSpPr>
          <p:spPr>
            <a:xfrm>
              <a:off x="5568478" y="5061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3" name="pt11583"/>
            <p:cNvSpPr/>
            <p:nvPr/>
          </p:nvSpPr>
          <p:spPr>
            <a:xfrm>
              <a:off x="5135116" y="5153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4" name="pt11584"/>
            <p:cNvSpPr/>
            <p:nvPr/>
          </p:nvSpPr>
          <p:spPr>
            <a:xfrm>
              <a:off x="4820027" y="4802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5" name="pt11585"/>
            <p:cNvSpPr/>
            <p:nvPr/>
          </p:nvSpPr>
          <p:spPr>
            <a:xfrm>
              <a:off x="5168382" y="5015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6" name="pt11586"/>
            <p:cNvSpPr/>
            <p:nvPr/>
          </p:nvSpPr>
          <p:spPr>
            <a:xfrm>
              <a:off x="5246433" y="498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7" name="pt11587"/>
            <p:cNvSpPr/>
            <p:nvPr/>
          </p:nvSpPr>
          <p:spPr>
            <a:xfrm>
              <a:off x="5151965" y="5118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8" name="pt11588"/>
            <p:cNvSpPr/>
            <p:nvPr/>
          </p:nvSpPr>
          <p:spPr>
            <a:xfrm>
              <a:off x="5408565" y="4974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9" name="pt11589"/>
            <p:cNvSpPr/>
            <p:nvPr/>
          </p:nvSpPr>
          <p:spPr>
            <a:xfrm>
              <a:off x="5061848" y="4960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0" name="pt11590"/>
            <p:cNvSpPr/>
            <p:nvPr/>
          </p:nvSpPr>
          <p:spPr>
            <a:xfrm>
              <a:off x="5453992" y="5020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1" name="pt11591"/>
            <p:cNvSpPr/>
            <p:nvPr/>
          </p:nvSpPr>
          <p:spPr>
            <a:xfrm>
              <a:off x="4912663" y="5089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2" name="pt11592"/>
            <p:cNvSpPr/>
            <p:nvPr/>
          </p:nvSpPr>
          <p:spPr>
            <a:xfrm>
              <a:off x="4998813" y="4794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3" name="pt11593"/>
            <p:cNvSpPr/>
            <p:nvPr/>
          </p:nvSpPr>
          <p:spPr>
            <a:xfrm>
              <a:off x="4935644" y="4955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4" name="pt11594"/>
            <p:cNvSpPr/>
            <p:nvPr/>
          </p:nvSpPr>
          <p:spPr>
            <a:xfrm>
              <a:off x="5525847" y="5003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5" name="pt11595"/>
            <p:cNvSpPr/>
            <p:nvPr/>
          </p:nvSpPr>
          <p:spPr>
            <a:xfrm>
              <a:off x="5510548" y="5025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6" name="pt11596"/>
            <p:cNvSpPr/>
            <p:nvPr/>
          </p:nvSpPr>
          <p:spPr>
            <a:xfrm>
              <a:off x="5014440" y="5016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7" name="pt11597"/>
            <p:cNvSpPr/>
            <p:nvPr/>
          </p:nvSpPr>
          <p:spPr>
            <a:xfrm>
              <a:off x="5622951" y="4976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8" name="pt11598"/>
            <p:cNvSpPr/>
            <p:nvPr/>
          </p:nvSpPr>
          <p:spPr>
            <a:xfrm>
              <a:off x="5610609" y="4991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9" name="pt11599"/>
            <p:cNvSpPr/>
            <p:nvPr/>
          </p:nvSpPr>
          <p:spPr>
            <a:xfrm>
              <a:off x="5255137" y="4980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0" name="pt11600"/>
            <p:cNvSpPr/>
            <p:nvPr/>
          </p:nvSpPr>
          <p:spPr>
            <a:xfrm>
              <a:off x="4912592" y="4975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1" name="pt11601"/>
            <p:cNvSpPr/>
            <p:nvPr/>
          </p:nvSpPr>
          <p:spPr>
            <a:xfrm>
              <a:off x="5162507" y="5131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2" name="pt11602"/>
            <p:cNvSpPr/>
            <p:nvPr/>
          </p:nvSpPr>
          <p:spPr>
            <a:xfrm>
              <a:off x="5185880" y="5079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3" name="pt11603"/>
            <p:cNvSpPr/>
            <p:nvPr/>
          </p:nvSpPr>
          <p:spPr>
            <a:xfrm>
              <a:off x="5296766" y="4998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4" name="pt11604"/>
            <p:cNvSpPr/>
            <p:nvPr/>
          </p:nvSpPr>
          <p:spPr>
            <a:xfrm>
              <a:off x="5607748" y="519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5" name="pt11605"/>
            <p:cNvSpPr/>
            <p:nvPr/>
          </p:nvSpPr>
          <p:spPr>
            <a:xfrm>
              <a:off x="4810462" y="4889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6" name="pt11606"/>
            <p:cNvSpPr/>
            <p:nvPr/>
          </p:nvSpPr>
          <p:spPr>
            <a:xfrm>
              <a:off x="4642127" y="5534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7" name="pt11607"/>
            <p:cNvSpPr/>
            <p:nvPr/>
          </p:nvSpPr>
          <p:spPr>
            <a:xfrm>
              <a:off x="4830048" y="5485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8" name="pt11608"/>
            <p:cNvSpPr/>
            <p:nvPr/>
          </p:nvSpPr>
          <p:spPr>
            <a:xfrm>
              <a:off x="4687394" y="5577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9" name="pt11609"/>
            <p:cNvSpPr/>
            <p:nvPr/>
          </p:nvSpPr>
          <p:spPr>
            <a:xfrm>
              <a:off x="5433506" y="4949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0" name="pt11610"/>
            <p:cNvSpPr/>
            <p:nvPr/>
          </p:nvSpPr>
          <p:spPr>
            <a:xfrm>
              <a:off x="4455343" y="5764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1" name="pt11611"/>
            <p:cNvSpPr/>
            <p:nvPr/>
          </p:nvSpPr>
          <p:spPr>
            <a:xfrm>
              <a:off x="4731858" y="5481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2" name="pt11612"/>
            <p:cNvSpPr/>
            <p:nvPr/>
          </p:nvSpPr>
          <p:spPr>
            <a:xfrm>
              <a:off x="4528477" y="5672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3" name="pt11613"/>
            <p:cNvSpPr/>
            <p:nvPr/>
          </p:nvSpPr>
          <p:spPr>
            <a:xfrm>
              <a:off x="4612673" y="5616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4" name="pt11614"/>
            <p:cNvSpPr/>
            <p:nvPr/>
          </p:nvSpPr>
          <p:spPr>
            <a:xfrm>
              <a:off x="5613476" y="4948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5" name="pt11615"/>
            <p:cNvSpPr/>
            <p:nvPr/>
          </p:nvSpPr>
          <p:spPr>
            <a:xfrm>
              <a:off x="5414022" y="4893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6" name="pt11616"/>
            <p:cNvSpPr/>
            <p:nvPr/>
          </p:nvSpPr>
          <p:spPr>
            <a:xfrm>
              <a:off x="4999463" y="5377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7" name="pt11617"/>
            <p:cNvSpPr/>
            <p:nvPr/>
          </p:nvSpPr>
          <p:spPr>
            <a:xfrm>
              <a:off x="5009015" y="525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8" name="pt11618"/>
            <p:cNvSpPr/>
            <p:nvPr/>
          </p:nvSpPr>
          <p:spPr>
            <a:xfrm>
              <a:off x="5539841" y="4851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9" name="pt11619"/>
            <p:cNvSpPr/>
            <p:nvPr/>
          </p:nvSpPr>
          <p:spPr>
            <a:xfrm>
              <a:off x="5091360" y="5189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0" name="pt11620"/>
            <p:cNvSpPr/>
            <p:nvPr/>
          </p:nvSpPr>
          <p:spPr>
            <a:xfrm>
              <a:off x="5316127" y="5146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1" name="pt11621"/>
            <p:cNvSpPr/>
            <p:nvPr/>
          </p:nvSpPr>
          <p:spPr>
            <a:xfrm>
              <a:off x="4884842" y="5371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2" name="pt11622"/>
            <p:cNvSpPr/>
            <p:nvPr/>
          </p:nvSpPr>
          <p:spPr>
            <a:xfrm>
              <a:off x="5067659" y="5375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3" name="pt11623"/>
            <p:cNvSpPr/>
            <p:nvPr/>
          </p:nvSpPr>
          <p:spPr>
            <a:xfrm>
              <a:off x="4640880" y="565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4" name="pt11624"/>
            <p:cNvSpPr/>
            <p:nvPr/>
          </p:nvSpPr>
          <p:spPr>
            <a:xfrm>
              <a:off x="4481609" y="5740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5" name="pt11625"/>
            <p:cNvSpPr/>
            <p:nvPr/>
          </p:nvSpPr>
          <p:spPr>
            <a:xfrm>
              <a:off x="5062144" y="5178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6" name="pt11626"/>
            <p:cNvSpPr/>
            <p:nvPr/>
          </p:nvSpPr>
          <p:spPr>
            <a:xfrm>
              <a:off x="4851216" y="5425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7" name="pt11627"/>
            <p:cNvSpPr/>
            <p:nvPr/>
          </p:nvSpPr>
          <p:spPr>
            <a:xfrm>
              <a:off x="4743814" y="5558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8" name="pt11628"/>
            <p:cNvSpPr/>
            <p:nvPr/>
          </p:nvSpPr>
          <p:spPr>
            <a:xfrm>
              <a:off x="4722273" y="5536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9" name="pt11629"/>
            <p:cNvSpPr/>
            <p:nvPr/>
          </p:nvSpPr>
          <p:spPr>
            <a:xfrm>
              <a:off x="4559737" y="5731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0" name="pt11630"/>
            <p:cNvSpPr/>
            <p:nvPr/>
          </p:nvSpPr>
          <p:spPr>
            <a:xfrm>
              <a:off x="4882637" y="5470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1" name="pt11631"/>
            <p:cNvSpPr/>
            <p:nvPr/>
          </p:nvSpPr>
          <p:spPr>
            <a:xfrm>
              <a:off x="4997245" y="5347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2" name="pt11632"/>
            <p:cNvSpPr/>
            <p:nvPr/>
          </p:nvSpPr>
          <p:spPr>
            <a:xfrm>
              <a:off x="5161298" y="515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3" name="pt11633"/>
            <p:cNvSpPr/>
            <p:nvPr/>
          </p:nvSpPr>
          <p:spPr>
            <a:xfrm>
              <a:off x="4961029" y="5369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4" name="pt11634"/>
            <p:cNvSpPr/>
            <p:nvPr/>
          </p:nvSpPr>
          <p:spPr>
            <a:xfrm>
              <a:off x="4536628" y="5746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5" name="pt11635"/>
            <p:cNvSpPr/>
            <p:nvPr/>
          </p:nvSpPr>
          <p:spPr>
            <a:xfrm>
              <a:off x="4967373" y="5370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6" name="pt11636"/>
            <p:cNvSpPr/>
            <p:nvPr/>
          </p:nvSpPr>
          <p:spPr>
            <a:xfrm>
              <a:off x="5211547" y="5098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7" name="pt11637"/>
            <p:cNvSpPr/>
            <p:nvPr/>
          </p:nvSpPr>
          <p:spPr>
            <a:xfrm>
              <a:off x="5457361" y="5042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8" name="pt11638"/>
            <p:cNvSpPr/>
            <p:nvPr/>
          </p:nvSpPr>
          <p:spPr>
            <a:xfrm>
              <a:off x="5246112" y="5288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9" name="pt11639"/>
            <p:cNvSpPr/>
            <p:nvPr/>
          </p:nvSpPr>
          <p:spPr>
            <a:xfrm>
              <a:off x="5197772" y="5202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0" name="pt11640"/>
            <p:cNvSpPr/>
            <p:nvPr/>
          </p:nvSpPr>
          <p:spPr>
            <a:xfrm>
              <a:off x="4824353" y="542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1" name="pt11641"/>
            <p:cNvSpPr/>
            <p:nvPr/>
          </p:nvSpPr>
          <p:spPr>
            <a:xfrm>
              <a:off x="4989158" y="5311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2" name="pt11642"/>
            <p:cNvSpPr/>
            <p:nvPr/>
          </p:nvSpPr>
          <p:spPr>
            <a:xfrm>
              <a:off x="5611791" y="4975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3" name="pt11643"/>
            <p:cNvSpPr/>
            <p:nvPr/>
          </p:nvSpPr>
          <p:spPr>
            <a:xfrm>
              <a:off x="5112509" y="5073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4" name="pt11644"/>
            <p:cNvSpPr/>
            <p:nvPr/>
          </p:nvSpPr>
          <p:spPr>
            <a:xfrm>
              <a:off x="5423889" y="4981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5" name="pt11645"/>
            <p:cNvSpPr/>
            <p:nvPr/>
          </p:nvSpPr>
          <p:spPr>
            <a:xfrm>
              <a:off x="4909661" y="5327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6" name="pt11646"/>
            <p:cNvSpPr/>
            <p:nvPr/>
          </p:nvSpPr>
          <p:spPr>
            <a:xfrm>
              <a:off x="5617654" y="4756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7" name="pt11647"/>
            <p:cNvSpPr/>
            <p:nvPr/>
          </p:nvSpPr>
          <p:spPr>
            <a:xfrm>
              <a:off x="4744251" y="5647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8" name="pt11648"/>
            <p:cNvSpPr/>
            <p:nvPr/>
          </p:nvSpPr>
          <p:spPr>
            <a:xfrm>
              <a:off x="4849352" y="5454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9" name="pt11649"/>
            <p:cNvSpPr/>
            <p:nvPr/>
          </p:nvSpPr>
          <p:spPr>
            <a:xfrm>
              <a:off x="5611721" y="4786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0" name="pt11650"/>
            <p:cNvSpPr/>
            <p:nvPr/>
          </p:nvSpPr>
          <p:spPr>
            <a:xfrm>
              <a:off x="5503020" y="4972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1" name="pt11651"/>
            <p:cNvSpPr/>
            <p:nvPr/>
          </p:nvSpPr>
          <p:spPr>
            <a:xfrm>
              <a:off x="4848806" y="5526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2" name="pt11652"/>
            <p:cNvSpPr/>
            <p:nvPr/>
          </p:nvSpPr>
          <p:spPr>
            <a:xfrm>
              <a:off x="4533774" y="5763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3" name="pt11653"/>
            <p:cNvSpPr/>
            <p:nvPr/>
          </p:nvSpPr>
          <p:spPr>
            <a:xfrm>
              <a:off x="4706640" y="5480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4" name="pt11654"/>
            <p:cNvSpPr/>
            <p:nvPr/>
          </p:nvSpPr>
          <p:spPr>
            <a:xfrm>
              <a:off x="4733336" y="5555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5" name="pt11655"/>
            <p:cNvSpPr/>
            <p:nvPr/>
          </p:nvSpPr>
          <p:spPr>
            <a:xfrm>
              <a:off x="4529177" y="5744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6" name="pt11656"/>
            <p:cNvSpPr/>
            <p:nvPr/>
          </p:nvSpPr>
          <p:spPr>
            <a:xfrm>
              <a:off x="4539990" y="5699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7" name="pt11657"/>
            <p:cNvSpPr/>
            <p:nvPr/>
          </p:nvSpPr>
          <p:spPr>
            <a:xfrm>
              <a:off x="5012306" y="5291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8" name="pt11658"/>
            <p:cNvSpPr/>
            <p:nvPr/>
          </p:nvSpPr>
          <p:spPr>
            <a:xfrm>
              <a:off x="4548321" y="5733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9" name="pt11659"/>
            <p:cNvSpPr/>
            <p:nvPr/>
          </p:nvSpPr>
          <p:spPr>
            <a:xfrm>
              <a:off x="4415142" y="5813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0" name="pt11660"/>
            <p:cNvSpPr/>
            <p:nvPr/>
          </p:nvSpPr>
          <p:spPr>
            <a:xfrm>
              <a:off x="5130983" y="5212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1" name="pt11661"/>
            <p:cNvSpPr/>
            <p:nvPr/>
          </p:nvSpPr>
          <p:spPr>
            <a:xfrm>
              <a:off x="4791524" y="5479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2" name="pt11662"/>
            <p:cNvSpPr/>
            <p:nvPr/>
          </p:nvSpPr>
          <p:spPr>
            <a:xfrm>
              <a:off x="4671465" y="5655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3" name="pt11663"/>
            <p:cNvSpPr/>
            <p:nvPr/>
          </p:nvSpPr>
          <p:spPr>
            <a:xfrm>
              <a:off x="5382286" y="4971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4" name="pt11664"/>
            <p:cNvSpPr/>
            <p:nvPr/>
          </p:nvSpPr>
          <p:spPr>
            <a:xfrm>
              <a:off x="5305238" y="5109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5" name="pt11665"/>
            <p:cNvSpPr/>
            <p:nvPr/>
          </p:nvSpPr>
          <p:spPr>
            <a:xfrm>
              <a:off x="4914109" y="5442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6" name="pt11666"/>
            <p:cNvSpPr/>
            <p:nvPr/>
          </p:nvSpPr>
          <p:spPr>
            <a:xfrm>
              <a:off x="5428248" y="4871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7" name="pt11667"/>
            <p:cNvSpPr/>
            <p:nvPr/>
          </p:nvSpPr>
          <p:spPr>
            <a:xfrm>
              <a:off x="4858814" y="5411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8" name="pt11668"/>
            <p:cNvSpPr/>
            <p:nvPr/>
          </p:nvSpPr>
          <p:spPr>
            <a:xfrm>
              <a:off x="4726130" y="5561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9" name="pt11669"/>
            <p:cNvSpPr/>
            <p:nvPr/>
          </p:nvSpPr>
          <p:spPr>
            <a:xfrm>
              <a:off x="4598942" y="5494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0" name="pt11670"/>
            <p:cNvSpPr/>
            <p:nvPr/>
          </p:nvSpPr>
          <p:spPr>
            <a:xfrm>
              <a:off x="5581752" y="4882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1" name="pt11671"/>
            <p:cNvSpPr/>
            <p:nvPr/>
          </p:nvSpPr>
          <p:spPr>
            <a:xfrm>
              <a:off x="5561671" y="4983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2" name="pt11672"/>
            <p:cNvSpPr/>
            <p:nvPr/>
          </p:nvSpPr>
          <p:spPr>
            <a:xfrm>
              <a:off x="4583586" y="5615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3" name="pt11673"/>
            <p:cNvSpPr/>
            <p:nvPr/>
          </p:nvSpPr>
          <p:spPr>
            <a:xfrm>
              <a:off x="4892498" y="5396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4" name="pt11674"/>
            <p:cNvSpPr/>
            <p:nvPr/>
          </p:nvSpPr>
          <p:spPr>
            <a:xfrm>
              <a:off x="4329550" y="5841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5" name="pt11675"/>
            <p:cNvSpPr/>
            <p:nvPr/>
          </p:nvSpPr>
          <p:spPr>
            <a:xfrm>
              <a:off x="5418991" y="511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6" name="pt11676"/>
            <p:cNvSpPr/>
            <p:nvPr/>
          </p:nvSpPr>
          <p:spPr>
            <a:xfrm>
              <a:off x="5550377" y="4995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7" name="pt11677"/>
            <p:cNvSpPr/>
            <p:nvPr/>
          </p:nvSpPr>
          <p:spPr>
            <a:xfrm>
              <a:off x="5549097" y="5009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8" name="pt11678"/>
            <p:cNvSpPr/>
            <p:nvPr/>
          </p:nvSpPr>
          <p:spPr>
            <a:xfrm>
              <a:off x="4854411" y="5359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9" name="pt11679"/>
            <p:cNvSpPr/>
            <p:nvPr/>
          </p:nvSpPr>
          <p:spPr>
            <a:xfrm>
              <a:off x="5554780" y="5128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0" name="pt11680"/>
            <p:cNvSpPr/>
            <p:nvPr/>
          </p:nvSpPr>
          <p:spPr>
            <a:xfrm>
              <a:off x="5164513" y="5128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1" name="pt11681"/>
            <p:cNvSpPr/>
            <p:nvPr/>
          </p:nvSpPr>
          <p:spPr>
            <a:xfrm>
              <a:off x="5411444" y="5030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2" name="pt11682"/>
            <p:cNvSpPr/>
            <p:nvPr/>
          </p:nvSpPr>
          <p:spPr>
            <a:xfrm>
              <a:off x="5461835" y="4860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3" name="pt11683"/>
            <p:cNvSpPr/>
            <p:nvPr/>
          </p:nvSpPr>
          <p:spPr>
            <a:xfrm>
              <a:off x="4640404" y="5662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4" name="pt11684"/>
            <p:cNvSpPr/>
            <p:nvPr/>
          </p:nvSpPr>
          <p:spPr>
            <a:xfrm>
              <a:off x="5062690" y="5219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5" name="pt11685"/>
            <p:cNvSpPr/>
            <p:nvPr/>
          </p:nvSpPr>
          <p:spPr>
            <a:xfrm>
              <a:off x="5539764" y="5084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6" name="pt11686"/>
            <p:cNvSpPr/>
            <p:nvPr/>
          </p:nvSpPr>
          <p:spPr>
            <a:xfrm>
              <a:off x="5048799" y="5291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7" name="pt11687"/>
            <p:cNvSpPr/>
            <p:nvPr/>
          </p:nvSpPr>
          <p:spPr>
            <a:xfrm>
              <a:off x="5604392" y="4843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8" name="pt11688"/>
            <p:cNvSpPr/>
            <p:nvPr/>
          </p:nvSpPr>
          <p:spPr>
            <a:xfrm>
              <a:off x="4463276" y="5828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9" name="pt11689"/>
            <p:cNvSpPr/>
            <p:nvPr/>
          </p:nvSpPr>
          <p:spPr>
            <a:xfrm>
              <a:off x="4797342" y="5492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0" name="pt11690"/>
            <p:cNvSpPr/>
            <p:nvPr/>
          </p:nvSpPr>
          <p:spPr>
            <a:xfrm>
              <a:off x="4475965" y="5799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1" name="pt11691"/>
            <p:cNvSpPr/>
            <p:nvPr/>
          </p:nvSpPr>
          <p:spPr>
            <a:xfrm>
              <a:off x="4339521" y="5871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2" name="pt11692"/>
            <p:cNvSpPr/>
            <p:nvPr/>
          </p:nvSpPr>
          <p:spPr>
            <a:xfrm>
              <a:off x="4365934" y="5850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3" name="pt11693"/>
            <p:cNvSpPr/>
            <p:nvPr/>
          </p:nvSpPr>
          <p:spPr>
            <a:xfrm>
              <a:off x="5083061" y="5214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4" name="pt11694"/>
            <p:cNvSpPr/>
            <p:nvPr/>
          </p:nvSpPr>
          <p:spPr>
            <a:xfrm>
              <a:off x="4392000" y="5813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5" name="pt11695"/>
            <p:cNvSpPr/>
            <p:nvPr/>
          </p:nvSpPr>
          <p:spPr>
            <a:xfrm>
              <a:off x="4388767" y="5864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6" name="pt11696"/>
            <p:cNvSpPr/>
            <p:nvPr/>
          </p:nvSpPr>
          <p:spPr>
            <a:xfrm>
              <a:off x="4494170" y="5814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7" name="pt11697"/>
            <p:cNvSpPr/>
            <p:nvPr/>
          </p:nvSpPr>
          <p:spPr>
            <a:xfrm>
              <a:off x="5350030" y="492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8" name="pt11698"/>
            <p:cNvSpPr/>
            <p:nvPr/>
          </p:nvSpPr>
          <p:spPr>
            <a:xfrm>
              <a:off x="5030974" y="529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9" name="pt11699"/>
            <p:cNvSpPr/>
            <p:nvPr/>
          </p:nvSpPr>
          <p:spPr>
            <a:xfrm>
              <a:off x="5591710" y="5037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0" name="pt11700"/>
            <p:cNvSpPr/>
            <p:nvPr/>
          </p:nvSpPr>
          <p:spPr>
            <a:xfrm>
              <a:off x="4451094" y="5812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1" name="pt11701"/>
            <p:cNvSpPr/>
            <p:nvPr/>
          </p:nvSpPr>
          <p:spPr>
            <a:xfrm>
              <a:off x="4578449" y="561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2" name="pt11702"/>
            <p:cNvSpPr/>
            <p:nvPr/>
          </p:nvSpPr>
          <p:spPr>
            <a:xfrm>
              <a:off x="5229964" y="5114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3" name="pt11703"/>
            <p:cNvSpPr/>
            <p:nvPr/>
          </p:nvSpPr>
          <p:spPr>
            <a:xfrm>
              <a:off x="5298919" y="5006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4" name="pt11704"/>
            <p:cNvSpPr/>
            <p:nvPr/>
          </p:nvSpPr>
          <p:spPr>
            <a:xfrm>
              <a:off x="5142419" y="5216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5" name="pt11705"/>
            <p:cNvSpPr/>
            <p:nvPr/>
          </p:nvSpPr>
          <p:spPr>
            <a:xfrm>
              <a:off x="4417154" y="5793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6" name="pt11706"/>
            <p:cNvSpPr/>
            <p:nvPr/>
          </p:nvSpPr>
          <p:spPr>
            <a:xfrm>
              <a:off x="4356825" y="5821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7" name="pt11707"/>
            <p:cNvSpPr/>
            <p:nvPr/>
          </p:nvSpPr>
          <p:spPr>
            <a:xfrm>
              <a:off x="4551496" y="5714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8" name="pt11708"/>
            <p:cNvSpPr/>
            <p:nvPr/>
          </p:nvSpPr>
          <p:spPr>
            <a:xfrm>
              <a:off x="4823678" y="548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9" name="pt11709"/>
            <p:cNvSpPr/>
            <p:nvPr/>
          </p:nvSpPr>
          <p:spPr>
            <a:xfrm>
              <a:off x="5343267" y="4972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0" name="pt11710"/>
            <p:cNvSpPr/>
            <p:nvPr/>
          </p:nvSpPr>
          <p:spPr>
            <a:xfrm>
              <a:off x="5280991" y="5092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1" name="pt11711"/>
            <p:cNvSpPr/>
            <p:nvPr/>
          </p:nvSpPr>
          <p:spPr>
            <a:xfrm>
              <a:off x="4652091" y="5570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2" name="pt11712"/>
            <p:cNvSpPr/>
            <p:nvPr/>
          </p:nvSpPr>
          <p:spPr>
            <a:xfrm>
              <a:off x="5538439" y="4932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3" name="pt11713"/>
            <p:cNvSpPr/>
            <p:nvPr/>
          </p:nvSpPr>
          <p:spPr>
            <a:xfrm>
              <a:off x="4673972" y="5711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4" name="pt11714"/>
            <p:cNvSpPr/>
            <p:nvPr/>
          </p:nvSpPr>
          <p:spPr>
            <a:xfrm>
              <a:off x="4548250" y="5741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5" name="pt11715"/>
            <p:cNvSpPr/>
            <p:nvPr/>
          </p:nvSpPr>
          <p:spPr>
            <a:xfrm>
              <a:off x="4650843" y="5607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6" name="pt11716"/>
            <p:cNvSpPr/>
            <p:nvPr/>
          </p:nvSpPr>
          <p:spPr>
            <a:xfrm>
              <a:off x="5109050" y="5266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7" name="pt11717"/>
            <p:cNvSpPr/>
            <p:nvPr/>
          </p:nvSpPr>
          <p:spPr>
            <a:xfrm>
              <a:off x="4870706" y="5478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8" name="pt11718"/>
            <p:cNvSpPr/>
            <p:nvPr/>
          </p:nvSpPr>
          <p:spPr>
            <a:xfrm>
              <a:off x="4594224" y="5667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9" name="pt11719"/>
            <p:cNvSpPr/>
            <p:nvPr/>
          </p:nvSpPr>
          <p:spPr>
            <a:xfrm>
              <a:off x="4481114" y="5741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0" name="pt11720"/>
            <p:cNvSpPr/>
            <p:nvPr/>
          </p:nvSpPr>
          <p:spPr>
            <a:xfrm>
              <a:off x="4758586" y="5489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1" name="pt11721"/>
            <p:cNvSpPr/>
            <p:nvPr/>
          </p:nvSpPr>
          <p:spPr>
            <a:xfrm>
              <a:off x="4868315" y="5227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2" name="pt11722"/>
            <p:cNvSpPr/>
            <p:nvPr/>
          </p:nvSpPr>
          <p:spPr>
            <a:xfrm>
              <a:off x="4371938" y="5873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3" name="pt11723"/>
            <p:cNvSpPr/>
            <p:nvPr/>
          </p:nvSpPr>
          <p:spPr>
            <a:xfrm>
              <a:off x="4835930" y="5497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4" name="pt11724"/>
            <p:cNvSpPr/>
            <p:nvPr/>
          </p:nvSpPr>
          <p:spPr>
            <a:xfrm>
              <a:off x="4928232" y="5372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5" name="pt11725"/>
            <p:cNvSpPr/>
            <p:nvPr/>
          </p:nvSpPr>
          <p:spPr>
            <a:xfrm>
              <a:off x="4640507" y="5697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6" name="pt11726"/>
            <p:cNvSpPr/>
            <p:nvPr/>
          </p:nvSpPr>
          <p:spPr>
            <a:xfrm>
              <a:off x="5104840" y="5200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7" name="pt11727"/>
            <p:cNvSpPr/>
            <p:nvPr/>
          </p:nvSpPr>
          <p:spPr>
            <a:xfrm>
              <a:off x="4547376" y="5649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8" name="pt11728"/>
            <p:cNvSpPr/>
            <p:nvPr/>
          </p:nvSpPr>
          <p:spPr>
            <a:xfrm>
              <a:off x="5023678" y="5439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9" name="pt11729"/>
            <p:cNvSpPr/>
            <p:nvPr/>
          </p:nvSpPr>
          <p:spPr>
            <a:xfrm>
              <a:off x="4878073" y="5476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0" name="pt11730"/>
            <p:cNvSpPr/>
            <p:nvPr/>
          </p:nvSpPr>
          <p:spPr>
            <a:xfrm>
              <a:off x="4995599" y="5535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1" name="pt11731"/>
            <p:cNvSpPr/>
            <p:nvPr/>
          </p:nvSpPr>
          <p:spPr>
            <a:xfrm>
              <a:off x="4714110" y="5691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2" name="pt11732"/>
            <p:cNvSpPr/>
            <p:nvPr/>
          </p:nvSpPr>
          <p:spPr>
            <a:xfrm>
              <a:off x="4812962" y="5478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3" name="pt11733"/>
            <p:cNvSpPr/>
            <p:nvPr/>
          </p:nvSpPr>
          <p:spPr>
            <a:xfrm>
              <a:off x="5113608" y="5257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4" name="pt11734"/>
            <p:cNvSpPr/>
            <p:nvPr/>
          </p:nvSpPr>
          <p:spPr>
            <a:xfrm>
              <a:off x="5559948" y="4835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5" name="pt11735"/>
            <p:cNvSpPr/>
            <p:nvPr/>
          </p:nvSpPr>
          <p:spPr>
            <a:xfrm>
              <a:off x="5653652" y="4767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6" name="pt11736"/>
            <p:cNvSpPr/>
            <p:nvPr/>
          </p:nvSpPr>
          <p:spPr>
            <a:xfrm>
              <a:off x="4714759" y="5687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7" name="pt11737"/>
            <p:cNvSpPr/>
            <p:nvPr/>
          </p:nvSpPr>
          <p:spPr>
            <a:xfrm>
              <a:off x="4704152" y="5586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8" name="pt11738"/>
            <p:cNvSpPr/>
            <p:nvPr/>
          </p:nvSpPr>
          <p:spPr>
            <a:xfrm>
              <a:off x="5047680" y="5258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9" name="pt11739"/>
            <p:cNvSpPr/>
            <p:nvPr/>
          </p:nvSpPr>
          <p:spPr>
            <a:xfrm>
              <a:off x="4942785" y="5407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0" name="pt11740"/>
            <p:cNvSpPr/>
            <p:nvPr/>
          </p:nvSpPr>
          <p:spPr>
            <a:xfrm>
              <a:off x="4880747" y="5536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1" name="pt11741"/>
            <p:cNvSpPr/>
            <p:nvPr/>
          </p:nvSpPr>
          <p:spPr>
            <a:xfrm>
              <a:off x="5356246" y="5067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2" name="pt11742"/>
            <p:cNvSpPr/>
            <p:nvPr/>
          </p:nvSpPr>
          <p:spPr>
            <a:xfrm>
              <a:off x="5264336" y="5001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3" name="pt11743"/>
            <p:cNvSpPr/>
            <p:nvPr/>
          </p:nvSpPr>
          <p:spPr>
            <a:xfrm>
              <a:off x="4928946" y="539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4" name="pt11744"/>
            <p:cNvSpPr/>
            <p:nvPr/>
          </p:nvSpPr>
          <p:spPr>
            <a:xfrm>
              <a:off x="4801237" y="5500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5" name="pt11745"/>
            <p:cNvSpPr/>
            <p:nvPr/>
          </p:nvSpPr>
          <p:spPr>
            <a:xfrm>
              <a:off x="5503669" y="4891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6" name="pt11746"/>
            <p:cNvSpPr/>
            <p:nvPr/>
          </p:nvSpPr>
          <p:spPr>
            <a:xfrm>
              <a:off x="4827631" y="540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7" name="pt11747"/>
            <p:cNvSpPr/>
            <p:nvPr/>
          </p:nvSpPr>
          <p:spPr>
            <a:xfrm>
              <a:off x="4624263" y="5626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8" name="pt11748"/>
            <p:cNvSpPr/>
            <p:nvPr/>
          </p:nvSpPr>
          <p:spPr>
            <a:xfrm>
              <a:off x="4792565" y="548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9" name="pt11749"/>
            <p:cNvSpPr/>
            <p:nvPr/>
          </p:nvSpPr>
          <p:spPr>
            <a:xfrm>
              <a:off x="4380346" y="5923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0" name="pt11750"/>
            <p:cNvSpPr/>
            <p:nvPr/>
          </p:nvSpPr>
          <p:spPr>
            <a:xfrm>
              <a:off x="4383431" y="591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1" name="pt11751"/>
            <p:cNvSpPr/>
            <p:nvPr/>
          </p:nvSpPr>
          <p:spPr>
            <a:xfrm>
              <a:off x="5501683" y="4987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2" name="pt11752"/>
            <p:cNvSpPr/>
            <p:nvPr/>
          </p:nvSpPr>
          <p:spPr>
            <a:xfrm>
              <a:off x="4544412" y="5725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3" name="pt11753"/>
            <p:cNvSpPr/>
            <p:nvPr/>
          </p:nvSpPr>
          <p:spPr>
            <a:xfrm>
              <a:off x="4492601" y="5693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4" name="pt11754"/>
            <p:cNvSpPr/>
            <p:nvPr/>
          </p:nvSpPr>
          <p:spPr>
            <a:xfrm>
              <a:off x="4474577" y="5794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5" name="pt11755"/>
            <p:cNvSpPr/>
            <p:nvPr/>
          </p:nvSpPr>
          <p:spPr>
            <a:xfrm>
              <a:off x="4908935" y="5293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6" name="pt11756"/>
            <p:cNvSpPr/>
            <p:nvPr/>
          </p:nvSpPr>
          <p:spPr>
            <a:xfrm>
              <a:off x="4552158" y="5592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7" name="pt11757"/>
            <p:cNvSpPr/>
            <p:nvPr/>
          </p:nvSpPr>
          <p:spPr>
            <a:xfrm>
              <a:off x="4468045" y="5834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8" name="pt11758"/>
            <p:cNvSpPr/>
            <p:nvPr/>
          </p:nvSpPr>
          <p:spPr>
            <a:xfrm>
              <a:off x="4419937" y="5759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9" name="pt11759"/>
            <p:cNvSpPr/>
            <p:nvPr/>
          </p:nvSpPr>
          <p:spPr>
            <a:xfrm>
              <a:off x="4550442" y="5629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0" name="pt11760"/>
            <p:cNvSpPr/>
            <p:nvPr/>
          </p:nvSpPr>
          <p:spPr>
            <a:xfrm>
              <a:off x="4985385" y="5315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1" name="pt11761"/>
            <p:cNvSpPr/>
            <p:nvPr/>
          </p:nvSpPr>
          <p:spPr>
            <a:xfrm>
              <a:off x="4731986" y="5554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2" name="pt11762"/>
            <p:cNvSpPr/>
            <p:nvPr/>
          </p:nvSpPr>
          <p:spPr>
            <a:xfrm>
              <a:off x="4742541" y="5693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3" name="pt11763"/>
            <p:cNvSpPr/>
            <p:nvPr/>
          </p:nvSpPr>
          <p:spPr>
            <a:xfrm>
              <a:off x="4439459" y="5775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4" name="pt11764"/>
            <p:cNvSpPr/>
            <p:nvPr/>
          </p:nvSpPr>
          <p:spPr>
            <a:xfrm>
              <a:off x="4650053" y="5655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5" name="pt11765"/>
            <p:cNvSpPr/>
            <p:nvPr/>
          </p:nvSpPr>
          <p:spPr>
            <a:xfrm>
              <a:off x="5266232" y="5263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6" name="pt11766"/>
            <p:cNvSpPr/>
            <p:nvPr/>
          </p:nvSpPr>
          <p:spPr>
            <a:xfrm>
              <a:off x="4867955" y="5506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7" name="pt11767"/>
            <p:cNvSpPr/>
            <p:nvPr/>
          </p:nvSpPr>
          <p:spPr>
            <a:xfrm>
              <a:off x="4541642" y="5632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8" name="pt11768"/>
            <p:cNvSpPr/>
            <p:nvPr/>
          </p:nvSpPr>
          <p:spPr>
            <a:xfrm>
              <a:off x="4619956" y="5626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9" name="pt11769"/>
            <p:cNvSpPr/>
            <p:nvPr/>
          </p:nvSpPr>
          <p:spPr>
            <a:xfrm>
              <a:off x="5375749" y="4968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0" name="pt11770"/>
            <p:cNvSpPr/>
            <p:nvPr/>
          </p:nvSpPr>
          <p:spPr>
            <a:xfrm>
              <a:off x="4551316" y="5676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1" name="pt11771"/>
            <p:cNvSpPr/>
            <p:nvPr/>
          </p:nvSpPr>
          <p:spPr>
            <a:xfrm>
              <a:off x="4713910" y="554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2" name="pt11772"/>
            <p:cNvSpPr/>
            <p:nvPr/>
          </p:nvSpPr>
          <p:spPr>
            <a:xfrm>
              <a:off x="4464754" y="5733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3" name="pt11773"/>
            <p:cNvSpPr/>
            <p:nvPr/>
          </p:nvSpPr>
          <p:spPr>
            <a:xfrm>
              <a:off x="4774271" y="5432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4" name="pt11774"/>
            <p:cNvSpPr/>
            <p:nvPr/>
          </p:nvSpPr>
          <p:spPr>
            <a:xfrm>
              <a:off x="5345009" y="5017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5" name="pt11775"/>
            <p:cNvSpPr/>
            <p:nvPr/>
          </p:nvSpPr>
          <p:spPr>
            <a:xfrm>
              <a:off x="5383880" y="488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6" name="pt11776"/>
            <p:cNvSpPr/>
            <p:nvPr/>
          </p:nvSpPr>
          <p:spPr>
            <a:xfrm>
              <a:off x="4762160" y="5491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7" name="pt11777"/>
            <p:cNvSpPr/>
            <p:nvPr/>
          </p:nvSpPr>
          <p:spPr>
            <a:xfrm>
              <a:off x="4623594" y="5584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8" name="pt11778"/>
            <p:cNvSpPr/>
            <p:nvPr/>
          </p:nvSpPr>
          <p:spPr>
            <a:xfrm>
              <a:off x="5577169" y="4832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9" name="pt11779"/>
            <p:cNvSpPr/>
            <p:nvPr/>
          </p:nvSpPr>
          <p:spPr>
            <a:xfrm>
              <a:off x="5497627" y="4860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0" name="pt11780"/>
            <p:cNvSpPr/>
            <p:nvPr/>
          </p:nvSpPr>
          <p:spPr>
            <a:xfrm>
              <a:off x="5616246" y="4907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1" name="pt11781"/>
            <p:cNvSpPr/>
            <p:nvPr/>
          </p:nvSpPr>
          <p:spPr>
            <a:xfrm>
              <a:off x="5416940" y="4910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2" name="pt11782"/>
            <p:cNvSpPr/>
            <p:nvPr/>
          </p:nvSpPr>
          <p:spPr>
            <a:xfrm>
              <a:off x="5383585" y="5212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3" name="pt11783"/>
            <p:cNvSpPr/>
            <p:nvPr/>
          </p:nvSpPr>
          <p:spPr>
            <a:xfrm>
              <a:off x="5427946" y="4941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4" name="pt11784"/>
            <p:cNvSpPr/>
            <p:nvPr/>
          </p:nvSpPr>
          <p:spPr>
            <a:xfrm>
              <a:off x="4615276" y="5576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5" name="pt11785"/>
            <p:cNvSpPr/>
            <p:nvPr/>
          </p:nvSpPr>
          <p:spPr>
            <a:xfrm>
              <a:off x="4501099" y="5757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6" name="pt11786"/>
            <p:cNvSpPr/>
            <p:nvPr/>
          </p:nvSpPr>
          <p:spPr>
            <a:xfrm>
              <a:off x="5193568" y="5112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7" name="pt11787"/>
            <p:cNvSpPr/>
            <p:nvPr/>
          </p:nvSpPr>
          <p:spPr>
            <a:xfrm>
              <a:off x="4878388" y="5562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8" name="pt11788"/>
            <p:cNvSpPr/>
            <p:nvPr/>
          </p:nvSpPr>
          <p:spPr>
            <a:xfrm>
              <a:off x="4649339" y="5560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9" name="pt11789"/>
            <p:cNvSpPr/>
            <p:nvPr/>
          </p:nvSpPr>
          <p:spPr>
            <a:xfrm>
              <a:off x="4406033" y="5794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0" name="pt11790"/>
            <p:cNvSpPr/>
            <p:nvPr/>
          </p:nvSpPr>
          <p:spPr>
            <a:xfrm>
              <a:off x="5378924" y="5017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1" name="pt11791"/>
            <p:cNvSpPr/>
            <p:nvPr/>
          </p:nvSpPr>
          <p:spPr>
            <a:xfrm>
              <a:off x="5052694" y="5206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2" name="pt11792"/>
            <p:cNvSpPr/>
            <p:nvPr/>
          </p:nvSpPr>
          <p:spPr>
            <a:xfrm>
              <a:off x="5191903" y="5119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3" name="pt11793"/>
            <p:cNvSpPr/>
            <p:nvPr/>
          </p:nvSpPr>
          <p:spPr>
            <a:xfrm>
              <a:off x="4975132" y="5231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4" name="pt11794"/>
            <p:cNvSpPr/>
            <p:nvPr/>
          </p:nvSpPr>
          <p:spPr>
            <a:xfrm>
              <a:off x="4792540" y="5413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5" name="pt11795"/>
            <p:cNvSpPr/>
            <p:nvPr/>
          </p:nvSpPr>
          <p:spPr>
            <a:xfrm>
              <a:off x="4579041" y="5658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6" name="pt11796"/>
            <p:cNvSpPr/>
            <p:nvPr/>
          </p:nvSpPr>
          <p:spPr>
            <a:xfrm>
              <a:off x="5645115" y="4986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7" name="pt11797"/>
            <p:cNvSpPr/>
            <p:nvPr/>
          </p:nvSpPr>
          <p:spPr>
            <a:xfrm>
              <a:off x="5379413" y="5177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8" name="pt11798"/>
            <p:cNvSpPr/>
            <p:nvPr/>
          </p:nvSpPr>
          <p:spPr>
            <a:xfrm>
              <a:off x="5069369" y="5204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9" name="pt11799"/>
            <p:cNvSpPr/>
            <p:nvPr/>
          </p:nvSpPr>
          <p:spPr>
            <a:xfrm>
              <a:off x="5607137" y="4869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0" name="pt11800"/>
            <p:cNvSpPr/>
            <p:nvPr/>
          </p:nvSpPr>
          <p:spPr>
            <a:xfrm>
              <a:off x="5096895" y="5367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1" name="pt11801"/>
            <p:cNvSpPr/>
            <p:nvPr/>
          </p:nvSpPr>
          <p:spPr>
            <a:xfrm>
              <a:off x="4383020" y="5865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2" name="pt11802"/>
            <p:cNvSpPr/>
            <p:nvPr/>
          </p:nvSpPr>
          <p:spPr>
            <a:xfrm>
              <a:off x="4562025" y="5786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3" name="pt11803"/>
            <p:cNvSpPr/>
            <p:nvPr/>
          </p:nvSpPr>
          <p:spPr>
            <a:xfrm>
              <a:off x="4505991" y="5778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4" name="pt11804"/>
            <p:cNvSpPr/>
            <p:nvPr/>
          </p:nvSpPr>
          <p:spPr>
            <a:xfrm>
              <a:off x="4964326" y="5464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5" name="pt11805"/>
            <p:cNvSpPr/>
            <p:nvPr/>
          </p:nvSpPr>
          <p:spPr>
            <a:xfrm>
              <a:off x="4534641" y="5805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6" name="pt11806"/>
            <p:cNvSpPr/>
            <p:nvPr/>
          </p:nvSpPr>
          <p:spPr>
            <a:xfrm>
              <a:off x="4393620" y="5849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7" name="pt11807"/>
            <p:cNvSpPr/>
            <p:nvPr/>
          </p:nvSpPr>
          <p:spPr>
            <a:xfrm>
              <a:off x="5025458" y="5239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8" name="pt11808"/>
            <p:cNvSpPr/>
            <p:nvPr/>
          </p:nvSpPr>
          <p:spPr>
            <a:xfrm>
              <a:off x="5141133" y="5329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9" name="pt11809"/>
            <p:cNvSpPr/>
            <p:nvPr/>
          </p:nvSpPr>
          <p:spPr>
            <a:xfrm>
              <a:off x="4849249" y="5410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0" name="pt11810"/>
            <p:cNvSpPr/>
            <p:nvPr/>
          </p:nvSpPr>
          <p:spPr>
            <a:xfrm>
              <a:off x="4891077" y="5408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1" name="pt11811"/>
            <p:cNvSpPr/>
            <p:nvPr/>
          </p:nvSpPr>
          <p:spPr>
            <a:xfrm>
              <a:off x="5027097" y="541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2" name="pt11812"/>
            <p:cNvSpPr/>
            <p:nvPr/>
          </p:nvSpPr>
          <p:spPr>
            <a:xfrm>
              <a:off x="4744888" y="5544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3" name="pt11813"/>
            <p:cNvSpPr/>
            <p:nvPr/>
          </p:nvSpPr>
          <p:spPr>
            <a:xfrm>
              <a:off x="4601957" y="5610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4" name="pt11814"/>
            <p:cNvSpPr/>
            <p:nvPr/>
          </p:nvSpPr>
          <p:spPr>
            <a:xfrm>
              <a:off x="5442441" y="4903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5" name="pt11815"/>
            <p:cNvSpPr/>
            <p:nvPr/>
          </p:nvSpPr>
          <p:spPr>
            <a:xfrm>
              <a:off x="5568131" y="4769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6" name="pt11816"/>
            <p:cNvSpPr/>
            <p:nvPr/>
          </p:nvSpPr>
          <p:spPr>
            <a:xfrm>
              <a:off x="5485439" y="4805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7" name="pt11817"/>
            <p:cNvSpPr/>
            <p:nvPr/>
          </p:nvSpPr>
          <p:spPr>
            <a:xfrm>
              <a:off x="4429258" y="5847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8" name="pt11818"/>
            <p:cNvSpPr/>
            <p:nvPr/>
          </p:nvSpPr>
          <p:spPr>
            <a:xfrm>
              <a:off x="4766763" y="566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9" name="pt11819"/>
            <p:cNvSpPr/>
            <p:nvPr/>
          </p:nvSpPr>
          <p:spPr>
            <a:xfrm>
              <a:off x="4965348" y="5324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0" name="pt11820"/>
            <p:cNvSpPr/>
            <p:nvPr/>
          </p:nvSpPr>
          <p:spPr>
            <a:xfrm>
              <a:off x="4761498" y="5561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1" name="pt11821"/>
            <p:cNvSpPr/>
            <p:nvPr/>
          </p:nvSpPr>
          <p:spPr>
            <a:xfrm>
              <a:off x="5137521" y="5398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2" name="pt11822"/>
            <p:cNvSpPr/>
            <p:nvPr/>
          </p:nvSpPr>
          <p:spPr>
            <a:xfrm>
              <a:off x="5004830" y="5337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3" name="pt11823"/>
            <p:cNvSpPr/>
            <p:nvPr/>
          </p:nvSpPr>
          <p:spPr>
            <a:xfrm>
              <a:off x="4768203" y="5579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4" name="pt11824"/>
            <p:cNvSpPr/>
            <p:nvPr/>
          </p:nvSpPr>
          <p:spPr>
            <a:xfrm>
              <a:off x="5594242" y="5015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5" name="pt11825"/>
            <p:cNvSpPr/>
            <p:nvPr/>
          </p:nvSpPr>
          <p:spPr>
            <a:xfrm>
              <a:off x="4615154" y="5705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6" name="pt11826"/>
            <p:cNvSpPr/>
            <p:nvPr/>
          </p:nvSpPr>
          <p:spPr>
            <a:xfrm>
              <a:off x="5258775" y="5090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7" name="pt11827"/>
            <p:cNvSpPr/>
            <p:nvPr/>
          </p:nvSpPr>
          <p:spPr>
            <a:xfrm>
              <a:off x="5036791" y="5264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8" name="pt11828"/>
            <p:cNvSpPr/>
            <p:nvPr/>
          </p:nvSpPr>
          <p:spPr>
            <a:xfrm>
              <a:off x="5493539" y="4907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9" name="pt11829"/>
            <p:cNvSpPr/>
            <p:nvPr/>
          </p:nvSpPr>
          <p:spPr>
            <a:xfrm>
              <a:off x="5067023" y="5295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0" name="pt11830"/>
            <p:cNvSpPr/>
            <p:nvPr/>
          </p:nvSpPr>
          <p:spPr>
            <a:xfrm>
              <a:off x="4939327" y="5337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1" name="pt11831"/>
            <p:cNvSpPr/>
            <p:nvPr/>
          </p:nvSpPr>
          <p:spPr>
            <a:xfrm>
              <a:off x="4950519" y="5255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2" name="pt11832"/>
            <p:cNvSpPr/>
            <p:nvPr/>
          </p:nvSpPr>
          <p:spPr>
            <a:xfrm>
              <a:off x="5004239" y="5387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3" name="pt11833"/>
            <p:cNvSpPr/>
            <p:nvPr/>
          </p:nvSpPr>
          <p:spPr>
            <a:xfrm>
              <a:off x="5524137" y="504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4" name="pt11834"/>
            <p:cNvSpPr/>
            <p:nvPr/>
          </p:nvSpPr>
          <p:spPr>
            <a:xfrm>
              <a:off x="4580500" y="5687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5" name="pt11835"/>
            <p:cNvSpPr/>
            <p:nvPr/>
          </p:nvSpPr>
          <p:spPr>
            <a:xfrm>
              <a:off x="5278130" y="5125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6" name="pt11836"/>
            <p:cNvSpPr/>
            <p:nvPr/>
          </p:nvSpPr>
          <p:spPr>
            <a:xfrm>
              <a:off x="5050400" y="530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7" name="pt11837"/>
            <p:cNvSpPr/>
            <p:nvPr/>
          </p:nvSpPr>
          <p:spPr>
            <a:xfrm>
              <a:off x="4469003" y="5820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8" name="pt11838"/>
            <p:cNvSpPr/>
            <p:nvPr/>
          </p:nvSpPr>
          <p:spPr>
            <a:xfrm>
              <a:off x="4421833" y="5763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9" name="pt11839"/>
            <p:cNvSpPr/>
            <p:nvPr/>
          </p:nvSpPr>
          <p:spPr>
            <a:xfrm>
              <a:off x="5598993" y="4812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0" name="pt11840"/>
            <p:cNvSpPr/>
            <p:nvPr/>
          </p:nvSpPr>
          <p:spPr>
            <a:xfrm>
              <a:off x="5058943" y="5225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1" name="pt11841"/>
            <p:cNvSpPr/>
            <p:nvPr/>
          </p:nvSpPr>
          <p:spPr>
            <a:xfrm>
              <a:off x="4879127" y="5355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2" name="pt11842"/>
            <p:cNvSpPr/>
            <p:nvPr/>
          </p:nvSpPr>
          <p:spPr>
            <a:xfrm>
              <a:off x="5306202" y="4889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3" name="pt11843"/>
            <p:cNvSpPr/>
            <p:nvPr/>
          </p:nvSpPr>
          <p:spPr>
            <a:xfrm>
              <a:off x="5192314" y="522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4" name="pt11844"/>
            <p:cNvSpPr/>
            <p:nvPr/>
          </p:nvSpPr>
          <p:spPr>
            <a:xfrm>
              <a:off x="4654700" y="5617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5" name="pt11845"/>
            <p:cNvSpPr/>
            <p:nvPr/>
          </p:nvSpPr>
          <p:spPr>
            <a:xfrm>
              <a:off x="5290543" y="5076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6" name="pt11846"/>
            <p:cNvSpPr/>
            <p:nvPr/>
          </p:nvSpPr>
          <p:spPr>
            <a:xfrm>
              <a:off x="5276408" y="5102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7" name="pt11847"/>
            <p:cNvSpPr/>
            <p:nvPr/>
          </p:nvSpPr>
          <p:spPr>
            <a:xfrm>
              <a:off x="4634349" y="5579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8" name="pt11848"/>
            <p:cNvSpPr/>
            <p:nvPr/>
          </p:nvSpPr>
          <p:spPr>
            <a:xfrm>
              <a:off x="4778153" y="5487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9" name="pt11849"/>
            <p:cNvSpPr/>
            <p:nvPr/>
          </p:nvSpPr>
          <p:spPr>
            <a:xfrm>
              <a:off x="5651987" y="4851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0" name="pt11850"/>
            <p:cNvSpPr/>
            <p:nvPr/>
          </p:nvSpPr>
          <p:spPr>
            <a:xfrm>
              <a:off x="5247558" y="5173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1" name="pt11851"/>
            <p:cNvSpPr/>
            <p:nvPr/>
          </p:nvSpPr>
          <p:spPr>
            <a:xfrm>
              <a:off x="5534660" y="4856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2" name="pt11852"/>
            <p:cNvSpPr/>
            <p:nvPr/>
          </p:nvSpPr>
          <p:spPr>
            <a:xfrm>
              <a:off x="5153835" y="5088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3" name="pt11853"/>
            <p:cNvSpPr/>
            <p:nvPr/>
          </p:nvSpPr>
          <p:spPr>
            <a:xfrm>
              <a:off x="4973647" y="5232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4" name="pt11854"/>
            <p:cNvSpPr/>
            <p:nvPr/>
          </p:nvSpPr>
          <p:spPr>
            <a:xfrm>
              <a:off x="4562141" y="5678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5" name="pt11855"/>
            <p:cNvSpPr/>
            <p:nvPr/>
          </p:nvSpPr>
          <p:spPr>
            <a:xfrm>
              <a:off x="5051467" y="5133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6" name="pt11856"/>
            <p:cNvSpPr/>
            <p:nvPr/>
          </p:nvSpPr>
          <p:spPr>
            <a:xfrm>
              <a:off x="4503381" y="566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7" name="pt11857"/>
            <p:cNvSpPr/>
            <p:nvPr/>
          </p:nvSpPr>
          <p:spPr>
            <a:xfrm>
              <a:off x="5547767" y="4834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8" name="pt11858"/>
            <p:cNvSpPr/>
            <p:nvPr/>
          </p:nvSpPr>
          <p:spPr>
            <a:xfrm>
              <a:off x="5510020" y="4890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9" name="pt11859"/>
            <p:cNvSpPr/>
            <p:nvPr/>
          </p:nvSpPr>
          <p:spPr>
            <a:xfrm>
              <a:off x="5470256" y="4887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0" name="pt11860"/>
            <p:cNvSpPr/>
            <p:nvPr/>
          </p:nvSpPr>
          <p:spPr>
            <a:xfrm>
              <a:off x="4956722" y="5308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1" name="pt11861"/>
            <p:cNvSpPr/>
            <p:nvPr/>
          </p:nvSpPr>
          <p:spPr>
            <a:xfrm>
              <a:off x="5496148" y="4843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2" name="pt11862"/>
            <p:cNvSpPr/>
            <p:nvPr/>
          </p:nvSpPr>
          <p:spPr>
            <a:xfrm>
              <a:off x="4859933" y="5472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3" name="pt11863"/>
            <p:cNvSpPr/>
            <p:nvPr/>
          </p:nvSpPr>
          <p:spPr>
            <a:xfrm>
              <a:off x="4797573" y="5508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4" name="pt11864"/>
            <p:cNvSpPr/>
            <p:nvPr/>
          </p:nvSpPr>
          <p:spPr>
            <a:xfrm>
              <a:off x="4705052" y="559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5" name="pt11865"/>
            <p:cNvSpPr/>
            <p:nvPr/>
          </p:nvSpPr>
          <p:spPr>
            <a:xfrm>
              <a:off x="4564108" y="5722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6" name="pt11866"/>
            <p:cNvSpPr/>
            <p:nvPr/>
          </p:nvSpPr>
          <p:spPr>
            <a:xfrm>
              <a:off x="4852778" y="5468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7" name="pt11867"/>
            <p:cNvSpPr/>
            <p:nvPr/>
          </p:nvSpPr>
          <p:spPr>
            <a:xfrm>
              <a:off x="4766602" y="5549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8" name="pt11868"/>
            <p:cNvSpPr/>
            <p:nvPr/>
          </p:nvSpPr>
          <p:spPr>
            <a:xfrm>
              <a:off x="4488468" y="5782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9" name="pt11869"/>
            <p:cNvSpPr/>
            <p:nvPr/>
          </p:nvSpPr>
          <p:spPr>
            <a:xfrm>
              <a:off x="5198813" y="5113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0" name="pt11870"/>
            <p:cNvSpPr/>
            <p:nvPr/>
          </p:nvSpPr>
          <p:spPr>
            <a:xfrm>
              <a:off x="5451505" y="4957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1" name="pt11871"/>
            <p:cNvSpPr/>
            <p:nvPr/>
          </p:nvSpPr>
          <p:spPr>
            <a:xfrm>
              <a:off x="4616183" y="5664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2" name="pt11872"/>
            <p:cNvSpPr/>
            <p:nvPr/>
          </p:nvSpPr>
          <p:spPr>
            <a:xfrm>
              <a:off x="5579361" y="482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3" name="pt11873"/>
            <p:cNvSpPr/>
            <p:nvPr/>
          </p:nvSpPr>
          <p:spPr>
            <a:xfrm>
              <a:off x="5537932" y="4918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4" name="pt11874"/>
            <p:cNvSpPr/>
            <p:nvPr/>
          </p:nvSpPr>
          <p:spPr>
            <a:xfrm>
              <a:off x="5543376" y="514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5" name="pt11875"/>
            <p:cNvSpPr/>
            <p:nvPr/>
          </p:nvSpPr>
          <p:spPr>
            <a:xfrm>
              <a:off x="4706325" y="5443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6" name="pt11876"/>
            <p:cNvSpPr/>
            <p:nvPr/>
          </p:nvSpPr>
          <p:spPr>
            <a:xfrm>
              <a:off x="4817224" y="5512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7" name="pt11877"/>
            <p:cNvSpPr/>
            <p:nvPr/>
          </p:nvSpPr>
          <p:spPr>
            <a:xfrm>
              <a:off x="4369013" y="5820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8" name="pt11878"/>
            <p:cNvSpPr/>
            <p:nvPr/>
          </p:nvSpPr>
          <p:spPr>
            <a:xfrm>
              <a:off x="4500347" y="5816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9" name="pt11879"/>
            <p:cNvSpPr/>
            <p:nvPr/>
          </p:nvSpPr>
          <p:spPr>
            <a:xfrm>
              <a:off x="4697184" y="557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0" name="pt11880"/>
            <p:cNvSpPr/>
            <p:nvPr/>
          </p:nvSpPr>
          <p:spPr>
            <a:xfrm>
              <a:off x="4560245" y="5816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1" name="pt11881"/>
            <p:cNvSpPr/>
            <p:nvPr/>
          </p:nvSpPr>
          <p:spPr>
            <a:xfrm>
              <a:off x="4690685" y="5082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2" name="pt11882"/>
            <p:cNvSpPr/>
            <p:nvPr/>
          </p:nvSpPr>
          <p:spPr>
            <a:xfrm>
              <a:off x="4367991" y="5903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3" name="pt11883"/>
            <p:cNvSpPr/>
            <p:nvPr/>
          </p:nvSpPr>
          <p:spPr>
            <a:xfrm>
              <a:off x="4797078" y="5535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4" name="pt11884"/>
            <p:cNvSpPr/>
            <p:nvPr/>
          </p:nvSpPr>
          <p:spPr>
            <a:xfrm>
              <a:off x="5175961" y="5166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5" name="pt11885"/>
            <p:cNvSpPr/>
            <p:nvPr/>
          </p:nvSpPr>
          <p:spPr>
            <a:xfrm>
              <a:off x="4676325" y="5560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6" name="pt11886"/>
            <p:cNvSpPr/>
            <p:nvPr/>
          </p:nvSpPr>
          <p:spPr>
            <a:xfrm>
              <a:off x="4968460" y="5395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7" name="pt11887"/>
            <p:cNvSpPr/>
            <p:nvPr/>
          </p:nvSpPr>
          <p:spPr>
            <a:xfrm>
              <a:off x="5117298" y="5193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8" name="pt11888"/>
            <p:cNvSpPr/>
            <p:nvPr/>
          </p:nvSpPr>
          <p:spPr>
            <a:xfrm>
              <a:off x="4335362" y="5902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9" name="pt11889"/>
            <p:cNvSpPr/>
            <p:nvPr/>
          </p:nvSpPr>
          <p:spPr>
            <a:xfrm>
              <a:off x="5071381" y="5306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0" name="pt11890"/>
            <p:cNvSpPr/>
            <p:nvPr/>
          </p:nvSpPr>
          <p:spPr>
            <a:xfrm>
              <a:off x="5015893" y="5257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1" name="pt11891"/>
            <p:cNvSpPr/>
            <p:nvPr/>
          </p:nvSpPr>
          <p:spPr>
            <a:xfrm>
              <a:off x="4721933" y="5516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2" name="pt11892"/>
            <p:cNvSpPr/>
            <p:nvPr/>
          </p:nvSpPr>
          <p:spPr>
            <a:xfrm>
              <a:off x="4942303" y="5296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3" name="pt11893"/>
            <p:cNvSpPr/>
            <p:nvPr/>
          </p:nvSpPr>
          <p:spPr>
            <a:xfrm>
              <a:off x="4523913" y="569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4" name="pt11894"/>
            <p:cNvSpPr/>
            <p:nvPr/>
          </p:nvSpPr>
          <p:spPr>
            <a:xfrm>
              <a:off x="4499781" y="5748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5" name="pt11895"/>
            <p:cNvSpPr/>
            <p:nvPr/>
          </p:nvSpPr>
          <p:spPr>
            <a:xfrm>
              <a:off x="4526220" y="5784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6" name="pt11896"/>
            <p:cNvSpPr/>
            <p:nvPr/>
          </p:nvSpPr>
          <p:spPr>
            <a:xfrm>
              <a:off x="4501986" y="5795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7" name="pt11897"/>
            <p:cNvSpPr/>
            <p:nvPr/>
          </p:nvSpPr>
          <p:spPr>
            <a:xfrm>
              <a:off x="5306504" y="4964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8" name="pt11898"/>
            <p:cNvSpPr/>
            <p:nvPr/>
          </p:nvSpPr>
          <p:spPr>
            <a:xfrm>
              <a:off x="5007479" y="5335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9" name="pt11899"/>
            <p:cNvSpPr/>
            <p:nvPr/>
          </p:nvSpPr>
          <p:spPr>
            <a:xfrm>
              <a:off x="4899273" y="5364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0" name="pt11900"/>
            <p:cNvSpPr/>
            <p:nvPr/>
          </p:nvSpPr>
          <p:spPr>
            <a:xfrm>
              <a:off x="4921045" y="5434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1" name="pt11901"/>
            <p:cNvSpPr/>
            <p:nvPr/>
          </p:nvSpPr>
          <p:spPr>
            <a:xfrm>
              <a:off x="4775569" y="5534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2" name="pt11902"/>
            <p:cNvSpPr/>
            <p:nvPr/>
          </p:nvSpPr>
          <p:spPr>
            <a:xfrm>
              <a:off x="5201372" y="5201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3" name="pt11903"/>
            <p:cNvSpPr/>
            <p:nvPr/>
          </p:nvSpPr>
          <p:spPr>
            <a:xfrm>
              <a:off x="4932147" y="5355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4" name="pt11904"/>
            <p:cNvSpPr/>
            <p:nvPr/>
          </p:nvSpPr>
          <p:spPr>
            <a:xfrm>
              <a:off x="5305116" y="4989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5" name="pt11905"/>
            <p:cNvSpPr/>
            <p:nvPr/>
          </p:nvSpPr>
          <p:spPr>
            <a:xfrm>
              <a:off x="5545189" y="4865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6" name="pt11906"/>
            <p:cNvSpPr/>
            <p:nvPr/>
          </p:nvSpPr>
          <p:spPr>
            <a:xfrm>
              <a:off x="5462966" y="4914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7" name="pt11907"/>
            <p:cNvSpPr/>
            <p:nvPr/>
          </p:nvSpPr>
          <p:spPr>
            <a:xfrm>
              <a:off x="5406842" y="4936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8" name="pt11908"/>
            <p:cNvSpPr/>
            <p:nvPr/>
          </p:nvSpPr>
          <p:spPr>
            <a:xfrm>
              <a:off x="5386947" y="4910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9" name="pt11909"/>
            <p:cNvSpPr/>
            <p:nvPr/>
          </p:nvSpPr>
          <p:spPr>
            <a:xfrm>
              <a:off x="5529652" y="4819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0" name="pt11910"/>
            <p:cNvSpPr/>
            <p:nvPr/>
          </p:nvSpPr>
          <p:spPr>
            <a:xfrm>
              <a:off x="5620643" y="4787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1" name="pt11911"/>
            <p:cNvSpPr/>
            <p:nvPr/>
          </p:nvSpPr>
          <p:spPr>
            <a:xfrm>
              <a:off x="4416170" y="5841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2" name="pt11912"/>
            <p:cNvSpPr/>
            <p:nvPr/>
          </p:nvSpPr>
          <p:spPr>
            <a:xfrm>
              <a:off x="5001031" y="5246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3" name="pt11913"/>
            <p:cNvSpPr/>
            <p:nvPr/>
          </p:nvSpPr>
          <p:spPr>
            <a:xfrm>
              <a:off x="4797676" y="5335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4" name="pt11914"/>
            <p:cNvSpPr/>
            <p:nvPr/>
          </p:nvSpPr>
          <p:spPr>
            <a:xfrm>
              <a:off x="5342978" y="4806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5" name="pt11915"/>
            <p:cNvSpPr/>
            <p:nvPr/>
          </p:nvSpPr>
          <p:spPr>
            <a:xfrm>
              <a:off x="5512482" y="4916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6" name="pt11916"/>
            <p:cNvSpPr/>
            <p:nvPr/>
          </p:nvSpPr>
          <p:spPr>
            <a:xfrm>
              <a:off x="4732327" y="5566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7" name="pt11917"/>
            <p:cNvSpPr/>
            <p:nvPr/>
          </p:nvSpPr>
          <p:spPr>
            <a:xfrm>
              <a:off x="4863828" y="5484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8" name="pt11918"/>
            <p:cNvSpPr/>
            <p:nvPr/>
          </p:nvSpPr>
          <p:spPr>
            <a:xfrm>
              <a:off x="4973949" y="5332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9" name="pt11919"/>
            <p:cNvSpPr/>
            <p:nvPr/>
          </p:nvSpPr>
          <p:spPr>
            <a:xfrm>
              <a:off x="5588328" y="4872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0" name="pt11920"/>
            <p:cNvSpPr/>
            <p:nvPr/>
          </p:nvSpPr>
          <p:spPr>
            <a:xfrm>
              <a:off x="4761177" y="5516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1" name="pt11921"/>
            <p:cNvSpPr/>
            <p:nvPr/>
          </p:nvSpPr>
          <p:spPr>
            <a:xfrm>
              <a:off x="4904384" y="5389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2" name="pt11922"/>
            <p:cNvSpPr/>
            <p:nvPr/>
          </p:nvSpPr>
          <p:spPr>
            <a:xfrm>
              <a:off x="5511210" y="4862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3" name="pt11923"/>
            <p:cNvSpPr/>
            <p:nvPr/>
          </p:nvSpPr>
          <p:spPr>
            <a:xfrm>
              <a:off x="5637870" y="4768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4" name="pt11924"/>
            <p:cNvSpPr/>
            <p:nvPr/>
          </p:nvSpPr>
          <p:spPr>
            <a:xfrm>
              <a:off x="5522703" y="5058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5" name="pt11925"/>
            <p:cNvSpPr/>
            <p:nvPr/>
          </p:nvSpPr>
          <p:spPr>
            <a:xfrm>
              <a:off x="5320042" y="5294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6" name="pt11926"/>
            <p:cNvSpPr/>
            <p:nvPr/>
          </p:nvSpPr>
          <p:spPr>
            <a:xfrm>
              <a:off x="5384118" y="5246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7" name="pt11927"/>
            <p:cNvSpPr/>
            <p:nvPr/>
          </p:nvSpPr>
          <p:spPr>
            <a:xfrm>
              <a:off x="4825214" y="5431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8" name="pt11928"/>
            <p:cNvSpPr/>
            <p:nvPr/>
          </p:nvSpPr>
          <p:spPr>
            <a:xfrm>
              <a:off x="5189672" y="5157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9" name="pt11929"/>
            <p:cNvSpPr/>
            <p:nvPr/>
          </p:nvSpPr>
          <p:spPr>
            <a:xfrm>
              <a:off x="4425125" y="5799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0" name="pt11930"/>
            <p:cNvSpPr/>
            <p:nvPr/>
          </p:nvSpPr>
          <p:spPr>
            <a:xfrm>
              <a:off x="4785379" y="5621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1" name="pt11931"/>
            <p:cNvSpPr/>
            <p:nvPr/>
          </p:nvSpPr>
          <p:spPr>
            <a:xfrm>
              <a:off x="5483009" y="4968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2" name="pt11932"/>
            <p:cNvSpPr/>
            <p:nvPr/>
          </p:nvSpPr>
          <p:spPr>
            <a:xfrm>
              <a:off x="5652507" y="4800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3" name="pt11933"/>
            <p:cNvSpPr/>
            <p:nvPr/>
          </p:nvSpPr>
          <p:spPr>
            <a:xfrm>
              <a:off x="4860106" y="5485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4" name="pt11934"/>
            <p:cNvSpPr/>
            <p:nvPr/>
          </p:nvSpPr>
          <p:spPr>
            <a:xfrm>
              <a:off x="5086288" y="5287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5" name="pt11935"/>
            <p:cNvSpPr/>
            <p:nvPr/>
          </p:nvSpPr>
          <p:spPr>
            <a:xfrm>
              <a:off x="5652745" y="4891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6" name="pt11936"/>
            <p:cNvSpPr/>
            <p:nvPr/>
          </p:nvSpPr>
          <p:spPr>
            <a:xfrm>
              <a:off x="4597380" y="5666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7" name="pt11937"/>
            <p:cNvSpPr/>
            <p:nvPr/>
          </p:nvSpPr>
          <p:spPr>
            <a:xfrm>
              <a:off x="4732160" y="552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8" name="pt11938"/>
            <p:cNvSpPr/>
            <p:nvPr/>
          </p:nvSpPr>
          <p:spPr>
            <a:xfrm>
              <a:off x="4898605" y="5414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9" name="pt11939"/>
            <p:cNvSpPr/>
            <p:nvPr/>
          </p:nvSpPr>
          <p:spPr>
            <a:xfrm>
              <a:off x="4893655" y="5148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0" name="pt11940"/>
            <p:cNvSpPr/>
            <p:nvPr/>
          </p:nvSpPr>
          <p:spPr>
            <a:xfrm>
              <a:off x="5495660" y="5001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1" name="pt11941"/>
            <p:cNvSpPr/>
            <p:nvPr/>
          </p:nvSpPr>
          <p:spPr>
            <a:xfrm>
              <a:off x="5296920" y="5094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2" name="pt11942"/>
            <p:cNvSpPr/>
            <p:nvPr/>
          </p:nvSpPr>
          <p:spPr>
            <a:xfrm>
              <a:off x="5265255" y="4989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3" name="pt11943"/>
            <p:cNvSpPr/>
            <p:nvPr/>
          </p:nvSpPr>
          <p:spPr>
            <a:xfrm>
              <a:off x="4747594" y="5615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4" name="pt11944"/>
            <p:cNvSpPr/>
            <p:nvPr/>
          </p:nvSpPr>
          <p:spPr>
            <a:xfrm>
              <a:off x="4550873" y="5792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5" name="pt11945"/>
            <p:cNvSpPr/>
            <p:nvPr/>
          </p:nvSpPr>
          <p:spPr>
            <a:xfrm>
              <a:off x="5639323" y="5112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6" name="pt11946"/>
            <p:cNvSpPr/>
            <p:nvPr/>
          </p:nvSpPr>
          <p:spPr>
            <a:xfrm>
              <a:off x="5177330" y="5225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7" name="pt11947"/>
            <p:cNvSpPr/>
            <p:nvPr/>
          </p:nvSpPr>
          <p:spPr>
            <a:xfrm>
              <a:off x="5044691" y="5238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8" name="pt11948"/>
            <p:cNvSpPr/>
            <p:nvPr/>
          </p:nvSpPr>
          <p:spPr>
            <a:xfrm>
              <a:off x="4475592" y="5773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9" name="pt11949"/>
            <p:cNvSpPr/>
            <p:nvPr/>
          </p:nvSpPr>
          <p:spPr>
            <a:xfrm>
              <a:off x="5502493" y="4904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0" name="pt11950"/>
            <p:cNvSpPr/>
            <p:nvPr/>
          </p:nvSpPr>
          <p:spPr>
            <a:xfrm>
              <a:off x="4878536" y="5599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1" name="pt11951"/>
            <p:cNvSpPr/>
            <p:nvPr/>
          </p:nvSpPr>
          <p:spPr>
            <a:xfrm>
              <a:off x="4373166" y="5826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2" name="pt11952"/>
            <p:cNvSpPr/>
            <p:nvPr/>
          </p:nvSpPr>
          <p:spPr>
            <a:xfrm>
              <a:off x="4719953" y="5541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3" name="pt11953"/>
            <p:cNvSpPr/>
            <p:nvPr/>
          </p:nvSpPr>
          <p:spPr>
            <a:xfrm>
              <a:off x="5486828" y="4904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4" name="pt11954"/>
            <p:cNvSpPr/>
            <p:nvPr/>
          </p:nvSpPr>
          <p:spPr>
            <a:xfrm>
              <a:off x="5655323" y="4861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5" name="pt11955"/>
            <p:cNvSpPr/>
            <p:nvPr/>
          </p:nvSpPr>
          <p:spPr>
            <a:xfrm>
              <a:off x="4273413" y="6001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6" name="pt11956"/>
            <p:cNvSpPr/>
            <p:nvPr/>
          </p:nvSpPr>
          <p:spPr>
            <a:xfrm>
              <a:off x="5508066" y="4900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7" name="pt11957"/>
            <p:cNvSpPr/>
            <p:nvPr/>
          </p:nvSpPr>
          <p:spPr>
            <a:xfrm>
              <a:off x="5239439" y="5242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8" name="pt11958"/>
            <p:cNvSpPr/>
            <p:nvPr/>
          </p:nvSpPr>
          <p:spPr>
            <a:xfrm>
              <a:off x="5523957" y="490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9" name="pt11959"/>
            <p:cNvSpPr/>
            <p:nvPr/>
          </p:nvSpPr>
          <p:spPr>
            <a:xfrm>
              <a:off x="5039722" y="5472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0" name="pt11960"/>
            <p:cNvSpPr/>
            <p:nvPr/>
          </p:nvSpPr>
          <p:spPr>
            <a:xfrm>
              <a:off x="5642325" y="4839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1" name="pt11961"/>
            <p:cNvSpPr/>
            <p:nvPr/>
          </p:nvSpPr>
          <p:spPr>
            <a:xfrm>
              <a:off x="4524343" y="5662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2" name="pt11962"/>
            <p:cNvSpPr/>
            <p:nvPr/>
          </p:nvSpPr>
          <p:spPr>
            <a:xfrm>
              <a:off x="4686063" y="5611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3" name="pt11963"/>
            <p:cNvSpPr/>
            <p:nvPr/>
          </p:nvSpPr>
          <p:spPr>
            <a:xfrm>
              <a:off x="5624841" y="4817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4" name="pt11964"/>
            <p:cNvSpPr/>
            <p:nvPr/>
          </p:nvSpPr>
          <p:spPr>
            <a:xfrm>
              <a:off x="5635325" y="4899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5" name="pt11965"/>
            <p:cNvSpPr/>
            <p:nvPr/>
          </p:nvSpPr>
          <p:spPr>
            <a:xfrm>
              <a:off x="5332037" y="5104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6" name="pt11966"/>
            <p:cNvSpPr/>
            <p:nvPr/>
          </p:nvSpPr>
          <p:spPr>
            <a:xfrm>
              <a:off x="4715029" y="556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7" name="pt11967"/>
            <p:cNvSpPr/>
            <p:nvPr/>
          </p:nvSpPr>
          <p:spPr>
            <a:xfrm>
              <a:off x="4659869" y="5534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8" name="pt11968"/>
            <p:cNvSpPr/>
            <p:nvPr/>
          </p:nvSpPr>
          <p:spPr>
            <a:xfrm>
              <a:off x="4581124" y="5730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9" name="pt11969"/>
            <p:cNvSpPr/>
            <p:nvPr/>
          </p:nvSpPr>
          <p:spPr>
            <a:xfrm>
              <a:off x="4983727" y="5395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0" name="pt11970"/>
            <p:cNvSpPr/>
            <p:nvPr/>
          </p:nvSpPr>
          <p:spPr>
            <a:xfrm>
              <a:off x="5114623" y="5334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1" name="pt11971"/>
            <p:cNvSpPr/>
            <p:nvPr/>
          </p:nvSpPr>
          <p:spPr>
            <a:xfrm>
              <a:off x="4509276" y="5800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2" name="pt11972"/>
            <p:cNvSpPr/>
            <p:nvPr/>
          </p:nvSpPr>
          <p:spPr>
            <a:xfrm>
              <a:off x="4406187" y="5890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3" name="pt11973"/>
            <p:cNvSpPr/>
            <p:nvPr/>
          </p:nvSpPr>
          <p:spPr>
            <a:xfrm>
              <a:off x="4422097" y="5866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4" name="pt11974"/>
            <p:cNvSpPr/>
            <p:nvPr/>
          </p:nvSpPr>
          <p:spPr>
            <a:xfrm>
              <a:off x="5563484" y="4891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5" name="pt11975"/>
            <p:cNvSpPr/>
            <p:nvPr/>
          </p:nvSpPr>
          <p:spPr>
            <a:xfrm>
              <a:off x="5341634" y="5057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6" name="pt11976"/>
            <p:cNvSpPr/>
            <p:nvPr/>
          </p:nvSpPr>
          <p:spPr>
            <a:xfrm>
              <a:off x="5566415" y="4918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7" name="pt11977"/>
            <p:cNvSpPr/>
            <p:nvPr/>
          </p:nvSpPr>
          <p:spPr>
            <a:xfrm>
              <a:off x="5222617" y="5127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8" name="pt11978"/>
            <p:cNvSpPr/>
            <p:nvPr/>
          </p:nvSpPr>
          <p:spPr>
            <a:xfrm>
              <a:off x="5614967" y="4864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9" name="pt11979"/>
            <p:cNvSpPr/>
            <p:nvPr/>
          </p:nvSpPr>
          <p:spPr>
            <a:xfrm>
              <a:off x="5590720" y="4887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0" name="pt11980"/>
            <p:cNvSpPr/>
            <p:nvPr/>
          </p:nvSpPr>
          <p:spPr>
            <a:xfrm>
              <a:off x="5082682" y="5194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1" name="pt11981"/>
            <p:cNvSpPr/>
            <p:nvPr/>
          </p:nvSpPr>
          <p:spPr>
            <a:xfrm>
              <a:off x="5522517" y="4883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2" name="pt11982"/>
            <p:cNvSpPr/>
            <p:nvPr/>
          </p:nvSpPr>
          <p:spPr>
            <a:xfrm>
              <a:off x="4868000" y="5493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3" name="pt11983"/>
            <p:cNvSpPr/>
            <p:nvPr/>
          </p:nvSpPr>
          <p:spPr>
            <a:xfrm>
              <a:off x="4725076" y="5477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4" name="pt11984"/>
            <p:cNvSpPr/>
            <p:nvPr/>
          </p:nvSpPr>
          <p:spPr>
            <a:xfrm>
              <a:off x="5076781" y="5290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5" name="pt11985"/>
            <p:cNvSpPr/>
            <p:nvPr/>
          </p:nvSpPr>
          <p:spPr>
            <a:xfrm>
              <a:off x="5604148" y="4768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6" name="pt11986"/>
            <p:cNvSpPr/>
            <p:nvPr/>
          </p:nvSpPr>
          <p:spPr>
            <a:xfrm>
              <a:off x="4940266" y="5303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7" name="pt11987"/>
            <p:cNvSpPr/>
            <p:nvPr/>
          </p:nvSpPr>
          <p:spPr>
            <a:xfrm>
              <a:off x="5634001" y="4786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8" name="pt11988"/>
            <p:cNvSpPr/>
            <p:nvPr/>
          </p:nvSpPr>
          <p:spPr>
            <a:xfrm>
              <a:off x="5650528" y="4918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9" name="pt11989"/>
            <p:cNvSpPr/>
            <p:nvPr/>
          </p:nvSpPr>
          <p:spPr>
            <a:xfrm>
              <a:off x="5608147" y="486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0" name="pt11990"/>
            <p:cNvSpPr/>
            <p:nvPr/>
          </p:nvSpPr>
          <p:spPr>
            <a:xfrm>
              <a:off x="5632856" y="4817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1" name="pt11991"/>
            <p:cNvSpPr/>
            <p:nvPr/>
          </p:nvSpPr>
          <p:spPr>
            <a:xfrm>
              <a:off x="4625954" y="5697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2" name="pt11992"/>
            <p:cNvSpPr/>
            <p:nvPr/>
          </p:nvSpPr>
          <p:spPr>
            <a:xfrm>
              <a:off x="4583129" y="566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3" name="pt11993"/>
            <p:cNvSpPr/>
            <p:nvPr/>
          </p:nvSpPr>
          <p:spPr>
            <a:xfrm>
              <a:off x="4823678" y="5426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4" name="pt11994"/>
            <p:cNvSpPr/>
            <p:nvPr/>
          </p:nvSpPr>
          <p:spPr>
            <a:xfrm>
              <a:off x="4538164" y="5661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5" name="pt11995"/>
            <p:cNvSpPr/>
            <p:nvPr/>
          </p:nvSpPr>
          <p:spPr>
            <a:xfrm>
              <a:off x="4942104" y="526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6" name="pt11996"/>
            <p:cNvSpPr/>
            <p:nvPr/>
          </p:nvSpPr>
          <p:spPr>
            <a:xfrm>
              <a:off x="4452959" y="5869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7" name="pt11997"/>
            <p:cNvSpPr/>
            <p:nvPr/>
          </p:nvSpPr>
          <p:spPr>
            <a:xfrm>
              <a:off x="4877803" y="5303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8" name="pt11998"/>
            <p:cNvSpPr/>
            <p:nvPr/>
          </p:nvSpPr>
          <p:spPr>
            <a:xfrm>
              <a:off x="5237093" y="5175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9" name="pt11999"/>
            <p:cNvSpPr/>
            <p:nvPr/>
          </p:nvSpPr>
          <p:spPr>
            <a:xfrm>
              <a:off x="5549599" y="4908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0" name="pt12000"/>
            <p:cNvSpPr/>
            <p:nvPr/>
          </p:nvSpPr>
          <p:spPr>
            <a:xfrm>
              <a:off x="5284096" y="5026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1" name="pt12001"/>
            <p:cNvSpPr/>
            <p:nvPr/>
          </p:nvSpPr>
          <p:spPr>
            <a:xfrm>
              <a:off x="4448716" y="5730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2" name="pt12002"/>
            <p:cNvSpPr/>
            <p:nvPr/>
          </p:nvSpPr>
          <p:spPr>
            <a:xfrm>
              <a:off x="4669292" y="5576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3" name="pt12003"/>
            <p:cNvSpPr/>
            <p:nvPr/>
          </p:nvSpPr>
          <p:spPr>
            <a:xfrm>
              <a:off x="5093050" y="5209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4" name="pt12004"/>
            <p:cNvSpPr/>
            <p:nvPr/>
          </p:nvSpPr>
          <p:spPr>
            <a:xfrm>
              <a:off x="4834522" y="5587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5" name="pt12005"/>
            <p:cNvSpPr/>
            <p:nvPr/>
          </p:nvSpPr>
          <p:spPr>
            <a:xfrm>
              <a:off x="5557338" y="4943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6" name="pt12006"/>
            <p:cNvSpPr/>
            <p:nvPr/>
          </p:nvSpPr>
          <p:spPr>
            <a:xfrm>
              <a:off x="4652894" y="571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7" name="pt12007"/>
            <p:cNvSpPr/>
            <p:nvPr/>
          </p:nvSpPr>
          <p:spPr>
            <a:xfrm>
              <a:off x="4613335" y="5697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8" name="pt12008"/>
            <p:cNvSpPr/>
            <p:nvPr/>
          </p:nvSpPr>
          <p:spPr>
            <a:xfrm>
              <a:off x="4515402" y="5756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9" name="pt12009"/>
            <p:cNvSpPr/>
            <p:nvPr/>
          </p:nvSpPr>
          <p:spPr>
            <a:xfrm>
              <a:off x="4878227" y="5369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0" name="pt12010"/>
            <p:cNvSpPr/>
            <p:nvPr/>
          </p:nvSpPr>
          <p:spPr>
            <a:xfrm>
              <a:off x="5431982" y="5090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1" name="pt12011"/>
            <p:cNvSpPr/>
            <p:nvPr/>
          </p:nvSpPr>
          <p:spPr>
            <a:xfrm>
              <a:off x="5624931" y="4813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2" name="pt12012"/>
            <p:cNvSpPr/>
            <p:nvPr/>
          </p:nvSpPr>
          <p:spPr>
            <a:xfrm>
              <a:off x="4851460" y="5505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3" name="pt12013"/>
            <p:cNvSpPr/>
            <p:nvPr/>
          </p:nvSpPr>
          <p:spPr>
            <a:xfrm>
              <a:off x="5045649" y="5080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4" name="pt12014"/>
            <p:cNvSpPr/>
            <p:nvPr/>
          </p:nvSpPr>
          <p:spPr>
            <a:xfrm>
              <a:off x="5439304" y="5070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5" name="pt12015"/>
            <p:cNvSpPr/>
            <p:nvPr/>
          </p:nvSpPr>
          <p:spPr>
            <a:xfrm>
              <a:off x="5394603" y="5055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6" name="pt12016"/>
            <p:cNvSpPr/>
            <p:nvPr/>
          </p:nvSpPr>
          <p:spPr>
            <a:xfrm>
              <a:off x="4582518" y="566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7" name="pt12017"/>
            <p:cNvSpPr/>
            <p:nvPr/>
          </p:nvSpPr>
          <p:spPr>
            <a:xfrm>
              <a:off x="5137758" y="5227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8" name="pt12018"/>
            <p:cNvSpPr/>
            <p:nvPr/>
          </p:nvSpPr>
          <p:spPr>
            <a:xfrm>
              <a:off x="5118885" y="5193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9" name="pt12019"/>
            <p:cNvSpPr/>
            <p:nvPr/>
          </p:nvSpPr>
          <p:spPr>
            <a:xfrm>
              <a:off x="4459130" y="5796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0" name="pt12020"/>
            <p:cNvSpPr/>
            <p:nvPr/>
          </p:nvSpPr>
          <p:spPr>
            <a:xfrm>
              <a:off x="5402799" y="5019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1" name="pt12021"/>
            <p:cNvSpPr/>
            <p:nvPr/>
          </p:nvSpPr>
          <p:spPr>
            <a:xfrm>
              <a:off x="4799495" y="5475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2" name="pt12022"/>
            <p:cNvSpPr/>
            <p:nvPr/>
          </p:nvSpPr>
          <p:spPr>
            <a:xfrm>
              <a:off x="5012724" y="5170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3" name="pt12023"/>
            <p:cNvSpPr/>
            <p:nvPr/>
          </p:nvSpPr>
          <p:spPr>
            <a:xfrm>
              <a:off x="4394436" y="5870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4" name="pt12024"/>
            <p:cNvSpPr/>
            <p:nvPr/>
          </p:nvSpPr>
          <p:spPr>
            <a:xfrm>
              <a:off x="4352184" y="5927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5" name="pt12025"/>
            <p:cNvSpPr/>
            <p:nvPr/>
          </p:nvSpPr>
          <p:spPr>
            <a:xfrm>
              <a:off x="5227746" y="5137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6" name="pt12026"/>
            <p:cNvSpPr/>
            <p:nvPr/>
          </p:nvSpPr>
          <p:spPr>
            <a:xfrm>
              <a:off x="4450902" y="5776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7" name="pt12027"/>
            <p:cNvSpPr/>
            <p:nvPr/>
          </p:nvSpPr>
          <p:spPr>
            <a:xfrm>
              <a:off x="4819191" y="5405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8" name="pt12028"/>
            <p:cNvSpPr/>
            <p:nvPr/>
          </p:nvSpPr>
          <p:spPr>
            <a:xfrm>
              <a:off x="4509983" y="5774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9" name="pt12029"/>
            <p:cNvSpPr/>
            <p:nvPr/>
          </p:nvSpPr>
          <p:spPr>
            <a:xfrm>
              <a:off x="4617687" y="569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0" name="pt12030"/>
            <p:cNvSpPr/>
            <p:nvPr/>
          </p:nvSpPr>
          <p:spPr>
            <a:xfrm>
              <a:off x="5079268" y="5175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1" name="pt12031"/>
            <p:cNvSpPr/>
            <p:nvPr/>
          </p:nvSpPr>
          <p:spPr>
            <a:xfrm>
              <a:off x="4777832" y="5465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2" name="pt12032"/>
            <p:cNvSpPr/>
            <p:nvPr/>
          </p:nvSpPr>
          <p:spPr>
            <a:xfrm>
              <a:off x="4531157" y="5788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3" name="pt12033"/>
            <p:cNvSpPr/>
            <p:nvPr/>
          </p:nvSpPr>
          <p:spPr>
            <a:xfrm>
              <a:off x="5055079" y="5324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4" name="pt12034"/>
            <p:cNvSpPr/>
            <p:nvPr/>
          </p:nvSpPr>
          <p:spPr>
            <a:xfrm>
              <a:off x="4769347" y="5565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5" name="pt12035"/>
            <p:cNvSpPr/>
            <p:nvPr/>
          </p:nvSpPr>
          <p:spPr>
            <a:xfrm>
              <a:off x="4868084" y="5354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6" name="pt12036"/>
            <p:cNvSpPr/>
            <p:nvPr/>
          </p:nvSpPr>
          <p:spPr>
            <a:xfrm>
              <a:off x="4963992" y="5363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7" name="pt12037"/>
            <p:cNvSpPr/>
            <p:nvPr/>
          </p:nvSpPr>
          <p:spPr>
            <a:xfrm>
              <a:off x="5219904" y="5148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8" name="pt12038"/>
            <p:cNvSpPr/>
            <p:nvPr/>
          </p:nvSpPr>
          <p:spPr>
            <a:xfrm>
              <a:off x="5510760" y="4908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9" name="pt12039"/>
            <p:cNvSpPr/>
            <p:nvPr/>
          </p:nvSpPr>
          <p:spPr>
            <a:xfrm>
              <a:off x="4903638" y="5391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0" name="pt12040"/>
            <p:cNvSpPr/>
            <p:nvPr/>
          </p:nvSpPr>
          <p:spPr>
            <a:xfrm>
              <a:off x="4741532" y="5591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1" name="pt12041"/>
            <p:cNvSpPr/>
            <p:nvPr/>
          </p:nvSpPr>
          <p:spPr>
            <a:xfrm>
              <a:off x="4943197" y="5372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2" name="pt12042"/>
            <p:cNvSpPr/>
            <p:nvPr/>
          </p:nvSpPr>
          <p:spPr>
            <a:xfrm>
              <a:off x="5212814" y="5157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3" name="pt12043"/>
            <p:cNvSpPr/>
            <p:nvPr/>
          </p:nvSpPr>
          <p:spPr>
            <a:xfrm>
              <a:off x="5416523" y="4912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4" name="pt12044"/>
            <p:cNvSpPr/>
            <p:nvPr/>
          </p:nvSpPr>
          <p:spPr>
            <a:xfrm>
              <a:off x="5560070" y="4865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5" name="pt12045"/>
            <p:cNvSpPr/>
            <p:nvPr/>
          </p:nvSpPr>
          <p:spPr>
            <a:xfrm>
              <a:off x="5604585" y="4858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6" name="pt12046"/>
            <p:cNvSpPr/>
            <p:nvPr/>
          </p:nvSpPr>
          <p:spPr>
            <a:xfrm>
              <a:off x="5326458" y="5013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7" name="pt12047"/>
            <p:cNvSpPr/>
            <p:nvPr/>
          </p:nvSpPr>
          <p:spPr>
            <a:xfrm>
              <a:off x="5246523" y="5239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8" name="pt12048"/>
            <p:cNvSpPr/>
            <p:nvPr/>
          </p:nvSpPr>
          <p:spPr>
            <a:xfrm>
              <a:off x="4807055" y="5512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9" name="pt12049"/>
            <p:cNvSpPr/>
            <p:nvPr/>
          </p:nvSpPr>
          <p:spPr>
            <a:xfrm>
              <a:off x="5416394" y="4960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0" name="pt12050"/>
            <p:cNvSpPr/>
            <p:nvPr/>
          </p:nvSpPr>
          <p:spPr>
            <a:xfrm>
              <a:off x="4321464" y="5943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1" name="pt12051"/>
            <p:cNvSpPr/>
            <p:nvPr/>
          </p:nvSpPr>
          <p:spPr>
            <a:xfrm>
              <a:off x="5335695" y="4949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2" name="pt12052"/>
            <p:cNvSpPr/>
            <p:nvPr/>
          </p:nvSpPr>
          <p:spPr>
            <a:xfrm>
              <a:off x="4337650" y="5872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3" name="pt12053"/>
            <p:cNvSpPr/>
            <p:nvPr/>
          </p:nvSpPr>
          <p:spPr>
            <a:xfrm>
              <a:off x="5386085" y="5100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4" name="pt12054"/>
            <p:cNvSpPr/>
            <p:nvPr/>
          </p:nvSpPr>
          <p:spPr>
            <a:xfrm>
              <a:off x="5560263" y="4791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5" name="pt12055"/>
            <p:cNvSpPr/>
            <p:nvPr/>
          </p:nvSpPr>
          <p:spPr>
            <a:xfrm>
              <a:off x="5310316" y="5082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6" name="pt12056"/>
            <p:cNvSpPr/>
            <p:nvPr/>
          </p:nvSpPr>
          <p:spPr>
            <a:xfrm>
              <a:off x="4451274" y="5739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7" name="pt12057"/>
            <p:cNvSpPr/>
            <p:nvPr/>
          </p:nvSpPr>
          <p:spPr>
            <a:xfrm>
              <a:off x="4940086" y="5337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8" name="pt12058"/>
            <p:cNvSpPr/>
            <p:nvPr/>
          </p:nvSpPr>
          <p:spPr>
            <a:xfrm>
              <a:off x="5148134" y="5189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9" name="pt12059"/>
            <p:cNvSpPr/>
            <p:nvPr/>
          </p:nvSpPr>
          <p:spPr>
            <a:xfrm>
              <a:off x="4932224" y="5394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0" name="pt12060"/>
            <p:cNvSpPr/>
            <p:nvPr/>
          </p:nvSpPr>
          <p:spPr>
            <a:xfrm>
              <a:off x="4477688" y="5705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1" name="pt12061"/>
            <p:cNvSpPr/>
            <p:nvPr/>
          </p:nvSpPr>
          <p:spPr>
            <a:xfrm>
              <a:off x="4649243" y="5672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2" name="pt12062"/>
            <p:cNvSpPr/>
            <p:nvPr/>
          </p:nvSpPr>
          <p:spPr>
            <a:xfrm>
              <a:off x="4703670" y="5631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3" name="pt12063"/>
            <p:cNvSpPr/>
            <p:nvPr/>
          </p:nvSpPr>
          <p:spPr>
            <a:xfrm>
              <a:off x="5614318" y="479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4" name="pt12064"/>
            <p:cNvSpPr/>
            <p:nvPr/>
          </p:nvSpPr>
          <p:spPr>
            <a:xfrm>
              <a:off x="5093893" y="5240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5" name="pt12065"/>
            <p:cNvSpPr/>
            <p:nvPr/>
          </p:nvSpPr>
          <p:spPr>
            <a:xfrm>
              <a:off x="5525172" y="4839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6" name="pt12066"/>
            <p:cNvSpPr/>
            <p:nvPr/>
          </p:nvSpPr>
          <p:spPr>
            <a:xfrm>
              <a:off x="4362096" y="5968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7" name="pt12067"/>
            <p:cNvSpPr/>
            <p:nvPr/>
          </p:nvSpPr>
          <p:spPr>
            <a:xfrm>
              <a:off x="4614826" y="5681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8" name="pt12068"/>
            <p:cNvSpPr/>
            <p:nvPr/>
          </p:nvSpPr>
          <p:spPr>
            <a:xfrm>
              <a:off x="4307804" y="5881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9" name="pt12069"/>
            <p:cNvSpPr/>
            <p:nvPr/>
          </p:nvSpPr>
          <p:spPr>
            <a:xfrm>
              <a:off x="4844923" y="5430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0" name="pt12070"/>
            <p:cNvSpPr/>
            <p:nvPr/>
          </p:nvSpPr>
          <p:spPr>
            <a:xfrm>
              <a:off x="5558354" y="487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1" name="pt12071"/>
            <p:cNvSpPr/>
            <p:nvPr/>
          </p:nvSpPr>
          <p:spPr>
            <a:xfrm>
              <a:off x="4431482" y="5838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2" name="pt12072"/>
            <p:cNvSpPr/>
            <p:nvPr/>
          </p:nvSpPr>
          <p:spPr>
            <a:xfrm>
              <a:off x="4946430" y="5284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3" name="pt12073"/>
            <p:cNvSpPr/>
            <p:nvPr/>
          </p:nvSpPr>
          <p:spPr>
            <a:xfrm>
              <a:off x="4898521" y="5368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4" name="pt12074"/>
            <p:cNvSpPr/>
            <p:nvPr/>
          </p:nvSpPr>
          <p:spPr>
            <a:xfrm>
              <a:off x="4569765" y="5689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5" name="pt12075"/>
            <p:cNvSpPr/>
            <p:nvPr/>
          </p:nvSpPr>
          <p:spPr>
            <a:xfrm>
              <a:off x="4567091" y="572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6" name="pt12076"/>
            <p:cNvSpPr/>
            <p:nvPr/>
          </p:nvSpPr>
          <p:spPr>
            <a:xfrm>
              <a:off x="5557068" y="499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7" name="pt12077"/>
            <p:cNvSpPr/>
            <p:nvPr/>
          </p:nvSpPr>
          <p:spPr>
            <a:xfrm>
              <a:off x="5465351" y="489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8" name="pt12078"/>
            <p:cNvSpPr/>
            <p:nvPr/>
          </p:nvSpPr>
          <p:spPr>
            <a:xfrm>
              <a:off x="4592077" y="5635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9" name="pt12079"/>
            <p:cNvSpPr/>
            <p:nvPr/>
          </p:nvSpPr>
          <p:spPr>
            <a:xfrm>
              <a:off x="4690833" y="5498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0" name="pt12080"/>
            <p:cNvSpPr/>
            <p:nvPr/>
          </p:nvSpPr>
          <p:spPr>
            <a:xfrm>
              <a:off x="5390315" y="4937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1" name="pt12081"/>
            <p:cNvSpPr/>
            <p:nvPr/>
          </p:nvSpPr>
          <p:spPr>
            <a:xfrm>
              <a:off x="5564435" y="4817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2" name="pt12082"/>
            <p:cNvSpPr/>
            <p:nvPr/>
          </p:nvSpPr>
          <p:spPr>
            <a:xfrm>
              <a:off x="4721418" y="562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3" name="pt12083"/>
            <p:cNvSpPr/>
            <p:nvPr/>
          </p:nvSpPr>
          <p:spPr>
            <a:xfrm>
              <a:off x="4819564" y="5512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4" name="pt12084"/>
            <p:cNvSpPr/>
            <p:nvPr/>
          </p:nvSpPr>
          <p:spPr>
            <a:xfrm>
              <a:off x="4489753" y="576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5" name="pt12085"/>
            <p:cNvSpPr/>
            <p:nvPr/>
          </p:nvSpPr>
          <p:spPr>
            <a:xfrm>
              <a:off x="5066817" y="5288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6" name="pt12086"/>
            <p:cNvSpPr/>
            <p:nvPr/>
          </p:nvSpPr>
          <p:spPr>
            <a:xfrm>
              <a:off x="4383039" y="5788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7" name="pt12087"/>
            <p:cNvSpPr/>
            <p:nvPr/>
          </p:nvSpPr>
          <p:spPr>
            <a:xfrm>
              <a:off x="4491142" y="5673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8" name="pt12088"/>
            <p:cNvSpPr/>
            <p:nvPr/>
          </p:nvSpPr>
          <p:spPr>
            <a:xfrm>
              <a:off x="4776681" y="5517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9" name="pt12089"/>
            <p:cNvSpPr/>
            <p:nvPr/>
          </p:nvSpPr>
          <p:spPr>
            <a:xfrm>
              <a:off x="4452862" y="576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0" name="pt12090"/>
            <p:cNvSpPr/>
            <p:nvPr/>
          </p:nvSpPr>
          <p:spPr>
            <a:xfrm>
              <a:off x="5402741" y="4960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1" name="pt12091"/>
            <p:cNvSpPr/>
            <p:nvPr/>
          </p:nvSpPr>
          <p:spPr>
            <a:xfrm>
              <a:off x="5429334" y="4987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2" name="pt12092"/>
            <p:cNvSpPr/>
            <p:nvPr/>
          </p:nvSpPr>
          <p:spPr>
            <a:xfrm>
              <a:off x="5121630" y="5215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3" name="pt12093"/>
            <p:cNvSpPr/>
            <p:nvPr/>
          </p:nvSpPr>
          <p:spPr>
            <a:xfrm>
              <a:off x="4862465" y="5338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4" name="pt12094"/>
            <p:cNvSpPr/>
            <p:nvPr/>
          </p:nvSpPr>
          <p:spPr>
            <a:xfrm>
              <a:off x="5456050" y="4877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5" name="pt12095"/>
            <p:cNvSpPr/>
            <p:nvPr/>
          </p:nvSpPr>
          <p:spPr>
            <a:xfrm>
              <a:off x="5375826" y="492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6" name="pt12096"/>
            <p:cNvSpPr/>
            <p:nvPr/>
          </p:nvSpPr>
          <p:spPr>
            <a:xfrm>
              <a:off x="5300578" y="4966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7" name="pt12097"/>
            <p:cNvSpPr/>
            <p:nvPr/>
          </p:nvSpPr>
          <p:spPr>
            <a:xfrm>
              <a:off x="5198865" y="5074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8" name="pt12098"/>
            <p:cNvSpPr/>
            <p:nvPr/>
          </p:nvSpPr>
          <p:spPr>
            <a:xfrm>
              <a:off x="4995079" y="5324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9" name="pt12099"/>
            <p:cNvSpPr/>
            <p:nvPr/>
          </p:nvSpPr>
          <p:spPr>
            <a:xfrm>
              <a:off x="5478240" y="4979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0" name="pt12100"/>
            <p:cNvSpPr/>
            <p:nvPr/>
          </p:nvSpPr>
          <p:spPr>
            <a:xfrm>
              <a:off x="4434066" y="5875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1" name="pt12101"/>
            <p:cNvSpPr/>
            <p:nvPr/>
          </p:nvSpPr>
          <p:spPr>
            <a:xfrm>
              <a:off x="4957210" y="5435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2" name="pt12102"/>
            <p:cNvSpPr/>
            <p:nvPr/>
          </p:nvSpPr>
          <p:spPr>
            <a:xfrm>
              <a:off x="5493828" y="5101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3" name="pt12103"/>
            <p:cNvSpPr/>
            <p:nvPr/>
          </p:nvSpPr>
          <p:spPr>
            <a:xfrm>
              <a:off x="5559318" y="4990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4" name="pt12104"/>
            <p:cNvSpPr/>
            <p:nvPr/>
          </p:nvSpPr>
          <p:spPr>
            <a:xfrm>
              <a:off x="5218618" y="526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5" name="pt12105"/>
            <p:cNvSpPr/>
            <p:nvPr/>
          </p:nvSpPr>
          <p:spPr>
            <a:xfrm>
              <a:off x="5295930" y="5038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6" name="pt12106"/>
            <p:cNvSpPr/>
            <p:nvPr/>
          </p:nvSpPr>
          <p:spPr>
            <a:xfrm>
              <a:off x="5563175" y="4910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7" name="pt12107"/>
            <p:cNvSpPr/>
            <p:nvPr/>
          </p:nvSpPr>
          <p:spPr>
            <a:xfrm>
              <a:off x="5646131" y="4833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8" name="pt12108"/>
            <p:cNvSpPr/>
            <p:nvPr/>
          </p:nvSpPr>
          <p:spPr>
            <a:xfrm>
              <a:off x="4435140" y="5815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9" name="pt12109"/>
            <p:cNvSpPr/>
            <p:nvPr/>
          </p:nvSpPr>
          <p:spPr>
            <a:xfrm>
              <a:off x="4895969" y="5525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0" name="pt12110"/>
            <p:cNvSpPr/>
            <p:nvPr/>
          </p:nvSpPr>
          <p:spPr>
            <a:xfrm>
              <a:off x="4581001" y="5703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1" name="pt12111"/>
            <p:cNvSpPr/>
            <p:nvPr/>
          </p:nvSpPr>
          <p:spPr>
            <a:xfrm>
              <a:off x="4483190" y="5836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2" name="pt12112"/>
            <p:cNvSpPr/>
            <p:nvPr/>
          </p:nvSpPr>
          <p:spPr>
            <a:xfrm>
              <a:off x="5579496" y="4908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3" name="pt12113"/>
            <p:cNvSpPr/>
            <p:nvPr/>
          </p:nvSpPr>
          <p:spPr>
            <a:xfrm>
              <a:off x="5621453" y="5016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4" name="pt12114"/>
            <p:cNvSpPr/>
            <p:nvPr/>
          </p:nvSpPr>
          <p:spPr>
            <a:xfrm>
              <a:off x="4662729" y="5688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5" name="pt12115"/>
            <p:cNvSpPr/>
            <p:nvPr/>
          </p:nvSpPr>
          <p:spPr>
            <a:xfrm>
              <a:off x="5219043" y="5177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6" name="pt12116"/>
            <p:cNvSpPr/>
            <p:nvPr/>
          </p:nvSpPr>
          <p:spPr>
            <a:xfrm>
              <a:off x="5259328" y="517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7" name="pt12117"/>
            <p:cNvSpPr/>
            <p:nvPr/>
          </p:nvSpPr>
          <p:spPr>
            <a:xfrm>
              <a:off x="4990624" y="5353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8" name="pt12118"/>
            <p:cNvSpPr/>
            <p:nvPr/>
          </p:nvSpPr>
          <p:spPr>
            <a:xfrm>
              <a:off x="5337096" y="5246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9" name="pt12119"/>
            <p:cNvSpPr/>
            <p:nvPr/>
          </p:nvSpPr>
          <p:spPr>
            <a:xfrm>
              <a:off x="5011753" y="5296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0" name="pt12120"/>
            <p:cNvSpPr/>
            <p:nvPr/>
          </p:nvSpPr>
          <p:spPr>
            <a:xfrm>
              <a:off x="4876202" y="5365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1" name="pt12121"/>
            <p:cNvSpPr/>
            <p:nvPr/>
          </p:nvSpPr>
          <p:spPr>
            <a:xfrm>
              <a:off x="4841465" y="530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2" name="pt12122"/>
            <p:cNvSpPr/>
            <p:nvPr/>
          </p:nvSpPr>
          <p:spPr>
            <a:xfrm>
              <a:off x="5458029" y="5016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3" name="pt12123"/>
            <p:cNvSpPr/>
            <p:nvPr/>
          </p:nvSpPr>
          <p:spPr>
            <a:xfrm>
              <a:off x="4480291" y="5768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4" name="pt12124"/>
            <p:cNvSpPr/>
            <p:nvPr/>
          </p:nvSpPr>
          <p:spPr>
            <a:xfrm>
              <a:off x="5285934" y="5073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5" name="pt12125"/>
            <p:cNvSpPr/>
            <p:nvPr/>
          </p:nvSpPr>
          <p:spPr>
            <a:xfrm>
              <a:off x="5161761" y="5178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6" name="pt12126"/>
            <p:cNvSpPr/>
            <p:nvPr/>
          </p:nvSpPr>
          <p:spPr>
            <a:xfrm>
              <a:off x="5222739" y="5077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7" name="pt12127"/>
            <p:cNvSpPr/>
            <p:nvPr/>
          </p:nvSpPr>
          <p:spPr>
            <a:xfrm>
              <a:off x="5654063" y="4920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8" name="pt12128"/>
            <p:cNvSpPr/>
            <p:nvPr/>
          </p:nvSpPr>
          <p:spPr>
            <a:xfrm>
              <a:off x="5169417" y="5113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9" name="pt12129"/>
            <p:cNvSpPr/>
            <p:nvPr/>
          </p:nvSpPr>
          <p:spPr>
            <a:xfrm>
              <a:off x="4893816" y="5437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0" name="pt12130"/>
            <p:cNvSpPr/>
            <p:nvPr/>
          </p:nvSpPr>
          <p:spPr>
            <a:xfrm>
              <a:off x="5557878" y="4877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1" name="pt12131"/>
            <p:cNvSpPr/>
            <p:nvPr/>
          </p:nvSpPr>
          <p:spPr>
            <a:xfrm>
              <a:off x="5571821" y="4791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2" name="pt12132"/>
            <p:cNvSpPr/>
            <p:nvPr/>
          </p:nvSpPr>
          <p:spPr>
            <a:xfrm>
              <a:off x="5655863" y="4832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3" name="pt12133"/>
            <p:cNvSpPr/>
            <p:nvPr/>
          </p:nvSpPr>
          <p:spPr>
            <a:xfrm>
              <a:off x="5057586" y="5269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4" name="pt12134"/>
            <p:cNvSpPr/>
            <p:nvPr/>
          </p:nvSpPr>
          <p:spPr>
            <a:xfrm>
              <a:off x="5189486" y="5199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5" name="pt12135"/>
            <p:cNvSpPr/>
            <p:nvPr/>
          </p:nvSpPr>
          <p:spPr>
            <a:xfrm>
              <a:off x="4641780" y="5542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6" name="pt12136"/>
            <p:cNvSpPr/>
            <p:nvPr/>
          </p:nvSpPr>
          <p:spPr>
            <a:xfrm>
              <a:off x="5012055" y="5381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7" name="pt12137"/>
            <p:cNvSpPr/>
            <p:nvPr/>
          </p:nvSpPr>
          <p:spPr>
            <a:xfrm>
              <a:off x="5514398" y="4922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8" name="pt12138"/>
            <p:cNvSpPr/>
            <p:nvPr/>
          </p:nvSpPr>
          <p:spPr>
            <a:xfrm>
              <a:off x="4566075" y="5779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9" name="pt12139"/>
            <p:cNvSpPr/>
            <p:nvPr/>
          </p:nvSpPr>
          <p:spPr>
            <a:xfrm>
              <a:off x="5181412" y="5158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0" name="pt12140"/>
            <p:cNvSpPr/>
            <p:nvPr/>
          </p:nvSpPr>
          <p:spPr>
            <a:xfrm>
              <a:off x="5637819" y="4827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1" name="pt12141"/>
            <p:cNvSpPr/>
            <p:nvPr/>
          </p:nvSpPr>
          <p:spPr>
            <a:xfrm>
              <a:off x="5035422" y="5274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2" name="pt12142"/>
            <p:cNvSpPr/>
            <p:nvPr/>
          </p:nvSpPr>
          <p:spPr>
            <a:xfrm>
              <a:off x="4265822" y="594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3" name="pt12143"/>
            <p:cNvSpPr/>
            <p:nvPr/>
          </p:nvSpPr>
          <p:spPr>
            <a:xfrm>
              <a:off x="4472937" y="5845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4" name="pt12144"/>
            <p:cNvSpPr/>
            <p:nvPr/>
          </p:nvSpPr>
          <p:spPr>
            <a:xfrm>
              <a:off x="4591280" y="5714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5" name="pt12145"/>
            <p:cNvSpPr/>
            <p:nvPr/>
          </p:nvSpPr>
          <p:spPr>
            <a:xfrm>
              <a:off x="5051839" y="5286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6" name="pt12146"/>
            <p:cNvSpPr/>
            <p:nvPr/>
          </p:nvSpPr>
          <p:spPr>
            <a:xfrm>
              <a:off x="4526201" y="5789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7" name="pt12147"/>
            <p:cNvSpPr/>
            <p:nvPr/>
          </p:nvSpPr>
          <p:spPr>
            <a:xfrm>
              <a:off x="4846569" y="5441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8" name="pt12148"/>
            <p:cNvSpPr/>
            <p:nvPr/>
          </p:nvSpPr>
          <p:spPr>
            <a:xfrm>
              <a:off x="4627323" y="5708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9" name="pt12149"/>
            <p:cNvSpPr/>
            <p:nvPr/>
          </p:nvSpPr>
          <p:spPr>
            <a:xfrm>
              <a:off x="4708035" y="5463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0" name="pt12150"/>
            <p:cNvSpPr/>
            <p:nvPr/>
          </p:nvSpPr>
          <p:spPr>
            <a:xfrm>
              <a:off x="4531099" y="5751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1" name="pt12151"/>
            <p:cNvSpPr/>
            <p:nvPr/>
          </p:nvSpPr>
          <p:spPr>
            <a:xfrm>
              <a:off x="5232953" y="5128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2" name="pt12152"/>
            <p:cNvSpPr/>
            <p:nvPr/>
          </p:nvSpPr>
          <p:spPr>
            <a:xfrm>
              <a:off x="5411123" y="5100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3" name="pt12153"/>
            <p:cNvSpPr/>
            <p:nvPr/>
          </p:nvSpPr>
          <p:spPr>
            <a:xfrm>
              <a:off x="5600542" y="4830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4" name="pt12154"/>
            <p:cNvSpPr/>
            <p:nvPr/>
          </p:nvSpPr>
          <p:spPr>
            <a:xfrm>
              <a:off x="5285356" y="5100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5" name="pt12155"/>
            <p:cNvSpPr/>
            <p:nvPr/>
          </p:nvSpPr>
          <p:spPr>
            <a:xfrm>
              <a:off x="5334943" y="503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6" name="pt12156"/>
            <p:cNvSpPr/>
            <p:nvPr/>
          </p:nvSpPr>
          <p:spPr>
            <a:xfrm>
              <a:off x="5305000" y="5110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7" name="pt12157"/>
            <p:cNvSpPr/>
            <p:nvPr/>
          </p:nvSpPr>
          <p:spPr>
            <a:xfrm>
              <a:off x="4894645" y="556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8" name="pt12158"/>
            <p:cNvSpPr/>
            <p:nvPr/>
          </p:nvSpPr>
          <p:spPr>
            <a:xfrm>
              <a:off x="4446595" y="5812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9" name="pt12159"/>
            <p:cNvSpPr/>
            <p:nvPr/>
          </p:nvSpPr>
          <p:spPr>
            <a:xfrm>
              <a:off x="5094516" y="5207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0" name="pt12160"/>
            <p:cNvSpPr/>
            <p:nvPr/>
          </p:nvSpPr>
          <p:spPr>
            <a:xfrm>
              <a:off x="5590263" y="4954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1" name="pt12161"/>
            <p:cNvSpPr/>
            <p:nvPr/>
          </p:nvSpPr>
          <p:spPr>
            <a:xfrm>
              <a:off x="4884206" y="5500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2" name="pt12162"/>
            <p:cNvSpPr/>
            <p:nvPr/>
          </p:nvSpPr>
          <p:spPr>
            <a:xfrm>
              <a:off x="5641483" y="4795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3" name="pt12163"/>
            <p:cNvSpPr/>
            <p:nvPr/>
          </p:nvSpPr>
          <p:spPr>
            <a:xfrm>
              <a:off x="4649596" y="5632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4" name="pt12164"/>
            <p:cNvSpPr/>
            <p:nvPr/>
          </p:nvSpPr>
          <p:spPr>
            <a:xfrm>
              <a:off x="5100346" y="5334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5" name="pt12165"/>
            <p:cNvSpPr/>
            <p:nvPr/>
          </p:nvSpPr>
          <p:spPr>
            <a:xfrm>
              <a:off x="5106704" y="5349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6" name="pt12166"/>
            <p:cNvSpPr/>
            <p:nvPr/>
          </p:nvSpPr>
          <p:spPr>
            <a:xfrm>
              <a:off x="5431410" y="4964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7" name="pt12167"/>
            <p:cNvSpPr/>
            <p:nvPr/>
          </p:nvSpPr>
          <p:spPr>
            <a:xfrm>
              <a:off x="4527024" y="5665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8" name="pt12168"/>
            <p:cNvSpPr/>
            <p:nvPr/>
          </p:nvSpPr>
          <p:spPr>
            <a:xfrm>
              <a:off x="5143447" y="5258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9" name="pt12169"/>
            <p:cNvSpPr/>
            <p:nvPr/>
          </p:nvSpPr>
          <p:spPr>
            <a:xfrm>
              <a:off x="5652032" y="4792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0" name="pt12170"/>
            <p:cNvSpPr/>
            <p:nvPr/>
          </p:nvSpPr>
          <p:spPr>
            <a:xfrm>
              <a:off x="4868302" y="5453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1" name="pt12171"/>
            <p:cNvSpPr/>
            <p:nvPr/>
          </p:nvSpPr>
          <p:spPr>
            <a:xfrm>
              <a:off x="4481673" y="5764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2" name="pt12172"/>
            <p:cNvSpPr/>
            <p:nvPr/>
          </p:nvSpPr>
          <p:spPr>
            <a:xfrm>
              <a:off x="4502860" y="5735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3" name="pt12173"/>
            <p:cNvSpPr/>
            <p:nvPr/>
          </p:nvSpPr>
          <p:spPr>
            <a:xfrm>
              <a:off x="4346129" y="5873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4" name="pt12174"/>
            <p:cNvSpPr/>
            <p:nvPr/>
          </p:nvSpPr>
          <p:spPr>
            <a:xfrm>
              <a:off x="4840128" y="5378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5" name="pt12175"/>
            <p:cNvSpPr/>
            <p:nvPr/>
          </p:nvSpPr>
          <p:spPr>
            <a:xfrm>
              <a:off x="4818799" y="5503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6" name="pt12176"/>
            <p:cNvSpPr/>
            <p:nvPr/>
          </p:nvSpPr>
          <p:spPr>
            <a:xfrm>
              <a:off x="4623601" y="5635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7" name="pt12177"/>
            <p:cNvSpPr/>
            <p:nvPr/>
          </p:nvSpPr>
          <p:spPr>
            <a:xfrm>
              <a:off x="4786632" y="5602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8" name="pt12178"/>
            <p:cNvSpPr/>
            <p:nvPr/>
          </p:nvSpPr>
          <p:spPr>
            <a:xfrm>
              <a:off x="5461218" y="510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9" name="pt12179"/>
            <p:cNvSpPr/>
            <p:nvPr/>
          </p:nvSpPr>
          <p:spPr>
            <a:xfrm>
              <a:off x="5393857" y="5123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0" name="pt12180"/>
            <p:cNvSpPr/>
            <p:nvPr/>
          </p:nvSpPr>
          <p:spPr>
            <a:xfrm>
              <a:off x="5239587" y="5112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1" name="pt12181"/>
            <p:cNvSpPr/>
            <p:nvPr/>
          </p:nvSpPr>
          <p:spPr>
            <a:xfrm>
              <a:off x="4545698" y="5672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2" name="pt12182"/>
            <p:cNvSpPr/>
            <p:nvPr/>
          </p:nvSpPr>
          <p:spPr>
            <a:xfrm>
              <a:off x="5610261" y="484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3" name="pt12183"/>
            <p:cNvSpPr/>
            <p:nvPr/>
          </p:nvSpPr>
          <p:spPr>
            <a:xfrm>
              <a:off x="4701620" y="5597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4" name="pt12184"/>
            <p:cNvSpPr/>
            <p:nvPr/>
          </p:nvSpPr>
          <p:spPr>
            <a:xfrm>
              <a:off x="4672719" y="5634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5" name="pt12185"/>
            <p:cNvSpPr/>
            <p:nvPr/>
          </p:nvSpPr>
          <p:spPr>
            <a:xfrm>
              <a:off x="4782403" y="550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6" name="pt12186"/>
            <p:cNvSpPr/>
            <p:nvPr/>
          </p:nvSpPr>
          <p:spPr>
            <a:xfrm>
              <a:off x="5078491" y="5248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7" name="pt12187"/>
            <p:cNvSpPr/>
            <p:nvPr/>
          </p:nvSpPr>
          <p:spPr>
            <a:xfrm>
              <a:off x="4740607" y="5588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8" name="pt12188"/>
            <p:cNvSpPr/>
            <p:nvPr/>
          </p:nvSpPr>
          <p:spPr>
            <a:xfrm>
              <a:off x="4774747" y="554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9" name="pt12189"/>
            <p:cNvSpPr/>
            <p:nvPr/>
          </p:nvSpPr>
          <p:spPr>
            <a:xfrm>
              <a:off x="4641259" y="5647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0" name="pt12190"/>
            <p:cNvSpPr/>
            <p:nvPr/>
          </p:nvSpPr>
          <p:spPr>
            <a:xfrm>
              <a:off x="5019506" y="5316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1" name="pt12191"/>
            <p:cNvSpPr/>
            <p:nvPr/>
          </p:nvSpPr>
          <p:spPr>
            <a:xfrm>
              <a:off x="4633770" y="5670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2" name="pt12192"/>
            <p:cNvSpPr/>
            <p:nvPr/>
          </p:nvSpPr>
          <p:spPr>
            <a:xfrm>
              <a:off x="5163163" y="5154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3" name="pt12193"/>
            <p:cNvSpPr/>
            <p:nvPr/>
          </p:nvSpPr>
          <p:spPr>
            <a:xfrm>
              <a:off x="5651447" y="5074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4" name="pt12194"/>
            <p:cNvSpPr/>
            <p:nvPr/>
          </p:nvSpPr>
          <p:spPr>
            <a:xfrm>
              <a:off x="5442428" y="4979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5" name="pt12195"/>
            <p:cNvSpPr/>
            <p:nvPr/>
          </p:nvSpPr>
          <p:spPr>
            <a:xfrm>
              <a:off x="4643271" y="5623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6" name="pt12196"/>
            <p:cNvSpPr/>
            <p:nvPr/>
          </p:nvSpPr>
          <p:spPr>
            <a:xfrm>
              <a:off x="4691142" y="5689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7" name="pt12197"/>
            <p:cNvSpPr/>
            <p:nvPr/>
          </p:nvSpPr>
          <p:spPr>
            <a:xfrm>
              <a:off x="4597258" y="5751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8" name="pt12198"/>
            <p:cNvSpPr/>
            <p:nvPr/>
          </p:nvSpPr>
          <p:spPr>
            <a:xfrm>
              <a:off x="5090222" y="5245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9" name="pt12199"/>
            <p:cNvSpPr/>
            <p:nvPr/>
          </p:nvSpPr>
          <p:spPr>
            <a:xfrm>
              <a:off x="4470308" y="5871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0" name="pt12200"/>
            <p:cNvSpPr/>
            <p:nvPr/>
          </p:nvSpPr>
          <p:spPr>
            <a:xfrm>
              <a:off x="5008070" y="5328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1" name="pt12201"/>
            <p:cNvSpPr/>
            <p:nvPr/>
          </p:nvSpPr>
          <p:spPr>
            <a:xfrm>
              <a:off x="5295647" y="5101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2" name="pt12202"/>
            <p:cNvSpPr/>
            <p:nvPr/>
          </p:nvSpPr>
          <p:spPr>
            <a:xfrm>
              <a:off x="4990630" y="5486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3" name="pt12203"/>
            <p:cNvSpPr/>
            <p:nvPr/>
          </p:nvSpPr>
          <p:spPr>
            <a:xfrm>
              <a:off x="5438591" y="4984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4" name="pt12204"/>
            <p:cNvSpPr/>
            <p:nvPr/>
          </p:nvSpPr>
          <p:spPr>
            <a:xfrm>
              <a:off x="5024770" y="5272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5" name="pt12205"/>
            <p:cNvSpPr/>
            <p:nvPr/>
          </p:nvSpPr>
          <p:spPr>
            <a:xfrm>
              <a:off x="4930051" y="5431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6" name="pt12206"/>
            <p:cNvSpPr/>
            <p:nvPr/>
          </p:nvSpPr>
          <p:spPr>
            <a:xfrm>
              <a:off x="5395316" y="4976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7" name="pt12207"/>
            <p:cNvSpPr/>
            <p:nvPr/>
          </p:nvSpPr>
          <p:spPr>
            <a:xfrm>
              <a:off x="4651898" y="5584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8" name="pt12208"/>
            <p:cNvSpPr/>
            <p:nvPr/>
          </p:nvSpPr>
          <p:spPr>
            <a:xfrm>
              <a:off x="4875444" y="5484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9" name="pt12209"/>
            <p:cNvSpPr/>
            <p:nvPr/>
          </p:nvSpPr>
          <p:spPr>
            <a:xfrm>
              <a:off x="4591685" y="5648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0" name="pt12210"/>
            <p:cNvSpPr/>
            <p:nvPr/>
          </p:nvSpPr>
          <p:spPr>
            <a:xfrm>
              <a:off x="4972702" y="5286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1" name="pt12211"/>
            <p:cNvSpPr/>
            <p:nvPr/>
          </p:nvSpPr>
          <p:spPr>
            <a:xfrm>
              <a:off x="5043579" y="5360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2" name="pt12212"/>
            <p:cNvSpPr/>
            <p:nvPr/>
          </p:nvSpPr>
          <p:spPr>
            <a:xfrm>
              <a:off x="4640076" y="5661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3" name="pt12213"/>
            <p:cNvSpPr/>
            <p:nvPr/>
          </p:nvSpPr>
          <p:spPr>
            <a:xfrm>
              <a:off x="5485156" y="4915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4" name="pt12214"/>
            <p:cNvSpPr/>
            <p:nvPr/>
          </p:nvSpPr>
          <p:spPr>
            <a:xfrm>
              <a:off x="4775306" y="5513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5" name="pt12215"/>
            <p:cNvSpPr/>
            <p:nvPr/>
          </p:nvSpPr>
          <p:spPr>
            <a:xfrm>
              <a:off x="4639652" y="5654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6" name="pt12216"/>
            <p:cNvSpPr/>
            <p:nvPr/>
          </p:nvSpPr>
          <p:spPr>
            <a:xfrm>
              <a:off x="4624475" y="5655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7" name="pt12217"/>
            <p:cNvSpPr/>
            <p:nvPr/>
          </p:nvSpPr>
          <p:spPr>
            <a:xfrm>
              <a:off x="5183842" y="5252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8" name="pt12218"/>
            <p:cNvSpPr/>
            <p:nvPr/>
          </p:nvSpPr>
          <p:spPr>
            <a:xfrm>
              <a:off x="4792482" y="5539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9" name="pt12219"/>
            <p:cNvSpPr/>
            <p:nvPr/>
          </p:nvSpPr>
          <p:spPr>
            <a:xfrm>
              <a:off x="4891399" y="5515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0" name="pt12220"/>
            <p:cNvSpPr/>
            <p:nvPr/>
          </p:nvSpPr>
          <p:spPr>
            <a:xfrm>
              <a:off x="4910297" y="5426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1" name="pt12221"/>
            <p:cNvSpPr/>
            <p:nvPr/>
          </p:nvSpPr>
          <p:spPr>
            <a:xfrm>
              <a:off x="5086397" y="5228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2" name="pt12222"/>
            <p:cNvSpPr/>
            <p:nvPr/>
          </p:nvSpPr>
          <p:spPr>
            <a:xfrm>
              <a:off x="4975556" y="5363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3" name="pt12223"/>
            <p:cNvSpPr/>
            <p:nvPr/>
          </p:nvSpPr>
          <p:spPr>
            <a:xfrm>
              <a:off x="4903484" y="5474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4" name="pt12224"/>
            <p:cNvSpPr/>
            <p:nvPr/>
          </p:nvSpPr>
          <p:spPr>
            <a:xfrm>
              <a:off x="4813148" y="545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5" name="pt12225"/>
            <p:cNvSpPr/>
            <p:nvPr/>
          </p:nvSpPr>
          <p:spPr>
            <a:xfrm>
              <a:off x="4501562" y="577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6" name="pt12226"/>
            <p:cNvSpPr/>
            <p:nvPr/>
          </p:nvSpPr>
          <p:spPr>
            <a:xfrm>
              <a:off x="4684501" y="560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7" name="pt12227"/>
            <p:cNvSpPr/>
            <p:nvPr/>
          </p:nvSpPr>
          <p:spPr>
            <a:xfrm>
              <a:off x="4771552" y="5555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8" name="pt12228"/>
            <p:cNvSpPr/>
            <p:nvPr/>
          </p:nvSpPr>
          <p:spPr>
            <a:xfrm>
              <a:off x="5371416" y="5036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9" name="pt12229"/>
            <p:cNvSpPr/>
            <p:nvPr/>
          </p:nvSpPr>
          <p:spPr>
            <a:xfrm>
              <a:off x="4729492" y="5464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0" name="pt12230"/>
            <p:cNvSpPr/>
            <p:nvPr/>
          </p:nvSpPr>
          <p:spPr>
            <a:xfrm>
              <a:off x="4699878" y="5586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1" name="pt12231"/>
            <p:cNvSpPr/>
            <p:nvPr/>
          </p:nvSpPr>
          <p:spPr>
            <a:xfrm>
              <a:off x="4831642" y="5535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2" name="pt12232"/>
            <p:cNvSpPr/>
            <p:nvPr/>
          </p:nvSpPr>
          <p:spPr>
            <a:xfrm>
              <a:off x="5628196" y="5002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3" name="pt12233"/>
            <p:cNvSpPr/>
            <p:nvPr/>
          </p:nvSpPr>
          <p:spPr>
            <a:xfrm>
              <a:off x="4856057" y="5437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4" name="pt12234"/>
            <p:cNvSpPr/>
            <p:nvPr/>
          </p:nvSpPr>
          <p:spPr>
            <a:xfrm>
              <a:off x="5575003" y="485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5" name="pt12235"/>
            <p:cNvSpPr/>
            <p:nvPr/>
          </p:nvSpPr>
          <p:spPr>
            <a:xfrm>
              <a:off x="4751644" y="5635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6" name="pt12236"/>
            <p:cNvSpPr/>
            <p:nvPr/>
          </p:nvSpPr>
          <p:spPr>
            <a:xfrm>
              <a:off x="5460646" y="4955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7" name="pt12237"/>
            <p:cNvSpPr/>
            <p:nvPr/>
          </p:nvSpPr>
          <p:spPr>
            <a:xfrm>
              <a:off x="5195516" y="5171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8" name="pt12238"/>
            <p:cNvSpPr/>
            <p:nvPr/>
          </p:nvSpPr>
          <p:spPr>
            <a:xfrm>
              <a:off x="5260987" y="5118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9" name="pt12239"/>
            <p:cNvSpPr/>
            <p:nvPr/>
          </p:nvSpPr>
          <p:spPr>
            <a:xfrm>
              <a:off x="5538793" y="485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0" name="pt12240"/>
            <p:cNvSpPr/>
            <p:nvPr/>
          </p:nvSpPr>
          <p:spPr>
            <a:xfrm>
              <a:off x="4814453" y="5647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1" name="pt12241"/>
            <p:cNvSpPr/>
            <p:nvPr/>
          </p:nvSpPr>
          <p:spPr>
            <a:xfrm>
              <a:off x="5205878" y="5163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2" name="pt12242"/>
            <p:cNvSpPr/>
            <p:nvPr/>
          </p:nvSpPr>
          <p:spPr>
            <a:xfrm>
              <a:off x="4984929" y="5445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3" name="pt12243"/>
            <p:cNvSpPr/>
            <p:nvPr/>
          </p:nvSpPr>
          <p:spPr>
            <a:xfrm>
              <a:off x="4811156" y="5515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4" name="pt12244"/>
            <p:cNvSpPr/>
            <p:nvPr/>
          </p:nvSpPr>
          <p:spPr>
            <a:xfrm>
              <a:off x="5391973" y="5013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5" name="pt12245"/>
            <p:cNvSpPr/>
            <p:nvPr/>
          </p:nvSpPr>
          <p:spPr>
            <a:xfrm>
              <a:off x="5337617" y="5084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6" name="pt12246"/>
            <p:cNvSpPr/>
            <p:nvPr/>
          </p:nvSpPr>
          <p:spPr>
            <a:xfrm>
              <a:off x="5634039" y="4999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7" name="pt12247"/>
            <p:cNvSpPr/>
            <p:nvPr/>
          </p:nvSpPr>
          <p:spPr>
            <a:xfrm>
              <a:off x="5227232" y="5201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8" name="pt12248"/>
            <p:cNvSpPr/>
            <p:nvPr/>
          </p:nvSpPr>
          <p:spPr>
            <a:xfrm>
              <a:off x="4736010" y="5646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9" name="pt12249"/>
            <p:cNvSpPr/>
            <p:nvPr/>
          </p:nvSpPr>
          <p:spPr>
            <a:xfrm>
              <a:off x="5433075" y="5155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0" name="pt12250"/>
            <p:cNvSpPr/>
            <p:nvPr/>
          </p:nvSpPr>
          <p:spPr>
            <a:xfrm>
              <a:off x="4638662" y="5611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1" name="pt12251"/>
            <p:cNvSpPr/>
            <p:nvPr/>
          </p:nvSpPr>
          <p:spPr>
            <a:xfrm>
              <a:off x="5242351" y="525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2" name="pt12252"/>
            <p:cNvSpPr/>
            <p:nvPr/>
          </p:nvSpPr>
          <p:spPr>
            <a:xfrm>
              <a:off x="4757037" y="5635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3" name="pt12253"/>
            <p:cNvSpPr/>
            <p:nvPr/>
          </p:nvSpPr>
          <p:spPr>
            <a:xfrm>
              <a:off x="5023594" y="5358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4" name="pt12254"/>
            <p:cNvSpPr/>
            <p:nvPr/>
          </p:nvSpPr>
          <p:spPr>
            <a:xfrm>
              <a:off x="4560328" y="5725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5" name="pt12255"/>
            <p:cNvSpPr/>
            <p:nvPr/>
          </p:nvSpPr>
          <p:spPr>
            <a:xfrm>
              <a:off x="4498586" y="5799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6" name="pt12256"/>
            <p:cNvSpPr/>
            <p:nvPr/>
          </p:nvSpPr>
          <p:spPr>
            <a:xfrm>
              <a:off x="4875791" y="5430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7" name="pt12257"/>
            <p:cNvSpPr/>
            <p:nvPr/>
          </p:nvSpPr>
          <p:spPr>
            <a:xfrm>
              <a:off x="4902648" y="5380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8" name="pt12258"/>
            <p:cNvSpPr/>
            <p:nvPr/>
          </p:nvSpPr>
          <p:spPr>
            <a:xfrm>
              <a:off x="5011753" y="5296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9" name="pt12259"/>
            <p:cNvSpPr/>
            <p:nvPr/>
          </p:nvSpPr>
          <p:spPr>
            <a:xfrm>
              <a:off x="4876202" y="5365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0" name="pt12260"/>
            <p:cNvSpPr/>
            <p:nvPr/>
          </p:nvSpPr>
          <p:spPr>
            <a:xfrm>
              <a:off x="4841465" y="530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1" name="pt12261"/>
            <p:cNvSpPr/>
            <p:nvPr/>
          </p:nvSpPr>
          <p:spPr>
            <a:xfrm>
              <a:off x="5458029" y="5016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2" name="pt12262"/>
            <p:cNvSpPr/>
            <p:nvPr/>
          </p:nvSpPr>
          <p:spPr>
            <a:xfrm>
              <a:off x="4480291" y="5768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3" name="pt12263"/>
            <p:cNvSpPr/>
            <p:nvPr/>
          </p:nvSpPr>
          <p:spPr>
            <a:xfrm>
              <a:off x="5285934" y="5073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4" name="pt12264"/>
            <p:cNvSpPr/>
            <p:nvPr/>
          </p:nvSpPr>
          <p:spPr>
            <a:xfrm>
              <a:off x="5161761" y="5178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5" name="pt12265"/>
            <p:cNvSpPr/>
            <p:nvPr/>
          </p:nvSpPr>
          <p:spPr>
            <a:xfrm>
              <a:off x="5222739" y="5077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6" name="pt12266"/>
            <p:cNvSpPr/>
            <p:nvPr/>
          </p:nvSpPr>
          <p:spPr>
            <a:xfrm>
              <a:off x="5654063" y="4920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7" name="pt12267"/>
            <p:cNvSpPr/>
            <p:nvPr/>
          </p:nvSpPr>
          <p:spPr>
            <a:xfrm>
              <a:off x="5169417" y="5113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8" name="pt12268"/>
            <p:cNvSpPr/>
            <p:nvPr/>
          </p:nvSpPr>
          <p:spPr>
            <a:xfrm>
              <a:off x="4893816" y="5437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9" name="pt12269"/>
            <p:cNvSpPr/>
            <p:nvPr/>
          </p:nvSpPr>
          <p:spPr>
            <a:xfrm>
              <a:off x="5557878" y="4877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0" name="pt12270"/>
            <p:cNvSpPr/>
            <p:nvPr/>
          </p:nvSpPr>
          <p:spPr>
            <a:xfrm>
              <a:off x="5571821" y="4791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1" name="pt12271"/>
            <p:cNvSpPr/>
            <p:nvPr/>
          </p:nvSpPr>
          <p:spPr>
            <a:xfrm>
              <a:off x="5655863" y="4832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2" name="pt12272"/>
            <p:cNvSpPr/>
            <p:nvPr/>
          </p:nvSpPr>
          <p:spPr>
            <a:xfrm>
              <a:off x="5057586" y="5269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3" name="pt12273"/>
            <p:cNvSpPr/>
            <p:nvPr/>
          </p:nvSpPr>
          <p:spPr>
            <a:xfrm>
              <a:off x="5189486" y="5199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4" name="pt12274"/>
            <p:cNvSpPr/>
            <p:nvPr/>
          </p:nvSpPr>
          <p:spPr>
            <a:xfrm>
              <a:off x="4641780" y="5542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5" name="pt12275"/>
            <p:cNvSpPr/>
            <p:nvPr/>
          </p:nvSpPr>
          <p:spPr>
            <a:xfrm>
              <a:off x="5012055" y="5381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6" name="pt12276"/>
            <p:cNvSpPr/>
            <p:nvPr/>
          </p:nvSpPr>
          <p:spPr>
            <a:xfrm>
              <a:off x="5514398" y="4922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7" name="pt12277"/>
            <p:cNvSpPr/>
            <p:nvPr/>
          </p:nvSpPr>
          <p:spPr>
            <a:xfrm>
              <a:off x="4566075" y="5779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8" name="pt12278"/>
            <p:cNvSpPr/>
            <p:nvPr/>
          </p:nvSpPr>
          <p:spPr>
            <a:xfrm>
              <a:off x="5181412" y="5158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9" name="pt12279"/>
            <p:cNvSpPr/>
            <p:nvPr/>
          </p:nvSpPr>
          <p:spPr>
            <a:xfrm>
              <a:off x="5637819" y="4827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0" name="pt12280"/>
            <p:cNvSpPr/>
            <p:nvPr/>
          </p:nvSpPr>
          <p:spPr>
            <a:xfrm>
              <a:off x="5035422" y="5274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1" name="pt12281"/>
            <p:cNvSpPr/>
            <p:nvPr/>
          </p:nvSpPr>
          <p:spPr>
            <a:xfrm>
              <a:off x="4265822" y="594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2" name="pt12282"/>
            <p:cNvSpPr/>
            <p:nvPr/>
          </p:nvSpPr>
          <p:spPr>
            <a:xfrm>
              <a:off x="4472937" y="5845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3" name="pt12283"/>
            <p:cNvSpPr/>
            <p:nvPr/>
          </p:nvSpPr>
          <p:spPr>
            <a:xfrm>
              <a:off x="4591280" y="5714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4" name="pt12284"/>
            <p:cNvSpPr/>
            <p:nvPr/>
          </p:nvSpPr>
          <p:spPr>
            <a:xfrm>
              <a:off x="5051839" y="5286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5" name="pt12285"/>
            <p:cNvSpPr/>
            <p:nvPr/>
          </p:nvSpPr>
          <p:spPr>
            <a:xfrm>
              <a:off x="4526201" y="5789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6" name="pt12286"/>
            <p:cNvSpPr/>
            <p:nvPr/>
          </p:nvSpPr>
          <p:spPr>
            <a:xfrm>
              <a:off x="4846569" y="5441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7" name="pt12287"/>
            <p:cNvSpPr/>
            <p:nvPr/>
          </p:nvSpPr>
          <p:spPr>
            <a:xfrm>
              <a:off x="4627323" y="5708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8" name="pt12288"/>
            <p:cNvSpPr/>
            <p:nvPr/>
          </p:nvSpPr>
          <p:spPr>
            <a:xfrm>
              <a:off x="4708035" y="5463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9" name="pt12289"/>
            <p:cNvSpPr/>
            <p:nvPr/>
          </p:nvSpPr>
          <p:spPr>
            <a:xfrm>
              <a:off x="4531099" y="5751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0" name="pt12290"/>
            <p:cNvSpPr/>
            <p:nvPr/>
          </p:nvSpPr>
          <p:spPr>
            <a:xfrm>
              <a:off x="5232953" y="5128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1" name="pt12291"/>
            <p:cNvSpPr/>
            <p:nvPr/>
          </p:nvSpPr>
          <p:spPr>
            <a:xfrm>
              <a:off x="5411123" y="5100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2" name="pt12292"/>
            <p:cNvSpPr/>
            <p:nvPr/>
          </p:nvSpPr>
          <p:spPr>
            <a:xfrm>
              <a:off x="5600542" y="4830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3" name="pt12293"/>
            <p:cNvSpPr/>
            <p:nvPr/>
          </p:nvSpPr>
          <p:spPr>
            <a:xfrm>
              <a:off x="5285356" y="5100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4" name="pt12294"/>
            <p:cNvSpPr/>
            <p:nvPr/>
          </p:nvSpPr>
          <p:spPr>
            <a:xfrm>
              <a:off x="5334943" y="503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5" name="pt12295"/>
            <p:cNvSpPr/>
            <p:nvPr/>
          </p:nvSpPr>
          <p:spPr>
            <a:xfrm>
              <a:off x="5305000" y="5110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6" name="pt12296"/>
            <p:cNvSpPr/>
            <p:nvPr/>
          </p:nvSpPr>
          <p:spPr>
            <a:xfrm>
              <a:off x="4894645" y="556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7" name="pt12297"/>
            <p:cNvSpPr/>
            <p:nvPr/>
          </p:nvSpPr>
          <p:spPr>
            <a:xfrm>
              <a:off x="4446595" y="5812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8" name="pt12298"/>
            <p:cNvSpPr/>
            <p:nvPr/>
          </p:nvSpPr>
          <p:spPr>
            <a:xfrm>
              <a:off x="5094516" y="5207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9" name="pt12299"/>
            <p:cNvSpPr/>
            <p:nvPr/>
          </p:nvSpPr>
          <p:spPr>
            <a:xfrm>
              <a:off x="5590263" y="4954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0" name="pt12300"/>
            <p:cNvSpPr/>
            <p:nvPr/>
          </p:nvSpPr>
          <p:spPr>
            <a:xfrm>
              <a:off x="4884206" y="5500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1" name="pt12301"/>
            <p:cNvSpPr/>
            <p:nvPr/>
          </p:nvSpPr>
          <p:spPr>
            <a:xfrm>
              <a:off x="5641483" y="4795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2" name="pt12302"/>
            <p:cNvSpPr/>
            <p:nvPr/>
          </p:nvSpPr>
          <p:spPr>
            <a:xfrm>
              <a:off x="4649596" y="5632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3" name="pt12303"/>
            <p:cNvSpPr/>
            <p:nvPr/>
          </p:nvSpPr>
          <p:spPr>
            <a:xfrm>
              <a:off x="5100346" y="5334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4" name="pt12304"/>
            <p:cNvSpPr/>
            <p:nvPr/>
          </p:nvSpPr>
          <p:spPr>
            <a:xfrm>
              <a:off x="5106704" y="5349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5" name="pt12305"/>
            <p:cNvSpPr/>
            <p:nvPr/>
          </p:nvSpPr>
          <p:spPr>
            <a:xfrm>
              <a:off x="5431410" y="4964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6" name="pt12306"/>
            <p:cNvSpPr/>
            <p:nvPr/>
          </p:nvSpPr>
          <p:spPr>
            <a:xfrm>
              <a:off x="4527024" y="5665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7" name="pt12307"/>
            <p:cNvSpPr/>
            <p:nvPr/>
          </p:nvSpPr>
          <p:spPr>
            <a:xfrm>
              <a:off x="5143447" y="5258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8" name="pt12308"/>
            <p:cNvSpPr/>
            <p:nvPr/>
          </p:nvSpPr>
          <p:spPr>
            <a:xfrm>
              <a:off x="5652032" y="4792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9" name="pt12309"/>
            <p:cNvSpPr/>
            <p:nvPr/>
          </p:nvSpPr>
          <p:spPr>
            <a:xfrm>
              <a:off x="4868302" y="5453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0" name="pt12310"/>
            <p:cNvSpPr/>
            <p:nvPr/>
          </p:nvSpPr>
          <p:spPr>
            <a:xfrm>
              <a:off x="4481673" y="5764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1" name="pt12311"/>
            <p:cNvSpPr/>
            <p:nvPr/>
          </p:nvSpPr>
          <p:spPr>
            <a:xfrm>
              <a:off x="4502860" y="5735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2" name="pt12312"/>
            <p:cNvSpPr/>
            <p:nvPr/>
          </p:nvSpPr>
          <p:spPr>
            <a:xfrm>
              <a:off x="4346129" y="5873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3" name="pt12313"/>
            <p:cNvSpPr/>
            <p:nvPr/>
          </p:nvSpPr>
          <p:spPr>
            <a:xfrm>
              <a:off x="4840128" y="5378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4" name="pt12314"/>
            <p:cNvSpPr/>
            <p:nvPr/>
          </p:nvSpPr>
          <p:spPr>
            <a:xfrm>
              <a:off x="4818799" y="5503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5" name="pt12315"/>
            <p:cNvSpPr/>
            <p:nvPr/>
          </p:nvSpPr>
          <p:spPr>
            <a:xfrm>
              <a:off x="4623601" y="5635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6" name="pt12316"/>
            <p:cNvSpPr/>
            <p:nvPr/>
          </p:nvSpPr>
          <p:spPr>
            <a:xfrm>
              <a:off x="4786632" y="5602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7" name="pt12317"/>
            <p:cNvSpPr/>
            <p:nvPr/>
          </p:nvSpPr>
          <p:spPr>
            <a:xfrm>
              <a:off x="5461218" y="510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8" name="pt12318"/>
            <p:cNvSpPr/>
            <p:nvPr/>
          </p:nvSpPr>
          <p:spPr>
            <a:xfrm>
              <a:off x="5393857" y="5123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9" name="pt12319"/>
            <p:cNvSpPr/>
            <p:nvPr/>
          </p:nvSpPr>
          <p:spPr>
            <a:xfrm>
              <a:off x="5239587" y="5112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0" name="pt12320"/>
            <p:cNvSpPr/>
            <p:nvPr/>
          </p:nvSpPr>
          <p:spPr>
            <a:xfrm>
              <a:off x="4545698" y="5672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1" name="pt12321"/>
            <p:cNvSpPr/>
            <p:nvPr/>
          </p:nvSpPr>
          <p:spPr>
            <a:xfrm>
              <a:off x="5610261" y="484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2" name="pt12322"/>
            <p:cNvSpPr/>
            <p:nvPr/>
          </p:nvSpPr>
          <p:spPr>
            <a:xfrm>
              <a:off x="4701620" y="5597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3" name="pt12323"/>
            <p:cNvSpPr/>
            <p:nvPr/>
          </p:nvSpPr>
          <p:spPr>
            <a:xfrm>
              <a:off x="4672719" y="5634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4" name="pt12324"/>
            <p:cNvSpPr/>
            <p:nvPr/>
          </p:nvSpPr>
          <p:spPr>
            <a:xfrm>
              <a:off x="4782403" y="550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5" name="pt12325"/>
            <p:cNvSpPr/>
            <p:nvPr/>
          </p:nvSpPr>
          <p:spPr>
            <a:xfrm>
              <a:off x="5078491" y="5248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6" name="pt12326"/>
            <p:cNvSpPr/>
            <p:nvPr/>
          </p:nvSpPr>
          <p:spPr>
            <a:xfrm>
              <a:off x="4740607" y="5588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7" name="pt12327"/>
            <p:cNvSpPr/>
            <p:nvPr/>
          </p:nvSpPr>
          <p:spPr>
            <a:xfrm>
              <a:off x="4774747" y="554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8" name="pt12328"/>
            <p:cNvSpPr/>
            <p:nvPr/>
          </p:nvSpPr>
          <p:spPr>
            <a:xfrm>
              <a:off x="4641259" y="5647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9" name="pt12329"/>
            <p:cNvSpPr/>
            <p:nvPr/>
          </p:nvSpPr>
          <p:spPr>
            <a:xfrm>
              <a:off x="5019506" y="5316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0" name="pt12330"/>
            <p:cNvSpPr/>
            <p:nvPr/>
          </p:nvSpPr>
          <p:spPr>
            <a:xfrm>
              <a:off x="4633770" y="5670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1" name="pt12331"/>
            <p:cNvSpPr/>
            <p:nvPr/>
          </p:nvSpPr>
          <p:spPr>
            <a:xfrm>
              <a:off x="5163163" y="5154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2" name="pt12332"/>
            <p:cNvSpPr/>
            <p:nvPr/>
          </p:nvSpPr>
          <p:spPr>
            <a:xfrm>
              <a:off x="5651447" y="5074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3" name="pt12333"/>
            <p:cNvSpPr/>
            <p:nvPr/>
          </p:nvSpPr>
          <p:spPr>
            <a:xfrm>
              <a:off x="5442428" y="4979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4" name="pt12334"/>
            <p:cNvSpPr/>
            <p:nvPr/>
          </p:nvSpPr>
          <p:spPr>
            <a:xfrm>
              <a:off x="4643271" y="5623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5" name="pt12335"/>
            <p:cNvSpPr/>
            <p:nvPr/>
          </p:nvSpPr>
          <p:spPr>
            <a:xfrm>
              <a:off x="4691142" y="5689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6" name="pt12336"/>
            <p:cNvSpPr/>
            <p:nvPr/>
          </p:nvSpPr>
          <p:spPr>
            <a:xfrm>
              <a:off x="4597258" y="5751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7" name="pt12337"/>
            <p:cNvSpPr/>
            <p:nvPr/>
          </p:nvSpPr>
          <p:spPr>
            <a:xfrm>
              <a:off x="5090222" y="5245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8" name="pt12338"/>
            <p:cNvSpPr/>
            <p:nvPr/>
          </p:nvSpPr>
          <p:spPr>
            <a:xfrm>
              <a:off x="4470308" y="5871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9" name="pt12339"/>
            <p:cNvSpPr/>
            <p:nvPr/>
          </p:nvSpPr>
          <p:spPr>
            <a:xfrm>
              <a:off x="5008070" y="5328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0" name="pt12340"/>
            <p:cNvSpPr/>
            <p:nvPr/>
          </p:nvSpPr>
          <p:spPr>
            <a:xfrm>
              <a:off x="5295647" y="5101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1" name="pt12341"/>
            <p:cNvSpPr/>
            <p:nvPr/>
          </p:nvSpPr>
          <p:spPr>
            <a:xfrm>
              <a:off x="4990630" y="5486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2" name="pt12342"/>
            <p:cNvSpPr/>
            <p:nvPr/>
          </p:nvSpPr>
          <p:spPr>
            <a:xfrm>
              <a:off x="5438591" y="4984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3" name="pt12343"/>
            <p:cNvSpPr/>
            <p:nvPr/>
          </p:nvSpPr>
          <p:spPr>
            <a:xfrm>
              <a:off x="5024770" y="5272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4" name="pt12344"/>
            <p:cNvSpPr/>
            <p:nvPr/>
          </p:nvSpPr>
          <p:spPr>
            <a:xfrm>
              <a:off x="4930051" y="5431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5" name="pt12345"/>
            <p:cNvSpPr/>
            <p:nvPr/>
          </p:nvSpPr>
          <p:spPr>
            <a:xfrm>
              <a:off x="5395316" y="4976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6" name="pt12346"/>
            <p:cNvSpPr/>
            <p:nvPr/>
          </p:nvSpPr>
          <p:spPr>
            <a:xfrm>
              <a:off x="4651898" y="5584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7" name="pt12347"/>
            <p:cNvSpPr/>
            <p:nvPr/>
          </p:nvSpPr>
          <p:spPr>
            <a:xfrm>
              <a:off x="4875444" y="5484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8" name="pt12348"/>
            <p:cNvSpPr/>
            <p:nvPr/>
          </p:nvSpPr>
          <p:spPr>
            <a:xfrm>
              <a:off x="4591685" y="5648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9" name="pt12349"/>
            <p:cNvSpPr/>
            <p:nvPr/>
          </p:nvSpPr>
          <p:spPr>
            <a:xfrm>
              <a:off x="4972702" y="5286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0" name="pt12350"/>
            <p:cNvSpPr/>
            <p:nvPr/>
          </p:nvSpPr>
          <p:spPr>
            <a:xfrm>
              <a:off x="5043579" y="5360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1" name="pt12351"/>
            <p:cNvSpPr/>
            <p:nvPr/>
          </p:nvSpPr>
          <p:spPr>
            <a:xfrm>
              <a:off x="4640076" y="5661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2" name="pt12352"/>
            <p:cNvSpPr/>
            <p:nvPr/>
          </p:nvSpPr>
          <p:spPr>
            <a:xfrm>
              <a:off x="5485156" y="4915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3" name="pt12353"/>
            <p:cNvSpPr/>
            <p:nvPr/>
          </p:nvSpPr>
          <p:spPr>
            <a:xfrm>
              <a:off x="4775306" y="5513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4" name="pt12354"/>
            <p:cNvSpPr/>
            <p:nvPr/>
          </p:nvSpPr>
          <p:spPr>
            <a:xfrm>
              <a:off x="4639652" y="5654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5" name="pt12355"/>
            <p:cNvSpPr/>
            <p:nvPr/>
          </p:nvSpPr>
          <p:spPr>
            <a:xfrm>
              <a:off x="4624475" y="5655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6" name="pt12356"/>
            <p:cNvSpPr/>
            <p:nvPr/>
          </p:nvSpPr>
          <p:spPr>
            <a:xfrm>
              <a:off x="5183842" y="5252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7" name="pt12357"/>
            <p:cNvSpPr/>
            <p:nvPr/>
          </p:nvSpPr>
          <p:spPr>
            <a:xfrm>
              <a:off x="4792482" y="5539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8" name="pt12358"/>
            <p:cNvSpPr/>
            <p:nvPr/>
          </p:nvSpPr>
          <p:spPr>
            <a:xfrm>
              <a:off x="4891399" y="5515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9" name="pt12359"/>
            <p:cNvSpPr/>
            <p:nvPr/>
          </p:nvSpPr>
          <p:spPr>
            <a:xfrm>
              <a:off x="4910297" y="5426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0" name="pt12360"/>
            <p:cNvSpPr/>
            <p:nvPr/>
          </p:nvSpPr>
          <p:spPr>
            <a:xfrm>
              <a:off x="5086397" y="5228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1" name="pt12361"/>
            <p:cNvSpPr/>
            <p:nvPr/>
          </p:nvSpPr>
          <p:spPr>
            <a:xfrm>
              <a:off x="4975556" y="5363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2" name="pt12362"/>
            <p:cNvSpPr/>
            <p:nvPr/>
          </p:nvSpPr>
          <p:spPr>
            <a:xfrm>
              <a:off x="4903484" y="5474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3" name="pt12363"/>
            <p:cNvSpPr/>
            <p:nvPr/>
          </p:nvSpPr>
          <p:spPr>
            <a:xfrm>
              <a:off x="4813148" y="545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4" name="pt12364"/>
            <p:cNvSpPr/>
            <p:nvPr/>
          </p:nvSpPr>
          <p:spPr>
            <a:xfrm>
              <a:off x="4501562" y="577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5" name="pt12365"/>
            <p:cNvSpPr/>
            <p:nvPr/>
          </p:nvSpPr>
          <p:spPr>
            <a:xfrm>
              <a:off x="4684501" y="560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6" name="pt12366"/>
            <p:cNvSpPr/>
            <p:nvPr/>
          </p:nvSpPr>
          <p:spPr>
            <a:xfrm>
              <a:off x="4771552" y="5555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7" name="pt12367"/>
            <p:cNvSpPr/>
            <p:nvPr/>
          </p:nvSpPr>
          <p:spPr>
            <a:xfrm>
              <a:off x="5371416" y="5036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8" name="pt12368"/>
            <p:cNvSpPr/>
            <p:nvPr/>
          </p:nvSpPr>
          <p:spPr>
            <a:xfrm>
              <a:off x="4729492" y="5464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9" name="pt12369"/>
            <p:cNvSpPr/>
            <p:nvPr/>
          </p:nvSpPr>
          <p:spPr>
            <a:xfrm>
              <a:off x="4699878" y="5586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0" name="pt12370"/>
            <p:cNvSpPr/>
            <p:nvPr/>
          </p:nvSpPr>
          <p:spPr>
            <a:xfrm>
              <a:off x="4831642" y="5535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1" name="pt12371"/>
            <p:cNvSpPr/>
            <p:nvPr/>
          </p:nvSpPr>
          <p:spPr>
            <a:xfrm>
              <a:off x="5628196" y="5002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2" name="pt12372"/>
            <p:cNvSpPr/>
            <p:nvPr/>
          </p:nvSpPr>
          <p:spPr>
            <a:xfrm>
              <a:off x="4856057" y="5437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3" name="pt12373"/>
            <p:cNvSpPr/>
            <p:nvPr/>
          </p:nvSpPr>
          <p:spPr>
            <a:xfrm>
              <a:off x="5575003" y="485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4" name="pt12374"/>
            <p:cNvSpPr/>
            <p:nvPr/>
          </p:nvSpPr>
          <p:spPr>
            <a:xfrm>
              <a:off x="4751644" y="5635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5" name="pt12375"/>
            <p:cNvSpPr/>
            <p:nvPr/>
          </p:nvSpPr>
          <p:spPr>
            <a:xfrm>
              <a:off x="5460646" y="4955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6" name="pt12376"/>
            <p:cNvSpPr/>
            <p:nvPr/>
          </p:nvSpPr>
          <p:spPr>
            <a:xfrm>
              <a:off x="5195516" y="5171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7" name="pt12377"/>
            <p:cNvSpPr/>
            <p:nvPr/>
          </p:nvSpPr>
          <p:spPr>
            <a:xfrm>
              <a:off x="5260987" y="5118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8" name="pt12378"/>
            <p:cNvSpPr/>
            <p:nvPr/>
          </p:nvSpPr>
          <p:spPr>
            <a:xfrm>
              <a:off x="5538793" y="485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9" name="pt12379"/>
            <p:cNvSpPr/>
            <p:nvPr/>
          </p:nvSpPr>
          <p:spPr>
            <a:xfrm>
              <a:off x="4814453" y="5647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0" name="pt12380"/>
            <p:cNvSpPr/>
            <p:nvPr/>
          </p:nvSpPr>
          <p:spPr>
            <a:xfrm>
              <a:off x="5205878" y="5163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1" name="pt12381"/>
            <p:cNvSpPr/>
            <p:nvPr/>
          </p:nvSpPr>
          <p:spPr>
            <a:xfrm>
              <a:off x="4984929" y="5445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2" name="pt12382"/>
            <p:cNvSpPr/>
            <p:nvPr/>
          </p:nvSpPr>
          <p:spPr>
            <a:xfrm>
              <a:off x="4811156" y="5515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3" name="pt12383"/>
            <p:cNvSpPr/>
            <p:nvPr/>
          </p:nvSpPr>
          <p:spPr>
            <a:xfrm>
              <a:off x="5391973" y="5013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4" name="pt12384"/>
            <p:cNvSpPr/>
            <p:nvPr/>
          </p:nvSpPr>
          <p:spPr>
            <a:xfrm>
              <a:off x="5337617" y="5084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5" name="pt12385"/>
            <p:cNvSpPr/>
            <p:nvPr/>
          </p:nvSpPr>
          <p:spPr>
            <a:xfrm>
              <a:off x="5634039" y="4999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6" name="pt12386"/>
            <p:cNvSpPr/>
            <p:nvPr/>
          </p:nvSpPr>
          <p:spPr>
            <a:xfrm>
              <a:off x="5227232" y="5201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7" name="pt12387"/>
            <p:cNvSpPr/>
            <p:nvPr/>
          </p:nvSpPr>
          <p:spPr>
            <a:xfrm>
              <a:off x="4736010" y="5646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8" name="pt12388"/>
            <p:cNvSpPr/>
            <p:nvPr/>
          </p:nvSpPr>
          <p:spPr>
            <a:xfrm>
              <a:off x="5433075" y="5155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9" name="pt12389"/>
            <p:cNvSpPr/>
            <p:nvPr/>
          </p:nvSpPr>
          <p:spPr>
            <a:xfrm>
              <a:off x="4638662" y="5611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0" name="pt12390"/>
            <p:cNvSpPr/>
            <p:nvPr/>
          </p:nvSpPr>
          <p:spPr>
            <a:xfrm>
              <a:off x="5242351" y="525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1" name="pt12391"/>
            <p:cNvSpPr/>
            <p:nvPr/>
          </p:nvSpPr>
          <p:spPr>
            <a:xfrm>
              <a:off x="4757037" y="5635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2" name="pt12392"/>
            <p:cNvSpPr/>
            <p:nvPr/>
          </p:nvSpPr>
          <p:spPr>
            <a:xfrm>
              <a:off x="5023594" y="5358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3" name="pt12393"/>
            <p:cNvSpPr/>
            <p:nvPr/>
          </p:nvSpPr>
          <p:spPr>
            <a:xfrm>
              <a:off x="4560328" y="5725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4" name="pt12394"/>
            <p:cNvSpPr/>
            <p:nvPr/>
          </p:nvSpPr>
          <p:spPr>
            <a:xfrm>
              <a:off x="4498586" y="5799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5" name="pt12395"/>
            <p:cNvSpPr/>
            <p:nvPr/>
          </p:nvSpPr>
          <p:spPr>
            <a:xfrm>
              <a:off x="4875791" y="5430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6" name="pt12396"/>
            <p:cNvSpPr/>
            <p:nvPr/>
          </p:nvSpPr>
          <p:spPr>
            <a:xfrm>
              <a:off x="4902648" y="5380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7" name="pt12397"/>
            <p:cNvSpPr/>
            <p:nvPr/>
          </p:nvSpPr>
          <p:spPr>
            <a:xfrm>
              <a:off x="5628890" y="4879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8" name="pt12398"/>
            <p:cNvSpPr/>
            <p:nvPr/>
          </p:nvSpPr>
          <p:spPr>
            <a:xfrm>
              <a:off x="5002490" y="5265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9" name="pt12399"/>
            <p:cNvSpPr/>
            <p:nvPr/>
          </p:nvSpPr>
          <p:spPr>
            <a:xfrm>
              <a:off x="5633872" y="4776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0" name="pt12400"/>
            <p:cNvSpPr/>
            <p:nvPr/>
          </p:nvSpPr>
          <p:spPr>
            <a:xfrm>
              <a:off x="5456705" y="4951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1" name="pt12401"/>
            <p:cNvSpPr/>
            <p:nvPr/>
          </p:nvSpPr>
          <p:spPr>
            <a:xfrm>
              <a:off x="4803866" y="5463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2" name="pt12402"/>
            <p:cNvSpPr/>
            <p:nvPr/>
          </p:nvSpPr>
          <p:spPr>
            <a:xfrm>
              <a:off x="5615873" y="4833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3" name="pt12403"/>
            <p:cNvSpPr/>
            <p:nvPr/>
          </p:nvSpPr>
          <p:spPr>
            <a:xfrm>
              <a:off x="5647506" y="4774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4" name="pt12404"/>
            <p:cNvSpPr/>
            <p:nvPr/>
          </p:nvSpPr>
          <p:spPr>
            <a:xfrm>
              <a:off x="4589975" y="5665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5" name="pt12405"/>
            <p:cNvSpPr/>
            <p:nvPr/>
          </p:nvSpPr>
          <p:spPr>
            <a:xfrm>
              <a:off x="5483408" y="4914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6" name="pt12406"/>
            <p:cNvSpPr/>
            <p:nvPr/>
          </p:nvSpPr>
          <p:spPr>
            <a:xfrm>
              <a:off x="5582595" y="4842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7" name="pt12407"/>
            <p:cNvSpPr/>
            <p:nvPr/>
          </p:nvSpPr>
          <p:spPr>
            <a:xfrm>
              <a:off x="4996744" y="5427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8" name="pt12408"/>
            <p:cNvSpPr/>
            <p:nvPr/>
          </p:nvSpPr>
          <p:spPr>
            <a:xfrm>
              <a:off x="4483267" y="5783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9" name="pt12409"/>
            <p:cNvSpPr/>
            <p:nvPr/>
          </p:nvSpPr>
          <p:spPr>
            <a:xfrm>
              <a:off x="5028325" y="5434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0" name="pt12410"/>
            <p:cNvSpPr/>
            <p:nvPr/>
          </p:nvSpPr>
          <p:spPr>
            <a:xfrm>
              <a:off x="4607376" y="5700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1" name="pt12411"/>
            <p:cNvSpPr/>
            <p:nvPr/>
          </p:nvSpPr>
          <p:spPr>
            <a:xfrm>
              <a:off x="4469421" y="5823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2" name="pt12412"/>
            <p:cNvSpPr/>
            <p:nvPr/>
          </p:nvSpPr>
          <p:spPr>
            <a:xfrm>
              <a:off x="5155134" y="5230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3" name="pt12413"/>
            <p:cNvSpPr/>
            <p:nvPr/>
          </p:nvSpPr>
          <p:spPr>
            <a:xfrm>
              <a:off x="4504943" y="5833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4" name="pt12414"/>
            <p:cNvSpPr/>
            <p:nvPr/>
          </p:nvSpPr>
          <p:spPr>
            <a:xfrm>
              <a:off x="4547806" y="5754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5" name="pt12415"/>
            <p:cNvSpPr/>
            <p:nvPr/>
          </p:nvSpPr>
          <p:spPr>
            <a:xfrm>
              <a:off x="4865545" y="5433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6" name="pt12416"/>
            <p:cNvSpPr/>
            <p:nvPr/>
          </p:nvSpPr>
          <p:spPr>
            <a:xfrm>
              <a:off x="4550577" y="5778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7" name="pt12417"/>
            <p:cNvSpPr/>
            <p:nvPr/>
          </p:nvSpPr>
          <p:spPr>
            <a:xfrm>
              <a:off x="4533639" y="5703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8" name="pt12418"/>
            <p:cNvSpPr/>
            <p:nvPr/>
          </p:nvSpPr>
          <p:spPr>
            <a:xfrm>
              <a:off x="4754228" y="5620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9" name="pt12419"/>
            <p:cNvSpPr/>
            <p:nvPr/>
          </p:nvSpPr>
          <p:spPr>
            <a:xfrm>
              <a:off x="4813007" y="5574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0" name="pt12420"/>
            <p:cNvSpPr/>
            <p:nvPr/>
          </p:nvSpPr>
          <p:spPr>
            <a:xfrm>
              <a:off x="4696394" y="5614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1" name="pt12421"/>
            <p:cNvSpPr/>
            <p:nvPr/>
          </p:nvSpPr>
          <p:spPr>
            <a:xfrm>
              <a:off x="5644787" y="4794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2" name="pt12422"/>
            <p:cNvSpPr/>
            <p:nvPr/>
          </p:nvSpPr>
          <p:spPr>
            <a:xfrm>
              <a:off x="5198794" y="5118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3" name="pt12423"/>
            <p:cNvSpPr/>
            <p:nvPr/>
          </p:nvSpPr>
          <p:spPr>
            <a:xfrm>
              <a:off x="5259341" y="491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4" name="pt12424"/>
            <p:cNvSpPr/>
            <p:nvPr/>
          </p:nvSpPr>
          <p:spPr>
            <a:xfrm>
              <a:off x="5434489" y="5001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5" name="pt12425"/>
            <p:cNvSpPr/>
            <p:nvPr/>
          </p:nvSpPr>
          <p:spPr>
            <a:xfrm>
              <a:off x="5412376" y="4982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6" name="pt12426"/>
            <p:cNvSpPr/>
            <p:nvPr/>
          </p:nvSpPr>
          <p:spPr>
            <a:xfrm>
              <a:off x="5545240" y="4879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7" name="pt12427"/>
            <p:cNvSpPr/>
            <p:nvPr/>
          </p:nvSpPr>
          <p:spPr>
            <a:xfrm>
              <a:off x="5577259" y="4878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8" name="pt12428"/>
            <p:cNvSpPr/>
            <p:nvPr/>
          </p:nvSpPr>
          <p:spPr>
            <a:xfrm>
              <a:off x="5633589" y="485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9" name="pt12429"/>
            <p:cNvSpPr/>
            <p:nvPr/>
          </p:nvSpPr>
          <p:spPr>
            <a:xfrm>
              <a:off x="4965908" y="5343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0" name="pt12430"/>
            <p:cNvSpPr/>
            <p:nvPr/>
          </p:nvSpPr>
          <p:spPr>
            <a:xfrm>
              <a:off x="4926741" y="5484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1" name="pt12431"/>
            <p:cNvSpPr/>
            <p:nvPr/>
          </p:nvSpPr>
          <p:spPr>
            <a:xfrm>
              <a:off x="4479051" y="5823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2" name="pt12432"/>
            <p:cNvSpPr/>
            <p:nvPr/>
          </p:nvSpPr>
          <p:spPr>
            <a:xfrm>
              <a:off x="5032831" y="5259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3" name="pt12433"/>
            <p:cNvSpPr/>
            <p:nvPr/>
          </p:nvSpPr>
          <p:spPr>
            <a:xfrm>
              <a:off x="4569289" y="5718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4" name="pt12434"/>
            <p:cNvSpPr/>
            <p:nvPr/>
          </p:nvSpPr>
          <p:spPr>
            <a:xfrm>
              <a:off x="5014640" y="5378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5" name="pt12435"/>
            <p:cNvSpPr/>
            <p:nvPr/>
          </p:nvSpPr>
          <p:spPr>
            <a:xfrm>
              <a:off x="4678086" y="5659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6" name="pt12436"/>
            <p:cNvSpPr/>
            <p:nvPr/>
          </p:nvSpPr>
          <p:spPr>
            <a:xfrm>
              <a:off x="4605075" y="5754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7" name="pt12437"/>
            <p:cNvSpPr/>
            <p:nvPr/>
          </p:nvSpPr>
          <p:spPr>
            <a:xfrm>
              <a:off x="5119554" y="5137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8" name="pt12438"/>
            <p:cNvSpPr/>
            <p:nvPr/>
          </p:nvSpPr>
          <p:spPr>
            <a:xfrm>
              <a:off x="5041413" y="5308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9" name="pt12439"/>
            <p:cNvSpPr/>
            <p:nvPr/>
          </p:nvSpPr>
          <p:spPr>
            <a:xfrm>
              <a:off x="5524882" y="4883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0" name="pt12440"/>
            <p:cNvSpPr/>
            <p:nvPr/>
          </p:nvSpPr>
          <p:spPr>
            <a:xfrm>
              <a:off x="4787198" y="5606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1" name="pt12441"/>
            <p:cNvSpPr/>
            <p:nvPr/>
          </p:nvSpPr>
          <p:spPr>
            <a:xfrm>
              <a:off x="5090254" y="5201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2" name="pt12442"/>
            <p:cNvSpPr/>
            <p:nvPr/>
          </p:nvSpPr>
          <p:spPr>
            <a:xfrm>
              <a:off x="4563690" y="5735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3" name="pt12443"/>
            <p:cNvSpPr/>
            <p:nvPr/>
          </p:nvSpPr>
          <p:spPr>
            <a:xfrm>
              <a:off x="5493236" y="4931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4" name="pt12444"/>
            <p:cNvSpPr/>
            <p:nvPr/>
          </p:nvSpPr>
          <p:spPr>
            <a:xfrm>
              <a:off x="4702796" y="5612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5" name="pt12445"/>
            <p:cNvSpPr/>
            <p:nvPr/>
          </p:nvSpPr>
          <p:spPr>
            <a:xfrm>
              <a:off x="5369989" y="5079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6" name="pt12446"/>
            <p:cNvSpPr/>
            <p:nvPr/>
          </p:nvSpPr>
          <p:spPr>
            <a:xfrm>
              <a:off x="4814698" y="5434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7" name="pt12447"/>
            <p:cNvSpPr/>
            <p:nvPr/>
          </p:nvSpPr>
          <p:spPr>
            <a:xfrm>
              <a:off x="5645385" y="4843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8" name="pt12448"/>
            <p:cNvSpPr/>
            <p:nvPr/>
          </p:nvSpPr>
          <p:spPr>
            <a:xfrm>
              <a:off x="5554638" y="4861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9" name="pt12449"/>
            <p:cNvSpPr/>
            <p:nvPr/>
          </p:nvSpPr>
          <p:spPr>
            <a:xfrm>
              <a:off x="5520691" y="4972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0" name="pt12450"/>
            <p:cNvSpPr/>
            <p:nvPr/>
          </p:nvSpPr>
          <p:spPr>
            <a:xfrm>
              <a:off x="5456885" y="4971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1" name="pt12451"/>
            <p:cNvSpPr/>
            <p:nvPr/>
          </p:nvSpPr>
          <p:spPr>
            <a:xfrm>
              <a:off x="5597791" y="4780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2" name="pt12452"/>
            <p:cNvSpPr/>
            <p:nvPr/>
          </p:nvSpPr>
          <p:spPr>
            <a:xfrm>
              <a:off x="5108202" y="5218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3" name="pt12453"/>
            <p:cNvSpPr/>
            <p:nvPr/>
          </p:nvSpPr>
          <p:spPr>
            <a:xfrm>
              <a:off x="5463918" y="4866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4" name="pt12454"/>
            <p:cNvSpPr/>
            <p:nvPr/>
          </p:nvSpPr>
          <p:spPr>
            <a:xfrm>
              <a:off x="4713955" y="5563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5" name="pt12455"/>
            <p:cNvSpPr/>
            <p:nvPr/>
          </p:nvSpPr>
          <p:spPr>
            <a:xfrm>
              <a:off x="4902738" y="5345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6" name="pt12456"/>
            <p:cNvSpPr/>
            <p:nvPr/>
          </p:nvSpPr>
          <p:spPr>
            <a:xfrm>
              <a:off x="5627168" y="4877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7" name="pt12457"/>
            <p:cNvSpPr/>
            <p:nvPr/>
          </p:nvSpPr>
          <p:spPr>
            <a:xfrm>
              <a:off x="5611136" y="4808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8" name="pt12458"/>
            <p:cNvSpPr/>
            <p:nvPr/>
          </p:nvSpPr>
          <p:spPr>
            <a:xfrm>
              <a:off x="5648361" y="4856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9" name="pt12459"/>
            <p:cNvSpPr/>
            <p:nvPr/>
          </p:nvSpPr>
          <p:spPr>
            <a:xfrm>
              <a:off x="5611836" y="4857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0" name="pt12460"/>
            <p:cNvSpPr/>
            <p:nvPr/>
          </p:nvSpPr>
          <p:spPr>
            <a:xfrm>
              <a:off x="5534872" y="4889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1" name="pt12461"/>
            <p:cNvSpPr/>
            <p:nvPr/>
          </p:nvSpPr>
          <p:spPr>
            <a:xfrm>
              <a:off x="5648747" y="4831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2" name="pt12462"/>
            <p:cNvSpPr/>
            <p:nvPr/>
          </p:nvSpPr>
          <p:spPr>
            <a:xfrm>
              <a:off x="4430409" y="5841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3" name="pt12463"/>
            <p:cNvSpPr/>
            <p:nvPr/>
          </p:nvSpPr>
          <p:spPr>
            <a:xfrm>
              <a:off x="4536229" y="5739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4" name="pt12464"/>
            <p:cNvSpPr/>
            <p:nvPr/>
          </p:nvSpPr>
          <p:spPr>
            <a:xfrm>
              <a:off x="4729537" y="5574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5" name="pt12465"/>
            <p:cNvSpPr/>
            <p:nvPr/>
          </p:nvSpPr>
          <p:spPr>
            <a:xfrm>
              <a:off x="4325944" y="5870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6" name="pt12466"/>
            <p:cNvSpPr/>
            <p:nvPr/>
          </p:nvSpPr>
          <p:spPr>
            <a:xfrm>
              <a:off x="4411445" y="5768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7" name="pt12467"/>
            <p:cNvSpPr/>
            <p:nvPr/>
          </p:nvSpPr>
          <p:spPr>
            <a:xfrm>
              <a:off x="4592090" y="5611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8" name="pt12468"/>
            <p:cNvSpPr/>
            <p:nvPr/>
          </p:nvSpPr>
          <p:spPr>
            <a:xfrm>
              <a:off x="4606341" y="561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9" name="pt12469"/>
            <p:cNvSpPr/>
            <p:nvPr/>
          </p:nvSpPr>
          <p:spPr>
            <a:xfrm>
              <a:off x="4895937" y="5534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0" name="pt12470"/>
            <p:cNvSpPr/>
            <p:nvPr/>
          </p:nvSpPr>
          <p:spPr>
            <a:xfrm>
              <a:off x="4494677" y="5753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1" name="pt12471"/>
            <p:cNvSpPr/>
            <p:nvPr/>
          </p:nvSpPr>
          <p:spPr>
            <a:xfrm>
              <a:off x="5607967" y="4820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2" name="pt12472"/>
            <p:cNvSpPr/>
            <p:nvPr/>
          </p:nvSpPr>
          <p:spPr>
            <a:xfrm>
              <a:off x="4400106" y="5810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3" name="pt12473"/>
            <p:cNvSpPr/>
            <p:nvPr/>
          </p:nvSpPr>
          <p:spPr>
            <a:xfrm>
              <a:off x="5561999" y="4932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4" name="pt12474"/>
            <p:cNvSpPr/>
            <p:nvPr/>
          </p:nvSpPr>
          <p:spPr>
            <a:xfrm>
              <a:off x="4660338" y="5640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5" name="pt12475"/>
            <p:cNvSpPr/>
            <p:nvPr/>
          </p:nvSpPr>
          <p:spPr>
            <a:xfrm>
              <a:off x="4756317" y="5614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6" name="pt12476"/>
            <p:cNvSpPr/>
            <p:nvPr/>
          </p:nvSpPr>
          <p:spPr>
            <a:xfrm>
              <a:off x="5084456" y="5260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7" name="pt12477"/>
            <p:cNvSpPr/>
            <p:nvPr/>
          </p:nvSpPr>
          <p:spPr>
            <a:xfrm>
              <a:off x="4741924" y="5569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8" name="pt12478"/>
            <p:cNvSpPr/>
            <p:nvPr/>
          </p:nvSpPr>
          <p:spPr>
            <a:xfrm>
              <a:off x="5022656" y="5266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9" name="pt12479"/>
            <p:cNvSpPr/>
            <p:nvPr/>
          </p:nvSpPr>
          <p:spPr>
            <a:xfrm>
              <a:off x="5150750" y="5254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0" name="pt12480"/>
            <p:cNvSpPr/>
            <p:nvPr/>
          </p:nvSpPr>
          <p:spPr>
            <a:xfrm>
              <a:off x="5043123" y="5275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1" name="pt12481"/>
            <p:cNvSpPr/>
            <p:nvPr/>
          </p:nvSpPr>
          <p:spPr>
            <a:xfrm>
              <a:off x="5411650" y="5001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2" name="pt12482"/>
            <p:cNvSpPr/>
            <p:nvPr/>
          </p:nvSpPr>
          <p:spPr>
            <a:xfrm>
              <a:off x="5183456" y="5153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3" name="pt12483"/>
            <p:cNvSpPr/>
            <p:nvPr/>
          </p:nvSpPr>
          <p:spPr>
            <a:xfrm>
              <a:off x="4665603" y="5695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4" name="pt12484"/>
            <p:cNvSpPr/>
            <p:nvPr/>
          </p:nvSpPr>
          <p:spPr>
            <a:xfrm>
              <a:off x="4810796" y="5577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5" name="pt12485"/>
            <p:cNvSpPr/>
            <p:nvPr/>
          </p:nvSpPr>
          <p:spPr>
            <a:xfrm>
              <a:off x="5315459" y="5219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6" name="pt12486"/>
            <p:cNvSpPr/>
            <p:nvPr/>
          </p:nvSpPr>
          <p:spPr>
            <a:xfrm>
              <a:off x="4727397" y="5555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7" name="pt12487"/>
            <p:cNvSpPr/>
            <p:nvPr/>
          </p:nvSpPr>
          <p:spPr>
            <a:xfrm>
              <a:off x="4512824" y="5764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8" name="pt12488"/>
            <p:cNvSpPr/>
            <p:nvPr/>
          </p:nvSpPr>
          <p:spPr>
            <a:xfrm>
              <a:off x="4675791" y="5597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9" name="pt12489"/>
            <p:cNvSpPr/>
            <p:nvPr/>
          </p:nvSpPr>
          <p:spPr>
            <a:xfrm>
              <a:off x="4797965" y="5495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0" name="pt12490"/>
            <p:cNvSpPr/>
            <p:nvPr/>
          </p:nvSpPr>
          <p:spPr>
            <a:xfrm>
              <a:off x="4655035" y="5599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1" name="pt12491"/>
            <p:cNvSpPr/>
            <p:nvPr/>
          </p:nvSpPr>
          <p:spPr>
            <a:xfrm>
              <a:off x="4662658" y="5611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2" name="pt12492"/>
            <p:cNvSpPr/>
            <p:nvPr/>
          </p:nvSpPr>
          <p:spPr>
            <a:xfrm>
              <a:off x="4408379" y="5819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3" name="pt12493"/>
            <p:cNvSpPr/>
            <p:nvPr/>
          </p:nvSpPr>
          <p:spPr>
            <a:xfrm>
              <a:off x="4925661" y="5440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4" name="pt12494"/>
            <p:cNvSpPr/>
            <p:nvPr/>
          </p:nvSpPr>
          <p:spPr>
            <a:xfrm>
              <a:off x="4971429" y="5288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5" name="pt12495"/>
            <p:cNvSpPr/>
            <p:nvPr/>
          </p:nvSpPr>
          <p:spPr>
            <a:xfrm>
              <a:off x="4962031" y="5313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6" name="pt12496"/>
            <p:cNvSpPr/>
            <p:nvPr/>
          </p:nvSpPr>
          <p:spPr>
            <a:xfrm>
              <a:off x="4519233" y="5801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7" name="pt12497"/>
            <p:cNvSpPr/>
            <p:nvPr/>
          </p:nvSpPr>
          <p:spPr>
            <a:xfrm>
              <a:off x="4576849" y="5797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8" name="pt12498"/>
            <p:cNvSpPr/>
            <p:nvPr/>
          </p:nvSpPr>
          <p:spPr>
            <a:xfrm>
              <a:off x="5286500" y="5110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9" name="pt12499"/>
            <p:cNvSpPr/>
            <p:nvPr/>
          </p:nvSpPr>
          <p:spPr>
            <a:xfrm>
              <a:off x="4680349" y="5597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0" name="pt12500"/>
            <p:cNvSpPr/>
            <p:nvPr/>
          </p:nvSpPr>
          <p:spPr>
            <a:xfrm>
              <a:off x="5441605" y="4908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1" name="pt12501"/>
            <p:cNvSpPr/>
            <p:nvPr/>
          </p:nvSpPr>
          <p:spPr>
            <a:xfrm>
              <a:off x="4499865" y="5712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2" name="pt12502"/>
            <p:cNvSpPr/>
            <p:nvPr/>
          </p:nvSpPr>
          <p:spPr>
            <a:xfrm>
              <a:off x="4979426" y="5439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3" name="pt12503"/>
            <p:cNvSpPr/>
            <p:nvPr/>
          </p:nvSpPr>
          <p:spPr>
            <a:xfrm>
              <a:off x="4648028" y="5563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4" name="pt12504"/>
            <p:cNvSpPr/>
            <p:nvPr/>
          </p:nvSpPr>
          <p:spPr>
            <a:xfrm>
              <a:off x="5166679" y="5277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5" name="pt12505"/>
            <p:cNvSpPr/>
            <p:nvPr/>
          </p:nvSpPr>
          <p:spPr>
            <a:xfrm>
              <a:off x="4926310" y="5362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6" name="pt12506"/>
            <p:cNvSpPr/>
            <p:nvPr/>
          </p:nvSpPr>
          <p:spPr>
            <a:xfrm>
              <a:off x="4855150" y="5586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7" name="pt12507"/>
            <p:cNvSpPr/>
            <p:nvPr/>
          </p:nvSpPr>
          <p:spPr>
            <a:xfrm>
              <a:off x="4391512" y="5859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8" name="pt12508"/>
            <p:cNvSpPr/>
            <p:nvPr/>
          </p:nvSpPr>
          <p:spPr>
            <a:xfrm>
              <a:off x="4621435" y="5711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9" name="pt12509"/>
            <p:cNvSpPr/>
            <p:nvPr/>
          </p:nvSpPr>
          <p:spPr>
            <a:xfrm>
              <a:off x="4490300" y="5798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0" name="pt12510"/>
            <p:cNvSpPr/>
            <p:nvPr/>
          </p:nvSpPr>
          <p:spPr>
            <a:xfrm>
              <a:off x="4647662" y="5633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1" name="pt12511"/>
            <p:cNvSpPr/>
            <p:nvPr/>
          </p:nvSpPr>
          <p:spPr>
            <a:xfrm>
              <a:off x="4825060" y="5540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2" name="pt12512"/>
            <p:cNvSpPr/>
            <p:nvPr/>
          </p:nvSpPr>
          <p:spPr>
            <a:xfrm>
              <a:off x="4438315" y="5843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3" name="pt12513"/>
            <p:cNvSpPr/>
            <p:nvPr/>
          </p:nvSpPr>
          <p:spPr>
            <a:xfrm>
              <a:off x="4711840" y="5568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4" name="pt12514"/>
            <p:cNvSpPr/>
            <p:nvPr/>
          </p:nvSpPr>
          <p:spPr>
            <a:xfrm>
              <a:off x="5107623" y="5273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5" name="pt12515"/>
            <p:cNvSpPr/>
            <p:nvPr/>
          </p:nvSpPr>
          <p:spPr>
            <a:xfrm>
              <a:off x="5187750" y="5113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6" name="pt12516"/>
            <p:cNvSpPr/>
            <p:nvPr/>
          </p:nvSpPr>
          <p:spPr>
            <a:xfrm>
              <a:off x="5026101" y="5493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7" name="pt12517"/>
            <p:cNvSpPr/>
            <p:nvPr/>
          </p:nvSpPr>
          <p:spPr>
            <a:xfrm>
              <a:off x="5185083" y="5079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8" name="pt12518"/>
            <p:cNvSpPr/>
            <p:nvPr/>
          </p:nvSpPr>
          <p:spPr>
            <a:xfrm>
              <a:off x="5457650" y="4914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9" name="pt12519"/>
            <p:cNvSpPr/>
            <p:nvPr/>
          </p:nvSpPr>
          <p:spPr>
            <a:xfrm>
              <a:off x="5266727" y="5149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0" name="pt12520"/>
            <p:cNvSpPr/>
            <p:nvPr/>
          </p:nvSpPr>
          <p:spPr>
            <a:xfrm>
              <a:off x="4520879" y="5768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1" name="pt12521"/>
            <p:cNvSpPr/>
            <p:nvPr/>
          </p:nvSpPr>
          <p:spPr>
            <a:xfrm>
              <a:off x="4370472" y="588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2" name="pt12522"/>
            <p:cNvSpPr/>
            <p:nvPr/>
          </p:nvSpPr>
          <p:spPr>
            <a:xfrm>
              <a:off x="4925513" y="5367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3" name="pt12523"/>
            <p:cNvSpPr/>
            <p:nvPr/>
          </p:nvSpPr>
          <p:spPr>
            <a:xfrm>
              <a:off x="5008616" y="5308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4" name="pt12524"/>
            <p:cNvSpPr/>
            <p:nvPr/>
          </p:nvSpPr>
          <p:spPr>
            <a:xfrm>
              <a:off x="4690827" y="5637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5" name="pt12525"/>
            <p:cNvSpPr/>
            <p:nvPr/>
          </p:nvSpPr>
          <p:spPr>
            <a:xfrm>
              <a:off x="5229437" y="5255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6" name="pt12526"/>
            <p:cNvSpPr/>
            <p:nvPr/>
          </p:nvSpPr>
          <p:spPr>
            <a:xfrm>
              <a:off x="4970073" y="5377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7" name="pt12527"/>
            <p:cNvSpPr/>
            <p:nvPr/>
          </p:nvSpPr>
          <p:spPr>
            <a:xfrm>
              <a:off x="5372650" y="4900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8" name="pt12528"/>
            <p:cNvSpPr/>
            <p:nvPr/>
          </p:nvSpPr>
          <p:spPr>
            <a:xfrm>
              <a:off x="4890152" y="5539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9" name="pt12529"/>
            <p:cNvSpPr/>
            <p:nvPr/>
          </p:nvSpPr>
          <p:spPr>
            <a:xfrm>
              <a:off x="5014646" y="533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0" name="pt12530"/>
            <p:cNvSpPr/>
            <p:nvPr/>
          </p:nvSpPr>
          <p:spPr>
            <a:xfrm>
              <a:off x="5581900" y="4937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1" name="pt12531"/>
            <p:cNvSpPr/>
            <p:nvPr/>
          </p:nvSpPr>
          <p:spPr>
            <a:xfrm>
              <a:off x="4551149" y="5658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2" name="pt12532"/>
            <p:cNvSpPr/>
            <p:nvPr/>
          </p:nvSpPr>
          <p:spPr>
            <a:xfrm>
              <a:off x="5297286" y="5021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3" name="pt12533"/>
            <p:cNvSpPr/>
            <p:nvPr/>
          </p:nvSpPr>
          <p:spPr>
            <a:xfrm>
              <a:off x="5180834" y="5099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4" name="pt12534"/>
            <p:cNvSpPr/>
            <p:nvPr/>
          </p:nvSpPr>
          <p:spPr>
            <a:xfrm>
              <a:off x="5220129" y="5086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5" name="pt12535"/>
            <p:cNvSpPr/>
            <p:nvPr/>
          </p:nvSpPr>
          <p:spPr>
            <a:xfrm>
              <a:off x="4974322" y="5473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6" name="pt12536"/>
            <p:cNvSpPr/>
            <p:nvPr/>
          </p:nvSpPr>
          <p:spPr>
            <a:xfrm>
              <a:off x="4397991" y="5861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7" name="pt12537"/>
            <p:cNvSpPr/>
            <p:nvPr/>
          </p:nvSpPr>
          <p:spPr>
            <a:xfrm>
              <a:off x="4904268" y="5395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8" name="pt12538"/>
            <p:cNvSpPr/>
            <p:nvPr/>
          </p:nvSpPr>
          <p:spPr>
            <a:xfrm>
              <a:off x="5638938" y="4782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9" name="pt12539"/>
            <p:cNvSpPr/>
            <p:nvPr/>
          </p:nvSpPr>
          <p:spPr>
            <a:xfrm>
              <a:off x="5131549" y="5183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0" name="pt12540"/>
            <p:cNvSpPr/>
            <p:nvPr/>
          </p:nvSpPr>
          <p:spPr>
            <a:xfrm>
              <a:off x="4942291" y="5402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1" name="pt12541"/>
            <p:cNvSpPr/>
            <p:nvPr/>
          </p:nvSpPr>
          <p:spPr>
            <a:xfrm>
              <a:off x="4980962" y="5311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2" name="pt12542"/>
            <p:cNvSpPr/>
            <p:nvPr/>
          </p:nvSpPr>
          <p:spPr>
            <a:xfrm>
              <a:off x="4500443" y="5709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3" name="pt12543"/>
            <p:cNvSpPr/>
            <p:nvPr/>
          </p:nvSpPr>
          <p:spPr>
            <a:xfrm>
              <a:off x="5467627" y="4866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4" name="pt12544"/>
            <p:cNvSpPr/>
            <p:nvPr/>
          </p:nvSpPr>
          <p:spPr>
            <a:xfrm>
              <a:off x="5460401" y="4889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5" name="pt12545"/>
            <p:cNvSpPr/>
            <p:nvPr/>
          </p:nvSpPr>
          <p:spPr>
            <a:xfrm>
              <a:off x="5022231" y="5290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6" name="pt12546"/>
            <p:cNvSpPr/>
            <p:nvPr/>
          </p:nvSpPr>
          <p:spPr>
            <a:xfrm>
              <a:off x="5300597" y="5029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7" name="pt12547"/>
            <p:cNvSpPr/>
            <p:nvPr/>
          </p:nvSpPr>
          <p:spPr>
            <a:xfrm>
              <a:off x="4941513" y="5433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8" name="pt12548"/>
            <p:cNvSpPr/>
            <p:nvPr/>
          </p:nvSpPr>
          <p:spPr>
            <a:xfrm>
              <a:off x="5596814" y="4794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9" name="pt12549"/>
            <p:cNvSpPr/>
            <p:nvPr/>
          </p:nvSpPr>
          <p:spPr>
            <a:xfrm>
              <a:off x="5026577" y="5358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0" name="pt12550"/>
            <p:cNvSpPr/>
            <p:nvPr/>
          </p:nvSpPr>
          <p:spPr>
            <a:xfrm>
              <a:off x="4496554" y="5754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1" name="pt12551"/>
            <p:cNvSpPr/>
            <p:nvPr/>
          </p:nvSpPr>
          <p:spPr>
            <a:xfrm>
              <a:off x="4935361" y="5316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2" name="pt12552"/>
            <p:cNvSpPr/>
            <p:nvPr/>
          </p:nvSpPr>
          <p:spPr>
            <a:xfrm>
              <a:off x="4796834" y="5458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3" name="pt12553"/>
            <p:cNvSpPr/>
            <p:nvPr/>
          </p:nvSpPr>
          <p:spPr>
            <a:xfrm>
              <a:off x="5204406" y="5120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4" name="pt12554"/>
            <p:cNvSpPr/>
            <p:nvPr/>
          </p:nvSpPr>
          <p:spPr>
            <a:xfrm>
              <a:off x="5365766" y="5010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5" name="pt12555"/>
            <p:cNvSpPr/>
            <p:nvPr/>
          </p:nvSpPr>
          <p:spPr>
            <a:xfrm>
              <a:off x="4788959" y="5432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6" name="pt12556"/>
            <p:cNvSpPr/>
            <p:nvPr/>
          </p:nvSpPr>
          <p:spPr>
            <a:xfrm>
              <a:off x="5578056" y="4754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7" name="pt12557"/>
            <p:cNvSpPr/>
            <p:nvPr/>
          </p:nvSpPr>
          <p:spPr>
            <a:xfrm>
              <a:off x="5074357" y="5195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8" name="pt12558"/>
            <p:cNvSpPr/>
            <p:nvPr/>
          </p:nvSpPr>
          <p:spPr>
            <a:xfrm>
              <a:off x="5138742" y="5134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9" name="pt12559"/>
            <p:cNvSpPr/>
            <p:nvPr/>
          </p:nvSpPr>
          <p:spPr>
            <a:xfrm>
              <a:off x="5274100" y="5024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0" name="pt12560"/>
            <p:cNvSpPr/>
            <p:nvPr/>
          </p:nvSpPr>
          <p:spPr>
            <a:xfrm>
              <a:off x="5632689" y="4826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1" name="pt12561"/>
            <p:cNvSpPr/>
            <p:nvPr/>
          </p:nvSpPr>
          <p:spPr>
            <a:xfrm>
              <a:off x="4932661" y="5390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2" name="pt12562"/>
            <p:cNvSpPr/>
            <p:nvPr/>
          </p:nvSpPr>
          <p:spPr>
            <a:xfrm>
              <a:off x="5183643" y="4974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3" name="pt12563"/>
            <p:cNvSpPr/>
            <p:nvPr/>
          </p:nvSpPr>
          <p:spPr>
            <a:xfrm>
              <a:off x="4635416" y="5655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4" name="pt12564"/>
            <p:cNvSpPr/>
            <p:nvPr/>
          </p:nvSpPr>
          <p:spPr>
            <a:xfrm>
              <a:off x="4399206" y="5888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5" name="pt12565"/>
            <p:cNvSpPr/>
            <p:nvPr/>
          </p:nvSpPr>
          <p:spPr>
            <a:xfrm>
              <a:off x="5092466" y="5123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6" name="pt12566"/>
            <p:cNvSpPr/>
            <p:nvPr/>
          </p:nvSpPr>
          <p:spPr>
            <a:xfrm>
              <a:off x="4694131" y="5556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7" name="pt12567"/>
            <p:cNvSpPr/>
            <p:nvPr/>
          </p:nvSpPr>
          <p:spPr>
            <a:xfrm>
              <a:off x="5247783" y="5160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8" name="pt12568"/>
            <p:cNvSpPr/>
            <p:nvPr/>
          </p:nvSpPr>
          <p:spPr>
            <a:xfrm>
              <a:off x="4484701" y="5818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9" name="pt12569"/>
            <p:cNvSpPr/>
            <p:nvPr/>
          </p:nvSpPr>
          <p:spPr>
            <a:xfrm>
              <a:off x="5448130" y="4991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0" name="pt12570"/>
            <p:cNvSpPr/>
            <p:nvPr/>
          </p:nvSpPr>
          <p:spPr>
            <a:xfrm>
              <a:off x="4447829" y="5723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1" name="pt12571"/>
            <p:cNvSpPr/>
            <p:nvPr/>
          </p:nvSpPr>
          <p:spPr>
            <a:xfrm>
              <a:off x="5540676" y="4821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2" name="pt12572"/>
            <p:cNvSpPr/>
            <p:nvPr/>
          </p:nvSpPr>
          <p:spPr>
            <a:xfrm>
              <a:off x="4451037" y="5810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3" name="pt12573"/>
            <p:cNvSpPr/>
            <p:nvPr/>
          </p:nvSpPr>
          <p:spPr>
            <a:xfrm>
              <a:off x="4733561" y="5659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4" name="pt12574"/>
            <p:cNvSpPr/>
            <p:nvPr/>
          </p:nvSpPr>
          <p:spPr>
            <a:xfrm>
              <a:off x="5337668" y="5119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5" name="pt12575"/>
            <p:cNvSpPr/>
            <p:nvPr/>
          </p:nvSpPr>
          <p:spPr>
            <a:xfrm>
              <a:off x="4429065" y="5745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6" name="pt12576"/>
            <p:cNvSpPr/>
            <p:nvPr/>
          </p:nvSpPr>
          <p:spPr>
            <a:xfrm>
              <a:off x="5623439" y="4978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7" name="pt12577"/>
            <p:cNvSpPr/>
            <p:nvPr/>
          </p:nvSpPr>
          <p:spPr>
            <a:xfrm>
              <a:off x="5604302" y="4816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8" name="pt12578"/>
            <p:cNvSpPr/>
            <p:nvPr/>
          </p:nvSpPr>
          <p:spPr>
            <a:xfrm>
              <a:off x="4963021" y="5295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9" name="pt12579"/>
            <p:cNvSpPr/>
            <p:nvPr/>
          </p:nvSpPr>
          <p:spPr>
            <a:xfrm>
              <a:off x="5516976" y="4858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0" name="pt12580"/>
            <p:cNvSpPr/>
            <p:nvPr/>
          </p:nvSpPr>
          <p:spPr>
            <a:xfrm>
              <a:off x="4271343" y="59836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1" name="pt12581"/>
            <p:cNvSpPr/>
            <p:nvPr/>
          </p:nvSpPr>
          <p:spPr>
            <a:xfrm>
              <a:off x="4601533" y="5552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2" name="pt12582"/>
            <p:cNvSpPr/>
            <p:nvPr/>
          </p:nvSpPr>
          <p:spPr>
            <a:xfrm>
              <a:off x="5452565" y="4875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3" name="pt12583"/>
            <p:cNvSpPr/>
            <p:nvPr/>
          </p:nvSpPr>
          <p:spPr>
            <a:xfrm>
              <a:off x="5489675" y="5143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4" name="pt12584"/>
            <p:cNvSpPr/>
            <p:nvPr/>
          </p:nvSpPr>
          <p:spPr>
            <a:xfrm>
              <a:off x="5560835" y="5046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5" name="pt12585"/>
            <p:cNvSpPr/>
            <p:nvPr/>
          </p:nvSpPr>
          <p:spPr>
            <a:xfrm>
              <a:off x="5277269" y="5178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6" name="pt12586"/>
            <p:cNvSpPr/>
            <p:nvPr/>
          </p:nvSpPr>
          <p:spPr>
            <a:xfrm>
              <a:off x="4543075" y="5748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7" name="pt12587"/>
            <p:cNvSpPr/>
            <p:nvPr/>
          </p:nvSpPr>
          <p:spPr>
            <a:xfrm>
              <a:off x="4391839" y="5888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8" name="pt12588"/>
            <p:cNvSpPr/>
            <p:nvPr/>
          </p:nvSpPr>
          <p:spPr>
            <a:xfrm>
              <a:off x="4501903" y="5768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9" name="pt12589"/>
            <p:cNvSpPr/>
            <p:nvPr/>
          </p:nvSpPr>
          <p:spPr>
            <a:xfrm>
              <a:off x="4384916" y="5830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0" name="pt12590"/>
            <p:cNvSpPr/>
            <p:nvPr/>
          </p:nvSpPr>
          <p:spPr>
            <a:xfrm>
              <a:off x="4594430" y="5682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1" name="pt12591"/>
            <p:cNvSpPr/>
            <p:nvPr/>
          </p:nvSpPr>
          <p:spPr>
            <a:xfrm>
              <a:off x="4863886" y="5314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2" name="pt12592"/>
            <p:cNvSpPr/>
            <p:nvPr/>
          </p:nvSpPr>
          <p:spPr>
            <a:xfrm>
              <a:off x="4502372" y="5744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3" name="pt12593"/>
            <p:cNvSpPr/>
            <p:nvPr/>
          </p:nvSpPr>
          <p:spPr>
            <a:xfrm>
              <a:off x="4484508" y="5803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4" name="pt12594"/>
            <p:cNvSpPr/>
            <p:nvPr/>
          </p:nvSpPr>
          <p:spPr>
            <a:xfrm>
              <a:off x="5245103" y="5100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5" name="pt12595"/>
            <p:cNvSpPr/>
            <p:nvPr/>
          </p:nvSpPr>
          <p:spPr>
            <a:xfrm>
              <a:off x="5282200" y="512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6" name="pt12596"/>
            <p:cNvSpPr/>
            <p:nvPr/>
          </p:nvSpPr>
          <p:spPr>
            <a:xfrm>
              <a:off x="5086391" y="5257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7" name="pt12597"/>
            <p:cNvSpPr/>
            <p:nvPr/>
          </p:nvSpPr>
          <p:spPr>
            <a:xfrm>
              <a:off x="4729087" y="5525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8" name="pt12598"/>
            <p:cNvSpPr/>
            <p:nvPr/>
          </p:nvSpPr>
          <p:spPr>
            <a:xfrm>
              <a:off x="5416754" y="4962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9" name="pt12599"/>
            <p:cNvSpPr/>
            <p:nvPr/>
          </p:nvSpPr>
          <p:spPr>
            <a:xfrm>
              <a:off x="4733053" y="5593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0" name="pt12600"/>
            <p:cNvSpPr/>
            <p:nvPr/>
          </p:nvSpPr>
          <p:spPr>
            <a:xfrm>
              <a:off x="4993960" y="5291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1" name="pt12601"/>
            <p:cNvSpPr/>
            <p:nvPr/>
          </p:nvSpPr>
          <p:spPr>
            <a:xfrm>
              <a:off x="4660794" y="5683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2" name="pt12602"/>
            <p:cNvSpPr/>
            <p:nvPr/>
          </p:nvSpPr>
          <p:spPr>
            <a:xfrm>
              <a:off x="5296875" y="4993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3" name="pt12603"/>
            <p:cNvSpPr/>
            <p:nvPr/>
          </p:nvSpPr>
          <p:spPr>
            <a:xfrm>
              <a:off x="4920268" y="5455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4" name="pt12604"/>
            <p:cNvSpPr/>
            <p:nvPr/>
          </p:nvSpPr>
          <p:spPr>
            <a:xfrm>
              <a:off x="5191909" y="5134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5" name="pt12605"/>
            <p:cNvSpPr/>
            <p:nvPr/>
          </p:nvSpPr>
          <p:spPr>
            <a:xfrm>
              <a:off x="4844229" y="5556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6" name="pt12606"/>
            <p:cNvSpPr/>
            <p:nvPr/>
          </p:nvSpPr>
          <p:spPr>
            <a:xfrm>
              <a:off x="4522441" y="5740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7" name="pt12607"/>
            <p:cNvSpPr/>
            <p:nvPr/>
          </p:nvSpPr>
          <p:spPr>
            <a:xfrm>
              <a:off x="4369707" y="588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8" name="pt12608"/>
            <p:cNvSpPr/>
            <p:nvPr/>
          </p:nvSpPr>
          <p:spPr>
            <a:xfrm>
              <a:off x="4786362" y="5444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9" name="pt12609"/>
            <p:cNvSpPr/>
            <p:nvPr/>
          </p:nvSpPr>
          <p:spPr>
            <a:xfrm>
              <a:off x="5498675" y="4876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0" name="pt12610"/>
            <p:cNvSpPr/>
            <p:nvPr/>
          </p:nvSpPr>
          <p:spPr>
            <a:xfrm>
              <a:off x="4956786" y="5385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1" name="pt12611"/>
            <p:cNvSpPr/>
            <p:nvPr/>
          </p:nvSpPr>
          <p:spPr>
            <a:xfrm>
              <a:off x="5353649" y="5014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2" name="pt12612"/>
            <p:cNvSpPr/>
            <p:nvPr/>
          </p:nvSpPr>
          <p:spPr>
            <a:xfrm>
              <a:off x="5497325" y="4905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3" name="pt12613"/>
            <p:cNvSpPr/>
            <p:nvPr/>
          </p:nvSpPr>
          <p:spPr>
            <a:xfrm>
              <a:off x="4768466" y="5727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4" name="pt12614"/>
            <p:cNvSpPr/>
            <p:nvPr/>
          </p:nvSpPr>
          <p:spPr>
            <a:xfrm>
              <a:off x="4683177" y="5660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5" name="pt12615"/>
            <p:cNvSpPr/>
            <p:nvPr/>
          </p:nvSpPr>
          <p:spPr>
            <a:xfrm>
              <a:off x="5614324" y="4849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6" name="pt12616"/>
            <p:cNvSpPr/>
            <p:nvPr/>
          </p:nvSpPr>
          <p:spPr>
            <a:xfrm>
              <a:off x="5501529" y="4883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7" name="pt12617"/>
            <p:cNvSpPr/>
            <p:nvPr/>
          </p:nvSpPr>
          <p:spPr>
            <a:xfrm>
              <a:off x="4588812" y="5674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8" name="pt12618"/>
            <p:cNvSpPr/>
            <p:nvPr/>
          </p:nvSpPr>
          <p:spPr>
            <a:xfrm>
              <a:off x="5468327" y="4981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9" name="pt12619"/>
            <p:cNvSpPr/>
            <p:nvPr/>
          </p:nvSpPr>
          <p:spPr>
            <a:xfrm>
              <a:off x="5279622" y="5063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0" name="pt12620"/>
            <p:cNvSpPr/>
            <p:nvPr/>
          </p:nvSpPr>
          <p:spPr>
            <a:xfrm>
              <a:off x="5570381" y="4829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1" name="pt12621"/>
            <p:cNvSpPr/>
            <p:nvPr/>
          </p:nvSpPr>
          <p:spPr>
            <a:xfrm>
              <a:off x="4611484" y="5527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2" name="pt12622"/>
            <p:cNvSpPr/>
            <p:nvPr/>
          </p:nvSpPr>
          <p:spPr>
            <a:xfrm>
              <a:off x="5551759" y="4890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3" name="pt12623"/>
            <p:cNvSpPr/>
            <p:nvPr/>
          </p:nvSpPr>
          <p:spPr>
            <a:xfrm>
              <a:off x="4669344" y="5763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4" name="pt12624"/>
            <p:cNvSpPr/>
            <p:nvPr/>
          </p:nvSpPr>
          <p:spPr>
            <a:xfrm>
              <a:off x="4862118" y="5497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5" name="pt12625"/>
            <p:cNvSpPr/>
            <p:nvPr/>
          </p:nvSpPr>
          <p:spPr>
            <a:xfrm>
              <a:off x="5596814" y="4794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6" name="pt12626"/>
            <p:cNvSpPr/>
            <p:nvPr/>
          </p:nvSpPr>
          <p:spPr>
            <a:xfrm>
              <a:off x="5026577" y="5358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7" name="pt12627"/>
            <p:cNvSpPr/>
            <p:nvPr/>
          </p:nvSpPr>
          <p:spPr>
            <a:xfrm>
              <a:off x="4496554" y="5754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8" name="pt12628"/>
            <p:cNvSpPr/>
            <p:nvPr/>
          </p:nvSpPr>
          <p:spPr>
            <a:xfrm>
              <a:off x="4935361" y="5316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9" name="pt12629"/>
            <p:cNvSpPr/>
            <p:nvPr/>
          </p:nvSpPr>
          <p:spPr>
            <a:xfrm>
              <a:off x="4796834" y="5458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0" name="pt12630"/>
            <p:cNvSpPr/>
            <p:nvPr/>
          </p:nvSpPr>
          <p:spPr>
            <a:xfrm>
              <a:off x="5204406" y="5120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1" name="pt12631"/>
            <p:cNvSpPr/>
            <p:nvPr/>
          </p:nvSpPr>
          <p:spPr>
            <a:xfrm>
              <a:off x="5365766" y="5010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2" name="pt12632"/>
            <p:cNvSpPr/>
            <p:nvPr/>
          </p:nvSpPr>
          <p:spPr>
            <a:xfrm>
              <a:off x="4788959" y="5432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3" name="pt12633"/>
            <p:cNvSpPr/>
            <p:nvPr/>
          </p:nvSpPr>
          <p:spPr>
            <a:xfrm>
              <a:off x="5578056" y="4754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4" name="pt12634"/>
            <p:cNvSpPr/>
            <p:nvPr/>
          </p:nvSpPr>
          <p:spPr>
            <a:xfrm>
              <a:off x="5074357" y="5195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5" name="pt12635"/>
            <p:cNvSpPr/>
            <p:nvPr/>
          </p:nvSpPr>
          <p:spPr>
            <a:xfrm>
              <a:off x="5138742" y="5134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6" name="pt12636"/>
            <p:cNvSpPr/>
            <p:nvPr/>
          </p:nvSpPr>
          <p:spPr>
            <a:xfrm>
              <a:off x="4470938" y="5770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7" name="pt12637"/>
            <p:cNvSpPr/>
            <p:nvPr/>
          </p:nvSpPr>
          <p:spPr>
            <a:xfrm>
              <a:off x="5567045" y="4829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8" name="pt12638"/>
            <p:cNvSpPr/>
            <p:nvPr/>
          </p:nvSpPr>
          <p:spPr>
            <a:xfrm>
              <a:off x="5283196" y="5047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9" name="pt12639"/>
            <p:cNvSpPr/>
            <p:nvPr/>
          </p:nvSpPr>
          <p:spPr>
            <a:xfrm>
              <a:off x="5496804" y="4894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0" name="pt12640"/>
            <p:cNvSpPr/>
            <p:nvPr/>
          </p:nvSpPr>
          <p:spPr>
            <a:xfrm>
              <a:off x="5641772" y="4855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1" name="pt12641"/>
            <p:cNvSpPr/>
            <p:nvPr/>
          </p:nvSpPr>
          <p:spPr>
            <a:xfrm>
              <a:off x="5598350" y="4826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2" name="pt12642"/>
            <p:cNvSpPr/>
            <p:nvPr/>
          </p:nvSpPr>
          <p:spPr>
            <a:xfrm>
              <a:off x="5205241" y="5148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3" name="pt12643"/>
            <p:cNvSpPr/>
            <p:nvPr/>
          </p:nvSpPr>
          <p:spPr>
            <a:xfrm>
              <a:off x="5475064" y="4924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4" name="pt12644"/>
            <p:cNvSpPr/>
            <p:nvPr/>
          </p:nvSpPr>
          <p:spPr>
            <a:xfrm>
              <a:off x="5639079" y="4842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5" name="pt12645"/>
            <p:cNvSpPr/>
            <p:nvPr/>
          </p:nvSpPr>
          <p:spPr>
            <a:xfrm>
              <a:off x="4569964" y="5709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6" name="pt12646"/>
            <p:cNvSpPr/>
            <p:nvPr/>
          </p:nvSpPr>
          <p:spPr>
            <a:xfrm>
              <a:off x="5487033" y="4911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7" name="pt12647"/>
            <p:cNvSpPr/>
            <p:nvPr/>
          </p:nvSpPr>
          <p:spPr>
            <a:xfrm>
              <a:off x="4680285" y="5647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8" name="pt12648"/>
            <p:cNvSpPr/>
            <p:nvPr/>
          </p:nvSpPr>
          <p:spPr>
            <a:xfrm>
              <a:off x="4505991" y="5728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9" name="pt12649"/>
            <p:cNvSpPr/>
            <p:nvPr/>
          </p:nvSpPr>
          <p:spPr>
            <a:xfrm>
              <a:off x="5142535" y="5241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0" name="pt12650"/>
            <p:cNvSpPr/>
            <p:nvPr/>
          </p:nvSpPr>
          <p:spPr>
            <a:xfrm>
              <a:off x="4725057" y="5525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1" name="pt12651"/>
            <p:cNvSpPr/>
            <p:nvPr/>
          </p:nvSpPr>
          <p:spPr>
            <a:xfrm>
              <a:off x="5644530" y="4769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2" name="pt12652"/>
            <p:cNvSpPr/>
            <p:nvPr/>
          </p:nvSpPr>
          <p:spPr>
            <a:xfrm>
              <a:off x="5600902" y="4808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3" name="pt12653"/>
            <p:cNvSpPr/>
            <p:nvPr/>
          </p:nvSpPr>
          <p:spPr>
            <a:xfrm>
              <a:off x="5456750" y="4914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4" name="pt12654"/>
            <p:cNvSpPr/>
            <p:nvPr/>
          </p:nvSpPr>
          <p:spPr>
            <a:xfrm>
              <a:off x="5072075" y="5359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5" name="pt12655"/>
            <p:cNvSpPr/>
            <p:nvPr/>
          </p:nvSpPr>
          <p:spPr>
            <a:xfrm>
              <a:off x="5631629" y="4892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6" name="pt12656"/>
            <p:cNvSpPr/>
            <p:nvPr/>
          </p:nvSpPr>
          <p:spPr>
            <a:xfrm>
              <a:off x="4748082" y="5551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7" name="pt12657"/>
            <p:cNvSpPr/>
            <p:nvPr/>
          </p:nvSpPr>
          <p:spPr>
            <a:xfrm>
              <a:off x="4523302" y="5889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8" name="pt12658"/>
            <p:cNvSpPr/>
            <p:nvPr/>
          </p:nvSpPr>
          <p:spPr>
            <a:xfrm>
              <a:off x="4858351" y="5379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9" name="pt12659"/>
            <p:cNvSpPr/>
            <p:nvPr/>
          </p:nvSpPr>
          <p:spPr>
            <a:xfrm>
              <a:off x="4424237" y="5961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0" name="pt12660"/>
            <p:cNvSpPr/>
            <p:nvPr/>
          </p:nvSpPr>
          <p:spPr>
            <a:xfrm>
              <a:off x="5084572" y="5210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1" name="pt12661"/>
            <p:cNvSpPr/>
            <p:nvPr/>
          </p:nvSpPr>
          <p:spPr>
            <a:xfrm>
              <a:off x="5091270" y="5248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2" name="pt12662"/>
            <p:cNvSpPr/>
            <p:nvPr/>
          </p:nvSpPr>
          <p:spPr>
            <a:xfrm>
              <a:off x="5323745" y="5188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3" name="pt12663"/>
            <p:cNvSpPr/>
            <p:nvPr/>
          </p:nvSpPr>
          <p:spPr>
            <a:xfrm>
              <a:off x="5483890" y="4947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4" name="pt12664"/>
            <p:cNvSpPr/>
            <p:nvPr/>
          </p:nvSpPr>
          <p:spPr>
            <a:xfrm>
              <a:off x="5622430" y="4865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5" name="pt12665"/>
            <p:cNvSpPr/>
            <p:nvPr/>
          </p:nvSpPr>
          <p:spPr>
            <a:xfrm>
              <a:off x="5158856" y="5160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6" name="pt12666"/>
            <p:cNvSpPr/>
            <p:nvPr/>
          </p:nvSpPr>
          <p:spPr>
            <a:xfrm>
              <a:off x="5644864" y="4810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7" name="pt12667"/>
            <p:cNvSpPr/>
            <p:nvPr/>
          </p:nvSpPr>
          <p:spPr>
            <a:xfrm>
              <a:off x="5213450" y="5171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8" name="pt12668"/>
            <p:cNvSpPr/>
            <p:nvPr/>
          </p:nvSpPr>
          <p:spPr>
            <a:xfrm>
              <a:off x="4564346" y="5740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9" name="pt12669"/>
            <p:cNvSpPr/>
            <p:nvPr/>
          </p:nvSpPr>
          <p:spPr>
            <a:xfrm>
              <a:off x="4677508" y="5564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0" name="pt12670"/>
            <p:cNvSpPr/>
            <p:nvPr/>
          </p:nvSpPr>
          <p:spPr>
            <a:xfrm>
              <a:off x="5594185" y="4780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1" name="pt12671"/>
            <p:cNvSpPr/>
            <p:nvPr/>
          </p:nvSpPr>
          <p:spPr>
            <a:xfrm>
              <a:off x="4870449" y="5464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2" name="pt12672"/>
            <p:cNvSpPr/>
            <p:nvPr/>
          </p:nvSpPr>
          <p:spPr>
            <a:xfrm>
              <a:off x="4435596" y="5797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3" name="pt12673"/>
            <p:cNvSpPr/>
            <p:nvPr/>
          </p:nvSpPr>
          <p:spPr>
            <a:xfrm>
              <a:off x="4452380" y="5810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4" name="pt12674"/>
            <p:cNvSpPr/>
            <p:nvPr/>
          </p:nvSpPr>
          <p:spPr>
            <a:xfrm>
              <a:off x="4798479" y="5521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5" name="pt12675"/>
            <p:cNvSpPr/>
            <p:nvPr/>
          </p:nvSpPr>
          <p:spPr>
            <a:xfrm>
              <a:off x="4396571" y="5854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6" name="pt12676"/>
            <p:cNvSpPr/>
            <p:nvPr/>
          </p:nvSpPr>
          <p:spPr>
            <a:xfrm>
              <a:off x="5536807" y="4911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7" name="pt12677"/>
            <p:cNvSpPr/>
            <p:nvPr/>
          </p:nvSpPr>
          <p:spPr>
            <a:xfrm>
              <a:off x="4551509" y="5794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8" name="pt12678"/>
            <p:cNvSpPr/>
            <p:nvPr/>
          </p:nvSpPr>
          <p:spPr>
            <a:xfrm>
              <a:off x="4840533" y="5467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9" name="pt12679"/>
            <p:cNvSpPr/>
            <p:nvPr/>
          </p:nvSpPr>
          <p:spPr>
            <a:xfrm>
              <a:off x="4334834" y="5925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0" name="pt12680"/>
            <p:cNvSpPr/>
            <p:nvPr/>
          </p:nvSpPr>
          <p:spPr>
            <a:xfrm>
              <a:off x="4827200" y="5447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1" name="pt12681"/>
            <p:cNvSpPr/>
            <p:nvPr/>
          </p:nvSpPr>
          <p:spPr>
            <a:xfrm>
              <a:off x="5409934" y="5190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2" name="pt12682"/>
            <p:cNvSpPr/>
            <p:nvPr/>
          </p:nvSpPr>
          <p:spPr>
            <a:xfrm>
              <a:off x="5164313" y="5326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3" name="pt12683"/>
            <p:cNvSpPr/>
            <p:nvPr/>
          </p:nvSpPr>
          <p:spPr>
            <a:xfrm>
              <a:off x="4643952" y="5661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4" name="pt12684"/>
            <p:cNvSpPr/>
            <p:nvPr/>
          </p:nvSpPr>
          <p:spPr>
            <a:xfrm>
              <a:off x="5313113" y="5242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5" name="pt12685"/>
            <p:cNvSpPr/>
            <p:nvPr/>
          </p:nvSpPr>
          <p:spPr>
            <a:xfrm>
              <a:off x="5119142" y="5108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6" name="pt12686"/>
            <p:cNvSpPr/>
            <p:nvPr/>
          </p:nvSpPr>
          <p:spPr>
            <a:xfrm>
              <a:off x="4684842" y="5678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7" name="pt12687"/>
            <p:cNvSpPr/>
            <p:nvPr/>
          </p:nvSpPr>
          <p:spPr>
            <a:xfrm>
              <a:off x="5493494" y="5187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8" name="pt12688"/>
            <p:cNvSpPr/>
            <p:nvPr/>
          </p:nvSpPr>
          <p:spPr>
            <a:xfrm>
              <a:off x="4481911" y="5883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9" name="pt12689"/>
            <p:cNvSpPr/>
            <p:nvPr/>
          </p:nvSpPr>
          <p:spPr>
            <a:xfrm>
              <a:off x="4941725" y="5435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0" name="pt12690"/>
            <p:cNvSpPr/>
            <p:nvPr/>
          </p:nvSpPr>
          <p:spPr>
            <a:xfrm>
              <a:off x="5192983" y="5186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1" name="pt12691"/>
            <p:cNvSpPr/>
            <p:nvPr/>
          </p:nvSpPr>
          <p:spPr>
            <a:xfrm>
              <a:off x="5470404" y="5201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2" name="pt12692"/>
            <p:cNvSpPr/>
            <p:nvPr/>
          </p:nvSpPr>
          <p:spPr>
            <a:xfrm>
              <a:off x="4809806" y="5442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3" name="pt12693"/>
            <p:cNvSpPr/>
            <p:nvPr/>
          </p:nvSpPr>
          <p:spPr>
            <a:xfrm>
              <a:off x="5347825" y="5235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4" name="pt12694"/>
            <p:cNvSpPr/>
            <p:nvPr/>
          </p:nvSpPr>
          <p:spPr>
            <a:xfrm>
              <a:off x="5055324" y="5242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5" name="pt12695"/>
            <p:cNvSpPr/>
            <p:nvPr/>
          </p:nvSpPr>
          <p:spPr>
            <a:xfrm>
              <a:off x="5421672" y="5027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6" name="pt12696"/>
            <p:cNvSpPr/>
            <p:nvPr/>
          </p:nvSpPr>
          <p:spPr>
            <a:xfrm>
              <a:off x="4969745" y="535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7" name="pt12697"/>
            <p:cNvSpPr/>
            <p:nvPr/>
          </p:nvSpPr>
          <p:spPr>
            <a:xfrm>
              <a:off x="4938581" y="5294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8" name="pt12698"/>
            <p:cNvSpPr/>
            <p:nvPr/>
          </p:nvSpPr>
          <p:spPr>
            <a:xfrm>
              <a:off x="4969340" y="5424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9" name="pt12699"/>
            <p:cNvSpPr/>
            <p:nvPr/>
          </p:nvSpPr>
          <p:spPr>
            <a:xfrm>
              <a:off x="4991807" y="5376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0" name="pt12700"/>
            <p:cNvSpPr/>
            <p:nvPr/>
          </p:nvSpPr>
          <p:spPr>
            <a:xfrm>
              <a:off x="5125076" y="5240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1" name="pt12701"/>
            <p:cNvSpPr/>
            <p:nvPr/>
          </p:nvSpPr>
          <p:spPr>
            <a:xfrm>
              <a:off x="4510086" y="5791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2" name="pt12702"/>
            <p:cNvSpPr/>
            <p:nvPr/>
          </p:nvSpPr>
          <p:spPr>
            <a:xfrm>
              <a:off x="4778726" y="5571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3" name="pt12703"/>
            <p:cNvSpPr/>
            <p:nvPr/>
          </p:nvSpPr>
          <p:spPr>
            <a:xfrm>
              <a:off x="5168665" y="5185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4" name="pt12704"/>
            <p:cNvSpPr/>
            <p:nvPr/>
          </p:nvSpPr>
          <p:spPr>
            <a:xfrm>
              <a:off x="4849519" y="5499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5" name="pt12705"/>
            <p:cNvSpPr/>
            <p:nvPr/>
          </p:nvSpPr>
          <p:spPr>
            <a:xfrm>
              <a:off x="4507309" y="5785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6" name="pt12706"/>
            <p:cNvSpPr/>
            <p:nvPr/>
          </p:nvSpPr>
          <p:spPr>
            <a:xfrm>
              <a:off x="4743930" y="5549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7" name="pt12707"/>
            <p:cNvSpPr/>
            <p:nvPr/>
          </p:nvSpPr>
          <p:spPr>
            <a:xfrm>
              <a:off x="4735053" y="5470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8" name="pt12708"/>
            <p:cNvSpPr/>
            <p:nvPr/>
          </p:nvSpPr>
          <p:spPr>
            <a:xfrm>
              <a:off x="4958997" y="5405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9" name="pt12709"/>
            <p:cNvSpPr/>
            <p:nvPr/>
          </p:nvSpPr>
          <p:spPr>
            <a:xfrm>
              <a:off x="5459874" y="5009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0" name="pt12710"/>
            <p:cNvSpPr/>
            <p:nvPr/>
          </p:nvSpPr>
          <p:spPr>
            <a:xfrm>
              <a:off x="5572573" y="4816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1" name="pt12711"/>
            <p:cNvSpPr/>
            <p:nvPr/>
          </p:nvSpPr>
          <p:spPr>
            <a:xfrm>
              <a:off x="5311801" y="5005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2" name="pt12712"/>
            <p:cNvSpPr/>
            <p:nvPr/>
          </p:nvSpPr>
          <p:spPr>
            <a:xfrm>
              <a:off x="5478664" y="4957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3" name="pt12713"/>
            <p:cNvSpPr/>
            <p:nvPr/>
          </p:nvSpPr>
          <p:spPr>
            <a:xfrm>
              <a:off x="5594210" y="4804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4" name="pt12714"/>
            <p:cNvSpPr/>
            <p:nvPr/>
          </p:nvSpPr>
          <p:spPr>
            <a:xfrm>
              <a:off x="5107758" y="4980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5" name="pt12715"/>
            <p:cNvSpPr/>
            <p:nvPr/>
          </p:nvSpPr>
          <p:spPr>
            <a:xfrm>
              <a:off x="4467808" y="5847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6" name="pt12716"/>
            <p:cNvSpPr/>
            <p:nvPr/>
          </p:nvSpPr>
          <p:spPr>
            <a:xfrm>
              <a:off x="4464388" y="5769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7" name="pt12717"/>
            <p:cNvSpPr/>
            <p:nvPr/>
          </p:nvSpPr>
          <p:spPr>
            <a:xfrm>
              <a:off x="5242718" y="5272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8" name="pt12718"/>
            <p:cNvSpPr/>
            <p:nvPr/>
          </p:nvSpPr>
          <p:spPr>
            <a:xfrm>
              <a:off x="5487027" y="4883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9" name="pt12719"/>
            <p:cNvSpPr/>
            <p:nvPr/>
          </p:nvSpPr>
          <p:spPr>
            <a:xfrm>
              <a:off x="5565875" y="4826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0" name="pt12720"/>
            <p:cNvSpPr/>
            <p:nvPr/>
          </p:nvSpPr>
          <p:spPr>
            <a:xfrm>
              <a:off x="5157821" y="5131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1" name="pt12721"/>
            <p:cNvSpPr/>
            <p:nvPr/>
          </p:nvSpPr>
          <p:spPr>
            <a:xfrm>
              <a:off x="4926368" y="5482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2" name="pt12722"/>
            <p:cNvSpPr/>
            <p:nvPr/>
          </p:nvSpPr>
          <p:spPr>
            <a:xfrm>
              <a:off x="4728149" y="5531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3" name="pt12723"/>
            <p:cNvSpPr/>
            <p:nvPr/>
          </p:nvSpPr>
          <p:spPr>
            <a:xfrm>
              <a:off x="5509802" y="4995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4" name="pt12724"/>
            <p:cNvSpPr/>
            <p:nvPr/>
          </p:nvSpPr>
          <p:spPr>
            <a:xfrm>
              <a:off x="4946630" y="5494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5" name="pt12725"/>
            <p:cNvSpPr/>
            <p:nvPr/>
          </p:nvSpPr>
          <p:spPr>
            <a:xfrm>
              <a:off x="4712965" y="5570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6" name="pt12726"/>
            <p:cNvSpPr/>
            <p:nvPr/>
          </p:nvSpPr>
          <p:spPr>
            <a:xfrm>
              <a:off x="4699865" y="5601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7" name="pt12727"/>
            <p:cNvSpPr/>
            <p:nvPr/>
          </p:nvSpPr>
          <p:spPr>
            <a:xfrm>
              <a:off x="4351728" y="5897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8" name="pt12728"/>
            <p:cNvSpPr/>
            <p:nvPr/>
          </p:nvSpPr>
          <p:spPr>
            <a:xfrm>
              <a:off x="5636752" y="4812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9" name="pt12729"/>
            <p:cNvSpPr/>
            <p:nvPr/>
          </p:nvSpPr>
          <p:spPr>
            <a:xfrm>
              <a:off x="5081467" y="5183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0" name="pt12730"/>
            <p:cNvSpPr/>
            <p:nvPr/>
          </p:nvSpPr>
          <p:spPr>
            <a:xfrm>
              <a:off x="5597045" y="4819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1" name="pt12731"/>
            <p:cNvSpPr/>
            <p:nvPr/>
          </p:nvSpPr>
          <p:spPr>
            <a:xfrm>
              <a:off x="4936216" y="552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2" name="pt12732"/>
            <p:cNvSpPr/>
            <p:nvPr/>
          </p:nvSpPr>
          <p:spPr>
            <a:xfrm>
              <a:off x="5110349" y="5181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3" name="pt12733"/>
            <p:cNvSpPr/>
            <p:nvPr/>
          </p:nvSpPr>
          <p:spPr>
            <a:xfrm>
              <a:off x="4367052" y="5808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4" name="pt12734"/>
            <p:cNvSpPr/>
            <p:nvPr/>
          </p:nvSpPr>
          <p:spPr>
            <a:xfrm>
              <a:off x="4251281" y="5988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5" name="pt12735"/>
            <p:cNvSpPr/>
            <p:nvPr/>
          </p:nvSpPr>
          <p:spPr>
            <a:xfrm>
              <a:off x="4901285" y="5489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6" name="pt12736"/>
            <p:cNvSpPr/>
            <p:nvPr/>
          </p:nvSpPr>
          <p:spPr>
            <a:xfrm>
              <a:off x="5537321" y="5051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7" name="pt12737"/>
            <p:cNvSpPr/>
            <p:nvPr/>
          </p:nvSpPr>
          <p:spPr>
            <a:xfrm>
              <a:off x="5229334" y="5041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8" name="pt12738"/>
            <p:cNvSpPr/>
            <p:nvPr/>
          </p:nvSpPr>
          <p:spPr>
            <a:xfrm>
              <a:off x="4546861" y="5771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9" name="pt12739"/>
            <p:cNvSpPr/>
            <p:nvPr/>
          </p:nvSpPr>
          <p:spPr>
            <a:xfrm>
              <a:off x="4801642" y="5531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0" name="pt12740"/>
            <p:cNvSpPr/>
            <p:nvPr/>
          </p:nvSpPr>
          <p:spPr>
            <a:xfrm>
              <a:off x="4820920" y="5610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1" name="pt12741"/>
            <p:cNvSpPr/>
            <p:nvPr/>
          </p:nvSpPr>
          <p:spPr>
            <a:xfrm>
              <a:off x="5245315" y="5204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2" name="pt12742"/>
            <p:cNvSpPr/>
            <p:nvPr/>
          </p:nvSpPr>
          <p:spPr>
            <a:xfrm>
              <a:off x="5012808" y="5264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3" name="pt12743"/>
            <p:cNvSpPr/>
            <p:nvPr/>
          </p:nvSpPr>
          <p:spPr>
            <a:xfrm>
              <a:off x="4858480" y="5423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4" name="pt12744"/>
            <p:cNvSpPr/>
            <p:nvPr/>
          </p:nvSpPr>
          <p:spPr>
            <a:xfrm>
              <a:off x="5505476" y="4935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5" name="pt12745"/>
            <p:cNvSpPr/>
            <p:nvPr/>
          </p:nvSpPr>
          <p:spPr>
            <a:xfrm>
              <a:off x="4659759" y="5629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6" name="pt12746"/>
            <p:cNvSpPr/>
            <p:nvPr/>
          </p:nvSpPr>
          <p:spPr>
            <a:xfrm>
              <a:off x="4798961" y="5573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7" name="pt12747"/>
            <p:cNvSpPr/>
            <p:nvPr/>
          </p:nvSpPr>
          <p:spPr>
            <a:xfrm>
              <a:off x="5503309" y="4891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8" name="pt12748"/>
            <p:cNvSpPr/>
            <p:nvPr/>
          </p:nvSpPr>
          <p:spPr>
            <a:xfrm>
              <a:off x="5451768" y="4912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9" name="pt12749"/>
            <p:cNvSpPr/>
            <p:nvPr/>
          </p:nvSpPr>
          <p:spPr>
            <a:xfrm>
              <a:off x="4451589" y="5779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0" name="pt12750"/>
            <p:cNvSpPr/>
            <p:nvPr/>
          </p:nvSpPr>
          <p:spPr>
            <a:xfrm>
              <a:off x="4834143" y="5541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1" name="pt12751"/>
            <p:cNvSpPr/>
            <p:nvPr/>
          </p:nvSpPr>
          <p:spPr>
            <a:xfrm>
              <a:off x="5265461" y="5223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2" name="pt12752"/>
            <p:cNvSpPr/>
            <p:nvPr/>
          </p:nvSpPr>
          <p:spPr>
            <a:xfrm>
              <a:off x="5595451" y="4899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3" name="pt12753"/>
            <p:cNvSpPr/>
            <p:nvPr/>
          </p:nvSpPr>
          <p:spPr>
            <a:xfrm>
              <a:off x="5594956" y="4736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4" name="pt12754"/>
            <p:cNvSpPr/>
            <p:nvPr/>
          </p:nvSpPr>
          <p:spPr>
            <a:xfrm>
              <a:off x="4800202" y="4824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5" name="pt12755"/>
            <p:cNvSpPr/>
            <p:nvPr/>
          </p:nvSpPr>
          <p:spPr>
            <a:xfrm>
              <a:off x="5581900" y="4880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6" name="pt12756"/>
            <p:cNvSpPr/>
            <p:nvPr/>
          </p:nvSpPr>
          <p:spPr>
            <a:xfrm>
              <a:off x="5322845" y="5083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7" name="pt12757"/>
            <p:cNvSpPr/>
            <p:nvPr/>
          </p:nvSpPr>
          <p:spPr>
            <a:xfrm>
              <a:off x="5650605" y="4803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8" name="pt12758"/>
            <p:cNvSpPr/>
            <p:nvPr/>
          </p:nvSpPr>
          <p:spPr>
            <a:xfrm>
              <a:off x="5025278" y="5294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9" name="pt12759"/>
            <p:cNvSpPr/>
            <p:nvPr/>
          </p:nvSpPr>
          <p:spPr>
            <a:xfrm>
              <a:off x="5229026" y="5247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0" name="pt12760"/>
            <p:cNvSpPr/>
            <p:nvPr/>
          </p:nvSpPr>
          <p:spPr>
            <a:xfrm>
              <a:off x="4710407" y="5614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1" name="pt12761"/>
            <p:cNvSpPr/>
            <p:nvPr/>
          </p:nvSpPr>
          <p:spPr>
            <a:xfrm>
              <a:off x="5117574" y="5354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2" name="pt12762"/>
            <p:cNvSpPr/>
            <p:nvPr/>
          </p:nvSpPr>
          <p:spPr>
            <a:xfrm>
              <a:off x="5633056" y="4788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3" name="pt12763"/>
            <p:cNvSpPr/>
            <p:nvPr/>
          </p:nvSpPr>
          <p:spPr>
            <a:xfrm>
              <a:off x="5265923" y="5053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4" name="pt12764"/>
            <p:cNvSpPr/>
            <p:nvPr/>
          </p:nvSpPr>
          <p:spPr>
            <a:xfrm>
              <a:off x="4556536" y="5775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5" name="pt12765"/>
            <p:cNvSpPr/>
            <p:nvPr/>
          </p:nvSpPr>
          <p:spPr>
            <a:xfrm>
              <a:off x="4912329" y="5431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6" name="pt12766"/>
            <p:cNvSpPr/>
            <p:nvPr/>
          </p:nvSpPr>
          <p:spPr>
            <a:xfrm>
              <a:off x="4840166" y="5534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7" name="pt12767"/>
            <p:cNvSpPr/>
            <p:nvPr/>
          </p:nvSpPr>
          <p:spPr>
            <a:xfrm>
              <a:off x="5537102" y="5046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8" name="pt12768"/>
            <p:cNvSpPr/>
            <p:nvPr/>
          </p:nvSpPr>
          <p:spPr>
            <a:xfrm>
              <a:off x="5164018" y="5237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9" name="pt12769"/>
            <p:cNvSpPr/>
            <p:nvPr/>
          </p:nvSpPr>
          <p:spPr>
            <a:xfrm>
              <a:off x="5232831" y="5315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0" name="pt12770"/>
            <p:cNvSpPr/>
            <p:nvPr/>
          </p:nvSpPr>
          <p:spPr>
            <a:xfrm>
              <a:off x="5054134" y="5423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1" name="pt12771"/>
            <p:cNvSpPr/>
            <p:nvPr/>
          </p:nvSpPr>
          <p:spPr>
            <a:xfrm>
              <a:off x="4779658" y="5601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2" name="pt12772"/>
            <p:cNvSpPr/>
            <p:nvPr/>
          </p:nvSpPr>
          <p:spPr>
            <a:xfrm>
              <a:off x="4565927" y="5798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3" name="pt12773"/>
            <p:cNvSpPr/>
            <p:nvPr/>
          </p:nvSpPr>
          <p:spPr>
            <a:xfrm>
              <a:off x="5371030" y="5043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4" name="pt12774"/>
            <p:cNvSpPr/>
            <p:nvPr/>
          </p:nvSpPr>
          <p:spPr>
            <a:xfrm>
              <a:off x="4466156" y="5824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5" name="pt12775"/>
            <p:cNvSpPr/>
            <p:nvPr/>
          </p:nvSpPr>
          <p:spPr>
            <a:xfrm>
              <a:off x="5356959" y="5210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6" name="pt12776"/>
            <p:cNvSpPr/>
            <p:nvPr/>
          </p:nvSpPr>
          <p:spPr>
            <a:xfrm>
              <a:off x="4976938" y="5377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7" name="pt12777"/>
            <p:cNvSpPr/>
            <p:nvPr/>
          </p:nvSpPr>
          <p:spPr>
            <a:xfrm>
              <a:off x="4395741" y="5886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8" name="pt12778"/>
            <p:cNvSpPr/>
            <p:nvPr/>
          </p:nvSpPr>
          <p:spPr>
            <a:xfrm>
              <a:off x="4846511" y="5547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9" name="pt12779"/>
            <p:cNvSpPr/>
            <p:nvPr/>
          </p:nvSpPr>
          <p:spPr>
            <a:xfrm>
              <a:off x="4750577" y="5672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0" name="pt12780"/>
            <p:cNvSpPr/>
            <p:nvPr/>
          </p:nvSpPr>
          <p:spPr>
            <a:xfrm>
              <a:off x="4640816" y="5650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1" name="pt12781"/>
            <p:cNvSpPr/>
            <p:nvPr/>
          </p:nvSpPr>
          <p:spPr>
            <a:xfrm>
              <a:off x="4747221" y="5606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2" name="pt12782"/>
            <p:cNvSpPr/>
            <p:nvPr/>
          </p:nvSpPr>
          <p:spPr>
            <a:xfrm>
              <a:off x="5561086" y="4802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3" name="pt12783"/>
            <p:cNvSpPr/>
            <p:nvPr/>
          </p:nvSpPr>
          <p:spPr>
            <a:xfrm>
              <a:off x="5484835" y="5099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4" name="pt12784"/>
            <p:cNvSpPr/>
            <p:nvPr/>
          </p:nvSpPr>
          <p:spPr>
            <a:xfrm>
              <a:off x="5121592" y="5048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5" name="pt12785"/>
            <p:cNvSpPr/>
            <p:nvPr/>
          </p:nvSpPr>
          <p:spPr>
            <a:xfrm>
              <a:off x="5372952" y="5044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6" name="pt12786"/>
            <p:cNvSpPr/>
            <p:nvPr/>
          </p:nvSpPr>
          <p:spPr>
            <a:xfrm>
              <a:off x="5646658" y="4988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7" name="pt12787"/>
            <p:cNvSpPr/>
            <p:nvPr/>
          </p:nvSpPr>
          <p:spPr>
            <a:xfrm>
              <a:off x="5552106" y="4894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8" name="pt12788"/>
            <p:cNvSpPr/>
            <p:nvPr/>
          </p:nvSpPr>
          <p:spPr>
            <a:xfrm>
              <a:off x="5536890" y="5028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9" name="pt12789"/>
            <p:cNvSpPr/>
            <p:nvPr/>
          </p:nvSpPr>
          <p:spPr>
            <a:xfrm>
              <a:off x="5634489" y="5044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0" name="pt12790"/>
            <p:cNvSpPr/>
            <p:nvPr/>
          </p:nvSpPr>
          <p:spPr>
            <a:xfrm>
              <a:off x="5043502" y="5062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1" name="pt12791"/>
            <p:cNvSpPr/>
            <p:nvPr/>
          </p:nvSpPr>
          <p:spPr>
            <a:xfrm>
              <a:off x="4811374" y="5020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2" name="pt12792"/>
            <p:cNvSpPr/>
            <p:nvPr/>
          </p:nvSpPr>
          <p:spPr>
            <a:xfrm>
              <a:off x="5433615" y="5057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3" name="pt12793"/>
            <p:cNvSpPr/>
            <p:nvPr/>
          </p:nvSpPr>
          <p:spPr>
            <a:xfrm>
              <a:off x="5533888" y="5145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4" name="pt12794"/>
            <p:cNvSpPr/>
            <p:nvPr/>
          </p:nvSpPr>
          <p:spPr>
            <a:xfrm>
              <a:off x="4719413" y="4849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5" name="pt12795"/>
            <p:cNvSpPr/>
            <p:nvPr/>
          </p:nvSpPr>
          <p:spPr>
            <a:xfrm>
              <a:off x="5319534" y="4984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6" name="pt12796"/>
            <p:cNvSpPr/>
            <p:nvPr/>
          </p:nvSpPr>
          <p:spPr>
            <a:xfrm>
              <a:off x="4659708" y="4893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7" name="pt12797"/>
            <p:cNvSpPr/>
            <p:nvPr/>
          </p:nvSpPr>
          <p:spPr>
            <a:xfrm>
              <a:off x="5264188" y="5059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8" name="pt12798"/>
            <p:cNvSpPr/>
            <p:nvPr/>
          </p:nvSpPr>
          <p:spPr>
            <a:xfrm>
              <a:off x="5047610" y="51973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9" name="pt12799"/>
            <p:cNvSpPr/>
            <p:nvPr/>
          </p:nvSpPr>
          <p:spPr>
            <a:xfrm>
              <a:off x="5299755" y="4886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0" name="pt12800"/>
            <p:cNvSpPr/>
            <p:nvPr/>
          </p:nvSpPr>
          <p:spPr>
            <a:xfrm>
              <a:off x="5593053" y="5288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1" name="pt12801"/>
            <p:cNvSpPr/>
            <p:nvPr/>
          </p:nvSpPr>
          <p:spPr>
            <a:xfrm>
              <a:off x="5644498" y="5020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2" name="pt12802"/>
            <p:cNvSpPr/>
            <p:nvPr/>
          </p:nvSpPr>
          <p:spPr>
            <a:xfrm>
              <a:off x="5109879" y="4997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3" name="pt12803"/>
            <p:cNvSpPr/>
            <p:nvPr/>
          </p:nvSpPr>
          <p:spPr>
            <a:xfrm>
              <a:off x="4948667" y="49076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4" name="pt12804"/>
            <p:cNvSpPr/>
            <p:nvPr/>
          </p:nvSpPr>
          <p:spPr>
            <a:xfrm>
              <a:off x="4817391" y="5087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5" name="pt12805"/>
            <p:cNvSpPr/>
            <p:nvPr/>
          </p:nvSpPr>
          <p:spPr>
            <a:xfrm>
              <a:off x="4608913" y="47991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6" name="pt12806"/>
            <p:cNvSpPr/>
            <p:nvPr/>
          </p:nvSpPr>
          <p:spPr>
            <a:xfrm>
              <a:off x="5614723" y="5089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7" name="pt12807"/>
            <p:cNvSpPr/>
            <p:nvPr/>
          </p:nvSpPr>
          <p:spPr>
            <a:xfrm>
              <a:off x="5598408" y="5047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8" name="pt12808"/>
            <p:cNvSpPr/>
            <p:nvPr/>
          </p:nvSpPr>
          <p:spPr>
            <a:xfrm>
              <a:off x="5159441" y="5132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9" name="pt12809"/>
            <p:cNvSpPr/>
            <p:nvPr/>
          </p:nvSpPr>
          <p:spPr>
            <a:xfrm>
              <a:off x="4942618" y="5178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0" name="pt12810"/>
            <p:cNvSpPr/>
            <p:nvPr/>
          </p:nvSpPr>
          <p:spPr>
            <a:xfrm>
              <a:off x="5364924" y="5179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1" name="pt12811"/>
            <p:cNvSpPr/>
            <p:nvPr/>
          </p:nvSpPr>
          <p:spPr>
            <a:xfrm>
              <a:off x="4834869" y="5031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2" name="pt12812"/>
            <p:cNvSpPr/>
            <p:nvPr/>
          </p:nvSpPr>
          <p:spPr>
            <a:xfrm>
              <a:off x="5403043" y="5076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3" name="pt12813"/>
            <p:cNvSpPr/>
            <p:nvPr/>
          </p:nvSpPr>
          <p:spPr>
            <a:xfrm>
              <a:off x="5521810" y="5015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4" name="pt12814"/>
            <p:cNvSpPr/>
            <p:nvPr/>
          </p:nvSpPr>
          <p:spPr>
            <a:xfrm>
              <a:off x="5309500" y="4965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5" name="pt12815"/>
            <p:cNvSpPr/>
            <p:nvPr/>
          </p:nvSpPr>
          <p:spPr>
            <a:xfrm>
              <a:off x="5618380" y="5047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6" name="pt12816"/>
            <p:cNvSpPr/>
            <p:nvPr/>
          </p:nvSpPr>
          <p:spPr>
            <a:xfrm>
              <a:off x="5185893" y="5087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7" name="pt12817"/>
            <p:cNvSpPr/>
            <p:nvPr/>
          </p:nvSpPr>
          <p:spPr>
            <a:xfrm>
              <a:off x="5047475" y="5028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8" name="pt12818"/>
            <p:cNvSpPr/>
            <p:nvPr/>
          </p:nvSpPr>
          <p:spPr>
            <a:xfrm>
              <a:off x="5355044" y="5047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9" name="pt12819"/>
            <p:cNvSpPr/>
            <p:nvPr/>
          </p:nvSpPr>
          <p:spPr>
            <a:xfrm>
              <a:off x="4908748" y="4984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0" name="pt12820"/>
            <p:cNvSpPr/>
            <p:nvPr/>
          </p:nvSpPr>
          <p:spPr>
            <a:xfrm>
              <a:off x="5336035" y="5041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1" name="pt12821"/>
            <p:cNvSpPr/>
            <p:nvPr/>
          </p:nvSpPr>
          <p:spPr>
            <a:xfrm>
              <a:off x="4576425" y="4810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2" name="pt12822"/>
            <p:cNvSpPr/>
            <p:nvPr/>
          </p:nvSpPr>
          <p:spPr>
            <a:xfrm>
              <a:off x="5119535" y="4988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3" name="pt12823"/>
            <p:cNvSpPr/>
            <p:nvPr/>
          </p:nvSpPr>
          <p:spPr>
            <a:xfrm>
              <a:off x="5656827" y="5034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4" name="pt12824"/>
            <p:cNvSpPr/>
            <p:nvPr/>
          </p:nvSpPr>
          <p:spPr>
            <a:xfrm>
              <a:off x="5507706" y="5059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5" name="pt12825"/>
            <p:cNvSpPr/>
            <p:nvPr/>
          </p:nvSpPr>
          <p:spPr>
            <a:xfrm>
              <a:off x="5072236" y="5121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6" name="pt12826"/>
            <p:cNvSpPr/>
            <p:nvPr/>
          </p:nvSpPr>
          <p:spPr>
            <a:xfrm>
              <a:off x="5141043" y="4801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7" name="pt12827"/>
            <p:cNvSpPr/>
            <p:nvPr/>
          </p:nvSpPr>
          <p:spPr>
            <a:xfrm>
              <a:off x="5500038" y="5068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8" name="pt12828"/>
            <p:cNvSpPr/>
            <p:nvPr/>
          </p:nvSpPr>
          <p:spPr>
            <a:xfrm>
              <a:off x="4998145" y="5033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9" name="pt12829"/>
            <p:cNvSpPr/>
            <p:nvPr/>
          </p:nvSpPr>
          <p:spPr>
            <a:xfrm>
              <a:off x="4925674" y="4968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0" name="pt12830"/>
            <p:cNvSpPr/>
            <p:nvPr/>
          </p:nvSpPr>
          <p:spPr>
            <a:xfrm>
              <a:off x="5563471" y="49271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1" name="pt12831"/>
            <p:cNvSpPr/>
            <p:nvPr/>
          </p:nvSpPr>
          <p:spPr>
            <a:xfrm>
              <a:off x="4779188" y="5045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2" name="pt12832"/>
            <p:cNvSpPr/>
            <p:nvPr/>
          </p:nvSpPr>
          <p:spPr>
            <a:xfrm>
              <a:off x="5261752" y="4970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3" name="pt12833"/>
            <p:cNvSpPr/>
            <p:nvPr/>
          </p:nvSpPr>
          <p:spPr>
            <a:xfrm>
              <a:off x="5433917" y="4991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4" name="pt12834"/>
            <p:cNvSpPr/>
            <p:nvPr/>
          </p:nvSpPr>
          <p:spPr>
            <a:xfrm>
              <a:off x="5064407" y="4991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5" name="pt12835"/>
            <p:cNvSpPr/>
            <p:nvPr/>
          </p:nvSpPr>
          <p:spPr>
            <a:xfrm>
              <a:off x="4607839" y="4885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6" name="pt12836"/>
            <p:cNvSpPr/>
            <p:nvPr/>
          </p:nvSpPr>
          <p:spPr>
            <a:xfrm>
              <a:off x="4804927" y="4918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7" name="pt12837"/>
            <p:cNvSpPr/>
            <p:nvPr/>
          </p:nvSpPr>
          <p:spPr>
            <a:xfrm>
              <a:off x="4783977" y="4875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8" name="pt12838"/>
            <p:cNvSpPr/>
            <p:nvPr/>
          </p:nvSpPr>
          <p:spPr>
            <a:xfrm>
              <a:off x="5059065" y="4995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9" name="pt12839"/>
            <p:cNvSpPr/>
            <p:nvPr/>
          </p:nvSpPr>
          <p:spPr>
            <a:xfrm>
              <a:off x="5126869" y="5211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0" name="pt12840"/>
            <p:cNvSpPr/>
            <p:nvPr/>
          </p:nvSpPr>
          <p:spPr>
            <a:xfrm>
              <a:off x="5457065" y="4969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1" name="pt12841"/>
            <p:cNvSpPr/>
            <p:nvPr/>
          </p:nvSpPr>
          <p:spPr>
            <a:xfrm>
              <a:off x="5051846" y="4792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2" name="pt12842"/>
            <p:cNvSpPr/>
            <p:nvPr/>
          </p:nvSpPr>
          <p:spPr>
            <a:xfrm>
              <a:off x="5331124" y="4969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3" name="pt12843"/>
            <p:cNvSpPr/>
            <p:nvPr/>
          </p:nvSpPr>
          <p:spPr>
            <a:xfrm>
              <a:off x="4632324" y="4865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4" name="pt12844"/>
            <p:cNvSpPr/>
            <p:nvPr/>
          </p:nvSpPr>
          <p:spPr>
            <a:xfrm>
              <a:off x="5411567" y="4980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5" name="pt12845"/>
            <p:cNvSpPr/>
            <p:nvPr/>
          </p:nvSpPr>
          <p:spPr>
            <a:xfrm>
              <a:off x="5102564" y="4962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6" name="pt12846"/>
            <p:cNvSpPr/>
            <p:nvPr/>
          </p:nvSpPr>
          <p:spPr>
            <a:xfrm>
              <a:off x="4950879" y="4804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7" name="pt12847"/>
            <p:cNvSpPr/>
            <p:nvPr/>
          </p:nvSpPr>
          <p:spPr>
            <a:xfrm>
              <a:off x="5378095" y="5001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8" name="pt12848"/>
            <p:cNvSpPr/>
            <p:nvPr/>
          </p:nvSpPr>
          <p:spPr>
            <a:xfrm>
              <a:off x="5379464" y="5165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9" name="pt12849"/>
            <p:cNvSpPr/>
            <p:nvPr/>
          </p:nvSpPr>
          <p:spPr>
            <a:xfrm>
              <a:off x="5653452" y="5012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0" name="pt12850"/>
            <p:cNvSpPr/>
            <p:nvPr/>
          </p:nvSpPr>
          <p:spPr>
            <a:xfrm>
              <a:off x="4774676" y="5089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1" name="pt12851"/>
            <p:cNvSpPr/>
            <p:nvPr/>
          </p:nvSpPr>
          <p:spPr>
            <a:xfrm>
              <a:off x="5256358" y="50079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2" name="pt12852"/>
            <p:cNvSpPr/>
            <p:nvPr/>
          </p:nvSpPr>
          <p:spPr>
            <a:xfrm>
              <a:off x="4980088" y="4933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3" name="pt12853"/>
            <p:cNvSpPr/>
            <p:nvPr/>
          </p:nvSpPr>
          <p:spPr>
            <a:xfrm>
              <a:off x="5644652" y="5006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4" name="pt12854"/>
            <p:cNvSpPr/>
            <p:nvPr/>
          </p:nvSpPr>
          <p:spPr>
            <a:xfrm>
              <a:off x="5412023" y="5099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5" name="pt12855"/>
            <p:cNvSpPr/>
            <p:nvPr/>
          </p:nvSpPr>
          <p:spPr>
            <a:xfrm>
              <a:off x="5527107" y="4999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6" name="pt12856"/>
            <p:cNvSpPr/>
            <p:nvPr/>
          </p:nvSpPr>
          <p:spPr>
            <a:xfrm>
              <a:off x="5627354" y="4974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7" name="pt12857"/>
            <p:cNvSpPr/>
            <p:nvPr/>
          </p:nvSpPr>
          <p:spPr>
            <a:xfrm>
              <a:off x="5435653" y="5008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8" name="pt12858"/>
            <p:cNvSpPr/>
            <p:nvPr/>
          </p:nvSpPr>
          <p:spPr>
            <a:xfrm>
              <a:off x="5093571" y="5034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9" name="pt12859"/>
            <p:cNvSpPr/>
            <p:nvPr/>
          </p:nvSpPr>
          <p:spPr>
            <a:xfrm>
              <a:off x="5366826" y="4827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0" name="pt12860"/>
            <p:cNvSpPr/>
            <p:nvPr/>
          </p:nvSpPr>
          <p:spPr>
            <a:xfrm>
              <a:off x="4961922" y="48594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1" name="pt12861"/>
            <p:cNvSpPr/>
            <p:nvPr/>
          </p:nvSpPr>
          <p:spPr>
            <a:xfrm>
              <a:off x="5144566" y="5155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2" name="pt12862"/>
            <p:cNvSpPr/>
            <p:nvPr/>
          </p:nvSpPr>
          <p:spPr>
            <a:xfrm>
              <a:off x="5401416" y="50028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3" name="pt12863"/>
            <p:cNvSpPr/>
            <p:nvPr/>
          </p:nvSpPr>
          <p:spPr>
            <a:xfrm>
              <a:off x="4981310" y="4959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4" name="pt12864"/>
            <p:cNvSpPr/>
            <p:nvPr/>
          </p:nvSpPr>
          <p:spPr>
            <a:xfrm>
              <a:off x="5146199" y="5088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5" name="pt12865"/>
            <p:cNvSpPr/>
            <p:nvPr/>
          </p:nvSpPr>
          <p:spPr>
            <a:xfrm>
              <a:off x="5635466" y="5058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6" name="pt12866"/>
            <p:cNvSpPr/>
            <p:nvPr/>
          </p:nvSpPr>
          <p:spPr>
            <a:xfrm>
              <a:off x="5109841" y="5197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7" name="pt12867"/>
            <p:cNvSpPr/>
            <p:nvPr/>
          </p:nvSpPr>
          <p:spPr>
            <a:xfrm>
              <a:off x="5589588" y="49527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8" name="pt12868"/>
            <p:cNvSpPr/>
            <p:nvPr/>
          </p:nvSpPr>
          <p:spPr>
            <a:xfrm>
              <a:off x="4773885" y="4958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9" name="pt12869"/>
            <p:cNvSpPr/>
            <p:nvPr/>
          </p:nvSpPr>
          <p:spPr>
            <a:xfrm>
              <a:off x="5638809" y="5020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0" name="pt12870"/>
            <p:cNvSpPr/>
            <p:nvPr/>
          </p:nvSpPr>
          <p:spPr>
            <a:xfrm>
              <a:off x="5460189" y="49387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1" name="pt12871"/>
            <p:cNvSpPr/>
            <p:nvPr/>
          </p:nvSpPr>
          <p:spPr>
            <a:xfrm>
              <a:off x="4552801" y="5776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2" name="pt12872"/>
            <p:cNvSpPr/>
            <p:nvPr/>
          </p:nvSpPr>
          <p:spPr>
            <a:xfrm>
              <a:off x="4421943" y="5826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3" name="pt12873"/>
            <p:cNvSpPr/>
            <p:nvPr/>
          </p:nvSpPr>
          <p:spPr>
            <a:xfrm>
              <a:off x="5233493" y="5100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4" name="pt12874"/>
            <p:cNvSpPr/>
            <p:nvPr/>
          </p:nvSpPr>
          <p:spPr>
            <a:xfrm>
              <a:off x="5421440" y="51607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5" name="pt12875"/>
            <p:cNvSpPr/>
            <p:nvPr/>
          </p:nvSpPr>
          <p:spPr>
            <a:xfrm>
              <a:off x="4873245" y="5179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6" name="pt12876"/>
            <p:cNvSpPr/>
            <p:nvPr/>
          </p:nvSpPr>
          <p:spPr>
            <a:xfrm>
              <a:off x="5645784" y="4800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7" name="pt12877"/>
            <p:cNvSpPr/>
            <p:nvPr/>
          </p:nvSpPr>
          <p:spPr>
            <a:xfrm>
              <a:off x="4505805" y="58335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8" name="pt12878"/>
            <p:cNvSpPr/>
            <p:nvPr/>
          </p:nvSpPr>
          <p:spPr>
            <a:xfrm>
              <a:off x="4974258" y="5473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9" name="pt12879"/>
            <p:cNvSpPr/>
            <p:nvPr/>
          </p:nvSpPr>
          <p:spPr>
            <a:xfrm>
              <a:off x="5565148" y="5033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0" name="pt12880"/>
            <p:cNvSpPr/>
            <p:nvPr/>
          </p:nvSpPr>
          <p:spPr>
            <a:xfrm>
              <a:off x="4896940" y="5496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1" name="pt12881"/>
            <p:cNvSpPr/>
            <p:nvPr/>
          </p:nvSpPr>
          <p:spPr>
            <a:xfrm>
              <a:off x="5295609" y="5110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2" name="pt12882"/>
            <p:cNvSpPr/>
            <p:nvPr/>
          </p:nvSpPr>
          <p:spPr>
            <a:xfrm>
              <a:off x="5020380" y="52774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3" name="pt12883"/>
            <p:cNvSpPr/>
            <p:nvPr/>
          </p:nvSpPr>
          <p:spPr>
            <a:xfrm>
              <a:off x="4447919" y="5864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4" name="pt12884"/>
            <p:cNvSpPr/>
            <p:nvPr/>
          </p:nvSpPr>
          <p:spPr>
            <a:xfrm>
              <a:off x="4581792" y="5707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5" name="pt12885"/>
            <p:cNvSpPr/>
            <p:nvPr/>
          </p:nvSpPr>
          <p:spPr>
            <a:xfrm>
              <a:off x="5151727" y="5231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6" name="pt12886"/>
            <p:cNvSpPr/>
            <p:nvPr/>
          </p:nvSpPr>
          <p:spPr>
            <a:xfrm>
              <a:off x="4653305" y="5499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7" name="pt12887"/>
            <p:cNvSpPr/>
            <p:nvPr/>
          </p:nvSpPr>
          <p:spPr>
            <a:xfrm>
              <a:off x="5542830" y="48056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8" name="pt12888"/>
            <p:cNvSpPr/>
            <p:nvPr/>
          </p:nvSpPr>
          <p:spPr>
            <a:xfrm>
              <a:off x="4946482" y="5343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9" name="pt12889"/>
            <p:cNvSpPr/>
            <p:nvPr/>
          </p:nvSpPr>
          <p:spPr>
            <a:xfrm>
              <a:off x="5535245" y="4842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0" name="pt12890"/>
            <p:cNvSpPr/>
            <p:nvPr/>
          </p:nvSpPr>
          <p:spPr>
            <a:xfrm>
              <a:off x="5108420" y="5138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1" name="pt12891"/>
            <p:cNvSpPr/>
            <p:nvPr/>
          </p:nvSpPr>
          <p:spPr>
            <a:xfrm>
              <a:off x="4633655" y="5694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2" name="pt12892"/>
            <p:cNvSpPr/>
            <p:nvPr/>
          </p:nvSpPr>
          <p:spPr>
            <a:xfrm>
              <a:off x="5105116" y="5290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3" name="pt12893"/>
            <p:cNvSpPr/>
            <p:nvPr/>
          </p:nvSpPr>
          <p:spPr>
            <a:xfrm>
              <a:off x="5496463" y="4996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4" name="pt12894"/>
            <p:cNvSpPr/>
            <p:nvPr/>
          </p:nvSpPr>
          <p:spPr>
            <a:xfrm>
              <a:off x="4758593" y="5501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5" name="pt12895"/>
            <p:cNvSpPr/>
            <p:nvPr/>
          </p:nvSpPr>
          <p:spPr>
            <a:xfrm>
              <a:off x="5227618" y="5066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6" name="pt12896"/>
            <p:cNvSpPr/>
            <p:nvPr/>
          </p:nvSpPr>
          <p:spPr>
            <a:xfrm>
              <a:off x="5124838" y="5046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7" name="pt12897"/>
            <p:cNvSpPr/>
            <p:nvPr/>
          </p:nvSpPr>
          <p:spPr>
            <a:xfrm>
              <a:off x="5652578" y="5088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8" name="pt12898"/>
            <p:cNvSpPr/>
            <p:nvPr/>
          </p:nvSpPr>
          <p:spPr>
            <a:xfrm>
              <a:off x="5637330" y="476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9" name="pt12899"/>
            <p:cNvSpPr/>
            <p:nvPr/>
          </p:nvSpPr>
          <p:spPr>
            <a:xfrm>
              <a:off x="4942946" y="5477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0" name="pt12900"/>
            <p:cNvSpPr/>
            <p:nvPr/>
          </p:nvSpPr>
          <p:spPr>
            <a:xfrm>
              <a:off x="4359152" y="5874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1" name="pt12901"/>
            <p:cNvSpPr/>
            <p:nvPr/>
          </p:nvSpPr>
          <p:spPr>
            <a:xfrm>
              <a:off x="4871015" y="5326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2" name="pt12902"/>
            <p:cNvSpPr/>
            <p:nvPr/>
          </p:nvSpPr>
          <p:spPr>
            <a:xfrm>
              <a:off x="4318590" y="59236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3" name="pt12903"/>
            <p:cNvSpPr/>
            <p:nvPr/>
          </p:nvSpPr>
          <p:spPr>
            <a:xfrm>
              <a:off x="4792572" y="5576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4" name="pt12904"/>
            <p:cNvSpPr/>
            <p:nvPr/>
          </p:nvSpPr>
          <p:spPr>
            <a:xfrm>
              <a:off x="4749027" y="5541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5" name="pt12905"/>
            <p:cNvSpPr/>
            <p:nvPr/>
          </p:nvSpPr>
          <p:spPr>
            <a:xfrm>
              <a:off x="4329197" y="5921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6" name="pt12906"/>
            <p:cNvSpPr/>
            <p:nvPr/>
          </p:nvSpPr>
          <p:spPr>
            <a:xfrm>
              <a:off x="4919650" y="5287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7" name="pt12907"/>
            <p:cNvSpPr/>
            <p:nvPr/>
          </p:nvSpPr>
          <p:spPr>
            <a:xfrm>
              <a:off x="5242171" y="5235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8" name="pt12908"/>
            <p:cNvSpPr/>
            <p:nvPr/>
          </p:nvSpPr>
          <p:spPr>
            <a:xfrm>
              <a:off x="5007948" y="5362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9" name="pt12909"/>
            <p:cNvSpPr/>
            <p:nvPr/>
          </p:nvSpPr>
          <p:spPr>
            <a:xfrm>
              <a:off x="4883126" y="5534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0" name="pt12910"/>
            <p:cNvSpPr/>
            <p:nvPr/>
          </p:nvSpPr>
          <p:spPr>
            <a:xfrm>
              <a:off x="5097685" y="5281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1" name="pt12911"/>
            <p:cNvSpPr/>
            <p:nvPr/>
          </p:nvSpPr>
          <p:spPr>
            <a:xfrm>
              <a:off x="4886526" y="5519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2" name="pt12912"/>
            <p:cNvSpPr/>
            <p:nvPr/>
          </p:nvSpPr>
          <p:spPr>
            <a:xfrm>
              <a:off x="4553624" y="5764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3" name="pt12913"/>
            <p:cNvSpPr/>
            <p:nvPr/>
          </p:nvSpPr>
          <p:spPr>
            <a:xfrm>
              <a:off x="4599052" y="5723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4" name="pt12914"/>
            <p:cNvSpPr/>
            <p:nvPr/>
          </p:nvSpPr>
          <p:spPr>
            <a:xfrm>
              <a:off x="4779349" y="5528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5" name="pt12915"/>
            <p:cNvSpPr/>
            <p:nvPr/>
          </p:nvSpPr>
          <p:spPr>
            <a:xfrm>
              <a:off x="5512341" y="4971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6" name="pt12916"/>
            <p:cNvSpPr/>
            <p:nvPr/>
          </p:nvSpPr>
          <p:spPr>
            <a:xfrm>
              <a:off x="4959004" y="5384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7" name="pt12917"/>
            <p:cNvSpPr/>
            <p:nvPr/>
          </p:nvSpPr>
          <p:spPr>
            <a:xfrm>
              <a:off x="4388413" y="5897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8" name="pt12918"/>
            <p:cNvSpPr/>
            <p:nvPr/>
          </p:nvSpPr>
          <p:spPr>
            <a:xfrm>
              <a:off x="4461489" y="5779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9" name="pt12919"/>
            <p:cNvSpPr/>
            <p:nvPr/>
          </p:nvSpPr>
          <p:spPr>
            <a:xfrm>
              <a:off x="4436335" y="5821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0" name="pt12920"/>
            <p:cNvSpPr/>
            <p:nvPr/>
          </p:nvSpPr>
          <p:spPr>
            <a:xfrm>
              <a:off x="4531054" y="5773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1" name="pt12921"/>
            <p:cNvSpPr/>
            <p:nvPr/>
          </p:nvSpPr>
          <p:spPr>
            <a:xfrm>
              <a:off x="4494594" y="5770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2" name="pt12922"/>
            <p:cNvSpPr/>
            <p:nvPr/>
          </p:nvSpPr>
          <p:spPr>
            <a:xfrm>
              <a:off x="4984254" y="5326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3" name="pt12923"/>
            <p:cNvSpPr/>
            <p:nvPr/>
          </p:nvSpPr>
          <p:spPr>
            <a:xfrm>
              <a:off x="4894131" y="5445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4" name="pt12924"/>
            <p:cNvSpPr/>
            <p:nvPr/>
          </p:nvSpPr>
          <p:spPr>
            <a:xfrm>
              <a:off x="4662067" y="5633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5" name="pt12925"/>
            <p:cNvSpPr/>
            <p:nvPr/>
          </p:nvSpPr>
          <p:spPr>
            <a:xfrm>
              <a:off x="4702436" y="5560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6" name="pt12926"/>
            <p:cNvSpPr/>
            <p:nvPr/>
          </p:nvSpPr>
          <p:spPr>
            <a:xfrm>
              <a:off x="5051184" y="5349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7" name="pt12927"/>
            <p:cNvSpPr/>
            <p:nvPr/>
          </p:nvSpPr>
          <p:spPr>
            <a:xfrm>
              <a:off x="4895583" y="55179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8" name="pt12928"/>
            <p:cNvSpPr/>
            <p:nvPr/>
          </p:nvSpPr>
          <p:spPr>
            <a:xfrm>
              <a:off x="4776624" y="5663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9" name="pt12929"/>
            <p:cNvSpPr/>
            <p:nvPr/>
          </p:nvSpPr>
          <p:spPr>
            <a:xfrm>
              <a:off x="5001944" y="5337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0" name="pt12930"/>
            <p:cNvSpPr/>
            <p:nvPr/>
          </p:nvSpPr>
          <p:spPr>
            <a:xfrm>
              <a:off x="5181920" y="5193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1" name="pt12931"/>
            <p:cNvSpPr/>
            <p:nvPr/>
          </p:nvSpPr>
          <p:spPr>
            <a:xfrm>
              <a:off x="4627876" y="5752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2" name="pt12932"/>
            <p:cNvSpPr/>
            <p:nvPr/>
          </p:nvSpPr>
          <p:spPr>
            <a:xfrm>
              <a:off x="4647887" y="5738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3" name="pt12933"/>
            <p:cNvSpPr/>
            <p:nvPr/>
          </p:nvSpPr>
          <p:spPr>
            <a:xfrm>
              <a:off x="4577061" y="5712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4" name="pt12934"/>
            <p:cNvSpPr/>
            <p:nvPr/>
          </p:nvSpPr>
          <p:spPr>
            <a:xfrm>
              <a:off x="4551766" y="5724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5" name="pt12935"/>
            <p:cNvSpPr/>
            <p:nvPr/>
          </p:nvSpPr>
          <p:spPr>
            <a:xfrm>
              <a:off x="4608604" y="57118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6" name="pt12936"/>
            <p:cNvSpPr/>
            <p:nvPr/>
          </p:nvSpPr>
          <p:spPr>
            <a:xfrm>
              <a:off x="5624487" y="48984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7" name="pt12937"/>
            <p:cNvSpPr/>
            <p:nvPr/>
          </p:nvSpPr>
          <p:spPr>
            <a:xfrm>
              <a:off x="5169269" y="5198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8" name="pt12938"/>
            <p:cNvSpPr/>
            <p:nvPr/>
          </p:nvSpPr>
          <p:spPr>
            <a:xfrm>
              <a:off x="4859830" y="5464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9" name="pt12939"/>
            <p:cNvSpPr/>
            <p:nvPr/>
          </p:nvSpPr>
          <p:spPr>
            <a:xfrm>
              <a:off x="5023710" y="5439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0" name="pt12940"/>
            <p:cNvSpPr/>
            <p:nvPr/>
          </p:nvSpPr>
          <p:spPr>
            <a:xfrm>
              <a:off x="4638193" y="5682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1" name="pt12941"/>
            <p:cNvSpPr/>
            <p:nvPr/>
          </p:nvSpPr>
          <p:spPr>
            <a:xfrm>
              <a:off x="5283279" y="5041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2" name="pt12942"/>
            <p:cNvSpPr/>
            <p:nvPr/>
          </p:nvSpPr>
          <p:spPr>
            <a:xfrm>
              <a:off x="4611072" y="5684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3" name="pt12943"/>
            <p:cNvSpPr/>
            <p:nvPr/>
          </p:nvSpPr>
          <p:spPr>
            <a:xfrm>
              <a:off x="4838925" y="5478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4" name="pt12944"/>
            <p:cNvSpPr/>
            <p:nvPr/>
          </p:nvSpPr>
          <p:spPr>
            <a:xfrm>
              <a:off x="5456300" y="5008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5" name="pt12945"/>
            <p:cNvSpPr/>
            <p:nvPr/>
          </p:nvSpPr>
          <p:spPr>
            <a:xfrm>
              <a:off x="5204354" y="5279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6" name="pt12946"/>
            <p:cNvSpPr/>
            <p:nvPr/>
          </p:nvSpPr>
          <p:spPr>
            <a:xfrm>
              <a:off x="5478066" y="5045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7" name="pt12947"/>
            <p:cNvSpPr/>
            <p:nvPr/>
          </p:nvSpPr>
          <p:spPr>
            <a:xfrm>
              <a:off x="4597830" y="5659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8" name="pt12948"/>
            <p:cNvSpPr/>
            <p:nvPr/>
          </p:nvSpPr>
          <p:spPr>
            <a:xfrm>
              <a:off x="4412622" y="5770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9" name="pt12949"/>
            <p:cNvSpPr/>
            <p:nvPr/>
          </p:nvSpPr>
          <p:spPr>
            <a:xfrm>
              <a:off x="5319264" y="5015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0" name="pt12950"/>
            <p:cNvSpPr/>
            <p:nvPr/>
          </p:nvSpPr>
          <p:spPr>
            <a:xfrm>
              <a:off x="5616053" y="4838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1" name="pt12951"/>
            <p:cNvSpPr/>
            <p:nvPr/>
          </p:nvSpPr>
          <p:spPr>
            <a:xfrm>
              <a:off x="4674448" y="57002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2" name="pt12952"/>
            <p:cNvSpPr/>
            <p:nvPr/>
          </p:nvSpPr>
          <p:spPr>
            <a:xfrm>
              <a:off x="4732944" y="5528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3" name="pt12953"/>
            <p:cNvSpPr/>
            <p:nvPr/>
          </p:nvSpPr>
          <p:spPr>
            <a:xfrm>
              <a:off x="5558849" y="4795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4" name="pt12954"/>
            <p:cNvSpPr/>
            <p:nvPr/>
          </p:nvSpPr>
          <p:spPr>
            <a:xfrm>
              <a:off x="5258615" y="5111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5" name="pt12955"/>
            <p:cNvSpPr/>
            <p:nvPr/>
          </p:nvSpPr>
          <p:spPr>
            <a:xfrm>
              <a:off x="4736377" y="5607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6" name="pt12956"/>
            <p:cNvSpPr/>
            <p:nvPr/>
          </p:nvSpPr>
          <p:spPr>
            <a:xfrm>
              <a:off x="4590232" y="5732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7" name="pt12957"/>
            <p:cNvSpPr/>
            <p:nvPr/>
          </p:nvSpPr>
          <p:spPr>
            <a:xfrm>
              <a:off x="4938196" y="5383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8" name="pt12958"/>
            <p:cNvSpPr/>
            <p:nvPr/>
          </p:nvSpPr>
          <p:spPr>
            <a:xfrm>
              <a:off x="5267055" y="5153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9" name="pt12959"/>
            <p:cNvSpPr/>
            <p:nvPr/>
          </p:nvSpPr>
          <p:spPr>
            <a:xfrm>
              <a:off x="4652566" y="5649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0" name="pt12960"/>
            <p:cNvSpPr/>
            <p:nvPr/>
          </p:nvSpPr>
          <p:spPr>
            <a:xfrm>
              <a:off x="5316745" y="4790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1" name="pt12961"/>
            <p:cNvSpPr/>
            <p:nvPr/>
          </p:nvSpPr>
          <p:spPr>
            <a:xfrm>
              <a:off x="5404701" y="5095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2" name="pt12962"/>
            <p:cNvSpPr/>
            <p:nvPr/>
          </p:nvSpPr>
          <p:spPr>
            <a:xfrm>
              <a:off x="5577375" y="4970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3" name="pt12963"/>
            <p:cNvSpPr/>
            <p:nvPr/>
          </p:nvSpPr>
          <p:spPr>
            <a:xfrm>
              <a:off x="4914469" y="5104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4" name="pt12964"/>
            <p:cNvSpPr/>
            <p:nvPr/>
          </p:nvSpPr>
          <p:spPr>
            <a:xfrm>
              <a:off x="4893578" y="5523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5" name="pt12965"/>
            <p:cNvSpPr/>
            <p:nvPr/>
          </p:nvSpPr>
          <p:spPr>
            <a:xfrm>
              <a:off x="4660158" y="5707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6" name="pt12966"/>
            <p:cNvSpPr/>
            <p:nvPr/>
          </p:nvSpPr>
          <p:spPr>
            <a:xfrm>
              <a:off x="4734718" y="5692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7" name="pt12967"/>
            <p:cNvSpPr/>
            <p:nvPr/>
          </p:nvSpPr>
          <p:spPr>
            <a:xfrm>
              <a:off x="5170028" y="53096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8" name="pt12968"/>
            <p:cNvSpPr/>
            <p:nvPr/>
          </p:nvSpPr>
          <p:spPr>
            <a:xfrm>
              <a:off x="4753219" y="5593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9" name="pt12969"/>
            <p:cNvSpPr/>
            <p:nvPr/>
          </p:nvSpPr>
          <p:spPr>
            <a:xfrm>
              <a:off x="5076967" y="5226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0" name="pt12970"/>
            <p:cNvSpPr/>
            <p:nvPr/>
          </p:nvSpPr>
          <p:spPr>
            <a:xfrm>
              <a:off x="5342213" y="5043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1" name="pt12971"/>
            <p:cNvSpPr/>
            <p:nvPr/>
          </p:nvSpPr>
          <p:spPr>
            <a:xfrm>
              <a:off x="5349760" y="5095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2" name="pt12972"/>
            <p:cNvSpPr/>
            <p:nvPr/>
          </p:nvSpPr>
          <p:spPr>
            <a:xfrm>
              <a:off x="4703587" y="55750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3" name="pt12973"/>
            <p:cNvSpPr/>
            <p:nvPr/>
          </p:nvSpPr>
          <p:spPr>
            <a:xfrm>
              <a:off x="4600948" y="5744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4" name="pt12974"/>
            <p:cNvSpPr/>
            <p:nvPr/>
          </p:nvSpPr>
          <p:spPr>
            <a:xfrm>
              <a:off x="5581341" y="49811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5" name="pt12975"/>
            <p:cNvSpPr/>
            <p:nvPr/>
          </p:nvSpPr>
          <p:spPr>
            <a:xfrm>
              <a:off x="5390932" y="4977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6" name="pt12976"/>
            <p:cNvSpPr/>
            <p:nvPr/>
          </p:nvSpPr>
          <p:spPr>
            <a:xfrm>
              <a:off x="4869813" y="5395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7" name="pt12977"/>
            <p:cNvSpPr/>
            <p:nvPr/>
          </p:nvSpPr>
          <p:spPr>
            <a:xfrm>
              <a:off x="5495904" y="5027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8" name="pt12978"/>
            <p:cNvSpPr/>
            <p:nvPr/>
          </p:nvSpPr>
          <p:spPr>
            <a:xfrm>
              <a:off x="4894259" y="5176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9" name="pt12979"/>
            <p:cNvSpPr/>
            <p:nvPr/>
          </p:nvSpPr>
          <p:spPr>
            <a:xfrm>
              <a:off x="5054044" y="5192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0" name="pt12980"/>
            <p:cNvSpPr/>
            <p:nvPr/>
          </p:nvSpPr>
          <p:spPr>
            <a:xfrm>
              <a:off x="4790528" y="5508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1" name="pt12981"/>
            <p:cNvSpPr/>
            <p:nvPr/>
          </p:nvSpPr>
          <p:spPr>
            <a:xfrm>
              <a:off x="5069215" y="53706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2" name="pt12982"/>
            <p:cNvSpPr/>
            <p:nvPr/>
          </p:nvSpPr>
          <p:spPr>
            <a:xfrm>
              <a:off x="4627117" y="57166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3" name="pt12983"/>
            <p:cNvSpPr/>
            <p:nvPr/>
          </p:nvSpPr>
          <p:spPr>
            <a:xfrm>
              <a:off x="4487124" y="5773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4" name="pt12984"/>
            <p:cNvSpPr/>
            <p:nvPr/>
          </p:nvSpPr>
          <p:spPr>
            <a:xfrm>
              <a:off x="4572490" y="5699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5" name="pt12985"/>
            <p:cNvSpPr/>
            <p:nvPr/>
          </p:nvSpPr>
          <p:spPr>
            <a:xfrm>
              <a:off x="5186593" y="5288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6" name="pt12986"/>
            <p:cNvSpPr/>
            <p:nvPr/>
          </p:nvSpPr>
          <p:spPr>
            <a:xfrm>
              <a:off x="5043997" y="5359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7" name="pt12987"/>
            <p:cNvSpPr/>
            <p:nvPr/>
          </p:nvSpPr>
          <p:spPr>
            <a:xfrm>
              <a:off x="4773673" y="5573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8" name="pt12988"/>
            <p:cNvSpPr/>
            <p:nvPr/>
          </p:nvSpPr>
          <p:spPr>
            <a:xfrm>
              <a:off x="5373287" y="4999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9" name="pt12989"/>
            <p:cNvSpPr/>
            <p:nvPr/>
          </p:nvSpPr>
          <p:spPr>
            <a:xfrm>
              <a:off x="4769090" y="5498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0" name="pt12990"/>
            <p:cNvSpPr/>
            <p:nvPr/>
          </p:nvSpPr>
          <p:spPr>
            <a:xfrm>
              <a:off x="4683846" y="5671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1" name="pt12991"/>
            <p:cNvSpPr/>
            <p:nvPr/>
          </p:nvSpPr>
          <p:spPr>
            <a:xfrm>
              <a:off x="4289979" y="5947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2" name="pt12992"/>
            <p:cNvSpPr/>
            <p:nvPr/>
          </p:nvSpPr>
          <p:spPr>
            <a:xfrm>
              <a:off x="4481268" y="58415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3" name="pt12993"/>
            <p:cNvSpPr/>
            <p:nvPr/>
          </p:nvSpPr>
          <p:spPr>
            <a:xfrm>
              <a:off x="5345877" y="5019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4" name="pt12994"/>
            <p:cNvSpPr/>
            <p:nvPr/>
          </p:nvSpPr>
          <p:spPr>
            <a:xfrm>
              <a:off x="4956169" y="5392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5" name="pt12995"/>
            <p:cNvSpPr/>
            <p:nvPr/>
          </p:nvSpPr>
          <p:spPr>
            <a:xfrm>
              <a:off x="4741198" y="56784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6" name="pt12996"/>
            <p:cNvSpPr/>
            <p:nvPr/>
          </p:nvSpPr>
          <p:spPr>
            <a:xfrm>
              <a:off x="4736030" y="5590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7" name="pt12997"/>
            <p:cNvSpPr/>
            <p:nvPr/>
          </p:nvSpPr>
          <p:spPr>
            <a:xfrm>
              <a:off x="5278137" y="5071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8" name="pt12998"/>
            <p:cNvSpPr/>
            <p:nvPr/>
          </p:nvSpPr>
          <p:spPr>
            <a:xfrm>
              <a:off x="5582717" y="49824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9" name="pt12999"/>
            <p:cNvSpPr/>
            <p:nvPr/>
          </p:nvSpPr>
          <p:spPr>
            <a:xfrm>
              <a:off x="4805480" y="5496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0" name="pt13000"/>
            <p:cNvSpPr/>
            <p:nvPr/>
          </p:nvSpPr>
          <p:spPr>
            <a:xfrm>
              <a:off x="4400453" y="58859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1" name="pt13001"/>
            <p:cNvSpPr/>
            <p:nvPr/>
          </p:nvSpPr>
          <p:spPr>
            <a:xfrm>
              <a:off x="5408005" y="5175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2" name="pt13002"/>
            <p:cNvSpPr/>
            <p:nvPr/>
          </p:nvSpPr>
          <p:spPr>
            <a:xfrm>
              <a:off x="4627464" y="5688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3" name="pt13003"/>
            <p:cNvSpPr/>
            <p:nvPr/>
          </p:nvSpPr>
          <p:spPr>
            <a:xfrm>
              <a:off x="4689663" y="5733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4" name="pt13004"/>
            <p:cNvSpPr/>
            <p:nvPr/>
          </p:nvSpPr>
          <p:spPr>
            <a:xfrm>
              <a:off x="5559839" y="4791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5" name="pt13005"/>
            <p:cNvSpPr/>
            <p:nvPr/>
          </p:nvSpPr>
          <p:spPr>
            <a:xfrm>
              <a:off x="5514237" y="4925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6" name="pt13006"/>
            <p:cNvSpPr/>
            <p:nvPr/>
          </p:nvSpPr>
          <p:spPr>
            <a:xfrm>
              <a:off x="5314765" y="5083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7" name="pt13007"/>
            <p:cNvSpPr/>
            <p:nvPr/>
          </p:nvSpPr>
          <p:spPr>
            <a:xfrm>
              <a:off x="5442486" y="503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8" name="pt13008"/>
            <p:cNvSpPr/>
            <p:nvPr/>
          </p:nvSpPr>
          <p:spPr>
            <a:xfrm>
              <a:off x="4944663" y="5422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9" name="pt13009"/>
            <p:cNvSpPr/>
            <p:nvPr/>
          </p:nvSpPr>
          <p:spPr>
            <a:xfrm>
              <a:off x="5110246" y="5273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0" name="pt13010"/>
            <p:cNvSpPr/>
            <p:nvPr/>
          </p:nvSpPr>
          <p:spPr>
            <a:xfrm>
              <a:off x="5544122" y="5052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1" name="pt13011"/>
            <p:cNvSpPr/>
            <p:nvPr/>
          </p:nvSpPr>
          <p:spPr>
            <a:xfrm>
              <a:off x="5548300" y="4782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2" name="pt13012"/>
            <p:cNvSpPr/>
            <p:nvPr/>
          </p:nvSpPr>
          <p:spPr>
            <a:xfrm>
              <a:off x="5346198" y="5170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3" name="pt13013"/>
            <p:cNvSpPr/>
            <p:nvPr/>
          </p:nvSpPr>
          <p:spPr>
            <a:xfrm>
              <a:off x="5030929" y="5416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4" name="pt13014"/>
            <p:cNvSpPr/>
            <p:nvPr/>
          </p:nvSpPr>
          <p:spPr>
            <a:xfrm>
              <a:off x="5575170" y="4870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5" name="pt13015"/>
            <p:cNvSpPr/>
            <p:nvPr/>
          </p:nvSpPr>
          <p:spPr>
            <a:xfrm>
              <a:off x="4710748" y="55380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6" name="pt13016"/>
            <p:cNvSpPr/>
            <p:nvPr/>
          </p:nvSpPr>
          <p:spPr>
            <a:xfrm>
              <a:off x="5284115" y="51007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7" name="pt13017"/>
            <p:cNvSpPr/>
            <p:nvPr/>
          </p:nvSpPr>
          <p:spPr>
            <a:xfrm>
              <a:off x="4541012" y="5779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8" name="pt13018"/>
            <p:cNvSpPr/>
            <p:nvPr/>
          </p:nvSpPr>
          <p:spPr>
            <a:xfrm>
              <a:off x="5094503" y="52136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9" name="pt13019"/>
            <p:cNvSpPr/>
            <p:nvPr/>
          </p:nvSpPr>
          <p:spPr>
            <a:xfrm>
              <a:off x="5604354" y="4863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0" name="pt13020"/>
            <p:cNvSpPr/>
            <p:nvPr/>
          </p:nvSpPr>
          <p:spPr>
            <a:xfrm>
              <a:off x="5305495" y="5081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1" name="pt13021"/>
            <p:cNvSpPr/>
            <p:nvPr/>
          </p:nvSpPr>
          <p:spPr>
            <a:xfrm>
              <a:off x="5397727" y="50446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2" name="pt13022"/>
            <p:cNvSpPr/>
            <p:nvPr/>
          </p:nvSpPr>
          <p:spPr>
            <a:xfrm>
              <a:off x="5615526" y="4787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3" name="pt13023"/>
            <p:cNvSpPr/>
            <p:nvPr/>
          </p:nvSpPr>
          <p:spPr>
            <a:xfrm>
              <a:off x="5128020" y="5284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4" name="pt13024"/>
            <p:cNvSpPr/>
            <p:nvPr/>
          </p:nvSpPr>
          <p:spPr>
            <a:xfrm>
              <a:off x="5029502" y="5428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5" name="pt13025"/>
            <p:cNvSpPr/>
            <p:nvPr/>
          </p:nvSpPr>
          <p:spPr>
            <a:xfrm>
              <a:off x="5094921" y="5107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6" name="pt13026"/>
            <p:cNvSpPr/>
            <p:nvPr/>
          </p:nvSpPr>
          <p:spPr>
            <a:xfrm>
              <a:off x="4778224" y="5537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7" name="pt13027"/>
            <p:cNvSpPr/>
            <p:nvPr/>
          </p:nvSpPr>
          <p:spPr>
            <a:xfrm>
              <a:off x="5633621" y="49099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8" name="pt13028"/>
            <p:cNvSpPr/>
            <p:nvPr/>
          </p:nvSpPr>
          <p:spPr>
            <a:xfrm>
              <a:off x="4602446" y="5628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9" name="pt13029"/>
            <p:cNvSpPr/>
            <p:nvPr/>
          </p:nvSpPr>
          <p:spPr>
            <a:xfrm>
              <a:off x="5624590" y="4898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0" name="pt13030"/>
            <p:cNvSpPr/>
            <p:nvPr/>
          </p:nvSpPr>
          <p:spPr>
            <a:xfrm>
              <a:off x="4545949" y="5712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1" name="pt13031"/>
            <p:cNvSpPr/>
            <p:nvPr/>
          </p:nvSpPr>
          <p:spPr>
            <a:xfrm>
              <a:off x="5450830" y="5110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2" name="pt13032"/>
            <p:cNvSpPr/>
            <p:nvPr/>
          </p:nvSpPr>
          <p:spPr>
            <a:xfrm>
              <a:off x="4773069" y="5388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3" name="pt13033"/>
            <p:cNvSpPr/>
            <p:nvPr/>
          </p:nvSpPr>
          <p:spPr>
            <a:xfrm>
              <a:off x="4965143" y="5155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4" name="pt13034"/>
            <p:cNvSpPr/>
            <p:nvPr/>
          </p:nvSpPr>
          <p:spPr>
            <a:xfrm>
              <a:off x="4612866" y="56578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5" name="pt13035"/>
            <p:cNvSpPr/>
            <p:nvPr/>
          </p:nvSpPr>
          <p:spPr>
            <a:xfrm>
              <a:off x="4896895" y="5531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6" name="pt13036"/>
            <p:cNvSpPr/>
            <p:nvPr/>
          </p:nvSpPr>
          <p:spPr>
            <a:xfrm>
              <a:off x="4664915" y="5647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7" name="pt13037"/>
            <p:cNvSpPr/>
            <p:nvPr/>
          </p:nvSpPr>
          <p:spPr>
            <a:xfrm>
              <a:off x="5109327" y="5259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8" name="pt13038"/>
            <p:cNvSpPr/>
            <p:nvPr/>
          </p:nvSpPr>
          <p:spPr>
            <a:xfrm>
              <a:off x="4505142" y="5776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9" name="pt13039"/>
            <p:cNvSpPr/>
            <p:nvPr/>
          </p:nvSpPr>
          <p:spPr>
            <a:xfrm>
              <a:off x="4637441" y="5683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0" name="pt13040"/>
            <p:cNvSpPr/>
            <p:nvPr/>
          </p:nvSpPr>
          <p:spPr>
            <a:xfrm>
              <a:off x="5507366" y="4941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1" name="pt13041"/>
            <p:cNvSpPr/>
            <p:nvPr/>
          </p:nvSpPr>
          <p:spPr>
            <a:xfrm>
              <a:off x="4372709" y="5920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2" name="pt13042"/>
            <p:cNvSpPr/>
            <p:nvPr/>
          </p:nvSpPr>
          <p:spPr>
            <a:xfrm>
              <a:off x="5154311" y="5198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3" name="pt13043"/>
            <p:cNvSpPr/>
            <p:nvPr/>
          </p:nvSpPr>
          <p:spPr>
            <a:xfrm>
              <a:off x="4686488" y="5590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4" name="pt13044"/>
            <p:cNvSpPr/>
            <p:nvPr/>
          </p:nvSpPr>
          <p:spPr>
            <a:xfrm>
              <a:off x="5574373" y="4949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5" name="pt13045"/>
            <p:cNvSpPr/>
            <p:nvPr/>
          </p:nvSpPr>
          <p:spPr>
            <a:xfrm>
              <a:off x="4482869" y="5849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6" name="pt13046"/>
            <p:cNvSpPr/>
            <p:nvPr/>
          </p:nvSpPr>
          <p:spPr>
            <a:xfrm>
              <a:off x="4720069" y="55928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7" name="pt13047"/>
            <p:cNvSpPr/>
            <p:nvPr/>
          </p:nvSpPr>
          <p:spPr>
            <a:xfrm>
              <a:off x="5393574" y="5165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8" name="pt13048"/>
            <p:cNvSpPr/>
            <p:nvPr/>
          </p:nvSpPr>
          <p:spPr>
            <a:xfrm>
              <a:off x="4507476" y="5784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9" name="pt13049"/>
            <p:cNvSpPr/>
            <p:nvPr/>
          </p:nvSpPr>
          <p:spPr>
            <a:xfrm>
              <a:off x="4717369" y="56351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0" name="pt13050"/>
            <p:cNvSpPr/>
            <p:nvPr/>
          </p:nvSpPr>
          <p:spPr>
            <a:xfrm>
              <a:off x="4690711" y="5622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1" name="pt13051"/>
            <p:cNvSpPr/>
            <p:nvPr/>
          </p:nvSpPr>
          <p:spPr>
            <a:xfrm>
              <a:off x="4523540" y="5780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2" name="pt13052"/>
            <p:cNvSpPr/>
            <p:nvPr/>
          </p:nvSpPr>
          <p:spPr>
            <a:xfrm>
              <a:off x="5224494" y="5259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3" name="pt13053"/>
            <p:cNvSpPr/>
            <p:nvPr/>
          </p:nvSpPr>
          <p:spPr>
            <a:xfrm>
              <a:off x="4847231" y="5340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4" name="pt13054"/>
            <p:cNvSpPr/>
            <p:nvPr/>
          </p:nvSpPr>
          <p:spPr>
            <a:xfrm>
              <a:off x="4726439" y="5598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5" name="pt13055"/>
            <p:cNvSpPr/>
            <p:nvPr/>
          </p:nvSpPr>
          <p:spPr>
            <a:xfrm>
              <a:off x="4395915" y="5816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6" name="pt13056"/>
            <p:cNvSpPr/>
            <p:nvPr/>
          </p:nvSpPr>
          <p:spPr>
            <a:xfrm>
              <a:off x="4586877" y="5714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7" name="pt13057"/>
            <p:cNvSpPr/>
            <p:nvPr/>
          </p:nvSpPr>
          <p:spPr>
            <a:xfrm>
              <a:off x="4702700" y="5637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8" name="pt13058"/>
            <p:cNvSpPr/>
            <p:nvPr/>
          </p:nvSpPr>
          <p:spPr>
            <a:xfrm>
              <a:off x="4467004" y="5749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9" name="pt13059"/>
            <p:cNvSpPr/>
            <p:nvPr/>
          </p:nvSpPr>
          <p:spPr>
            <a:xfrm>
              <a:off x="4525539" y="5759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0" name="pt13060"/>
            <p:cNvSpPr/>
            <p:nvPr/>
          </p:nvSpPr>
          <p:spPr>
            <a:xfrm>
              <a:off x="4468695" y="5794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1" name="pt13061"/>
            <p:cNvSpPr/>
            <p:nvPr/>
          </p:nvSpPr>
          <p:spPr>
            <a:xfrm>
              <a:off x="4757352" y="5535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2" name="pt13062"/>
            <p:cNvSpPr/>
            <p:nvPr/>
          </p:nvSpPr>
          <p:spPr>
            <a:xfrm>
              <a:off x="5072885" y="5337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3" name="pt13063"/>
            <p:cNvSpPr/>
            <p:nvPr/>
          </p:nvSpPr>
          <p:spPr>
            <a:xfrm>
              <a:off x="4943370" y="5456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4" name="pt13064"/>
            <p:cNvSpPr/>
            <p:nvPr/>
          </p:nvSpPr>
          <p:spPr>
            <a:xfrm>
              <a:off x="4795632" y="56251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5" name="pt13065"/>
            <p:cNvSpPr/>
            <p:nvPr/>
          </p:nvSpPr>
          <p:spPr>
            <a:xfrm>
              <a:off x="5645526" y="4784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6" name="pt13066"/>
            <p:cNvSpPr/>
            <p:nvPr/>
          </p:nvSpPr>
          <p:spPr>
            <a:xfrm>
              <a:off x="5606360" y="4860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7" name="pt13067"/>
            <p:cNvSpPr/>
            <p:nvPr/>
          </p:nvSpPr>
          <p:spPr>
            <a:xfrm>
              <a:off x="4704782" y="5583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8" name="pt13068"/>
            <p:cNvSpPr/>
            <p:nvPr/>
          </p:nvSpPr>
          <p:spPr>
            <a:xfrm>
              <a:off x="5179374" y="5148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9" name="pt13069"/>
            <p:cNvSpPr/>
            <p:nvPr/>
          </p:nvSpPr>
          <p:spPr>
            <a:xfrm>
              <a:off x="4985481" y="5311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0" name="pt13070"/>
            <p:cNvSpPr/>
            <p:nvPr/>
          </p:nvSpPr>
          <p:spPr>
            <a:xfrm>
              <a:off x="5465338" y="4994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1" name="pt13071"/>
            <p:cNvSpPr/>
            <p:nvPr/>
          </p:nvSpPr>
          <p:spPr>
            <a:xfrm>
              <a:off x="4448176" y="5842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2" name="pt13072"/>
            <p:cNvSpPr/>
            <p:nvPr/>
          </p:nvSpPr>
          <p:spPr>
            <a:xfrm>
              <a:off x="5145402" y="5182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3" name="pt13073"/>
            <p:cNvSpPr/>
            <p:nvPr/>
          </p:nvSpPr>
          <p:spPr>
            <a:xfrm>
              <a:off x="5149033" y="5195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4" name="pt13074"/>
            <p:cNvSpPr/>
            <p:nvPr/>
          </p:nvSpPr>
          <p:spPr>
            <a:xfrm>
              <a:off x="5367379" y="5164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5" name="pt13075"/>
            <p:cNvSpPr/>
            <p:nvPr/>
          </p:nvSpPr>
          <p:spPr>
            <a:xfrm>
              <a:off x="5368279" y="5066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6" name="pt13076"/>
            <p:cNvSpPr/>
            <p:nvPr/>
          </p:nvSpPr>
          <p:spPr>
            <a:xfrm>
              <a:off x="5159396" y="5248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7" name="pt13077"/>
            <p:cNvSpPr/>
            <p:nvPr/>
          </p:nvSpPr>
          <p:spPr>
            <a:xfrm>
              <a:off x="4852161" y="5518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8" name="pt13078"/>
            <p:cNvSpPr/>
            <p:nvPr/>
          </p:nvSpPr>
          <p:spPr>
            <a:xfrm>
              <a:off x="4903413" y="5462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9" name="pt13079"/>
            <p:cNvSpPr/>
            <p:nvPr/>
          </p:nvSpPr>
          <p:spPr>
            <a:xfrm>
              <a:off x="4801423" y="5656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0" name="pt13080"/>
            <p:cNvSpPr/>
            <p:nvPr/>
          </p:nvSpPr>
          <p:spPr>
            <a:xfrm>
              <a:off x="4914566" y="5530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1" name="pt13081"/>
            <p:cNvSpPr/>
            <p:nvPr/>
          </p:nvSpPr>
          <p:spPr>
            <a:xfrm>
              <a:off x="4573217" y="5705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2" name="pt13082"/>
            <p:cNvSpPr/>
            <p:nvPr/>
          </p:nvSpPr>
          <p:spPr>
            <a:xfrm>
              <a:off x="4802503" y="5471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3" name="pt13083"/>
            <p:cNvSpPr/>
            <p:nvPr/>
          </p:nvSpPr>
          <p:spPr>
            <a:xfrm>
              <a:off x="5384401" y="50923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4" name="pt13084"/>
            <p:cNvSpPr/>
            <p:nvPr/>
          </p:nvSpPr>
          <p:spPr>
            <a:xfrm>
              <a:off x="4835493" y="5563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5" name="pt13085"/>
            <p:cNvSpPr/>
            <p:nvPr/>
          </p:nvSpPr>
          <p:spPr>
            <a:xfrm>
              <a:off x="5529511" y="4896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6" name="pt13086"/>
            <p:cNvSpPr/>
            <p:nvPr/>
          </p:nvSpPr>
          <p:spPr>
            <a:xfrm>
              <a:off x="5545915" y="4859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7" name="pt13087"/>
            <p:cNvSpPr/>
            <p:nvPr/>
          </p:nvSpPr>
          <p:spPr>
            <a:xfrm>
              <a:off x="5549052" y="48634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8" name="pt13088"/>
            <p:cNvSpPr/>
            <p:nvPr/>
          </p:nvSpPr>
          <p:spPr>
            <a:xfrm>
              <a:off x="4966602" y="5330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9" name="pt13089"/>
            <p:cNvSpPr/>
            <p:nvPr/>
          </p:nvSpPr>
          <p:spPr>
            <a:xfrm>
              <a:off x="5498559" y="4913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0" name="pt13090"/>
            <p:cNvSpPr/>
            <p:nvPr/>
          </p:nvSpPr>
          <p:spPr>
            <a:xfrm>
              <a:off x="5410718" y="5068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1" name="pt13091"/>
            <p:cNvSpPr/>
            <p:nvPr/>
          </p:nvSpPr>
          <p:spPr>
            <a:xfrm>
              <a:off x="4684135" y="56453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2" name="pt13092"/>
            <p:cNvSpPr/>
            <p:nvPr/>
          </p:nvSpPr>
          <p:spPr>
            <a:xfrm>
              <a:off x="5413656" y="5069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3" name="pt13093"/>
            <p:cNvSpPr/>
            <p:nvPr/>
          </p:nvSpPr>
          <p:spPr>
            <a:xfrm>
              <a:off x="4810989" y="5497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4" name="pt13094"/>
            <p:cNvSpPr/>
            <p:nvPr/>
          </p:nvSpPr>
          <p:spPr>
            <a:xfrm>
              <a:off x="5008796" y="5485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5" name="pt13095"/>
            <p:cNvSpPr/>
            <p:nvPr/>
          </p:nvSpPr>
          <p:spPr>
            <a:xfrm>
              <a:off x="4992450" y="541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6" name="pt13096"/>
            <p:cNvSpPr/>
            <p:nvPr/>
          </p:nvSpPr>
          <p:spPr>
            <a:xfrm>
              <a:off x="5291771" y="5117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7" name="pt13097"/>
            <p:cNvSpPr/>
            <p:nvPr/>
          </p:nvSpPr>
          <p:spPr>
            <a:xfrm>
              <a:off x="5589325" y="4854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8" name="pt13098"/>
            <p:cNvSpPr/>
            <p:nvPr/>
          </p:nvSpPr>
          <p:spPr>
            <a:xfrm>
              <a:off x="5473148" y="4861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9" name="pt13099"/>
            <p:cNvSpPr/>
            <p:nvPr/>
          </p:nvSpPr>
          <p:spPr>
            <a:xfrm>
              <a:off x="5391511" y="4937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0" name="pt13100"/>
            <p:cNvSpPr/>
            <p:nvPr/>
          </p:nvSpPr>
          <p:spPr>
            <a:xfrm>
              <a:off x="4814428" y="54770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1" name="pt13101"/>
            <p:cNvSpPr/>
            <p:nvPr/>
          </p:nvSpPr>
          <p:spPr>
            <a:xfrm>
              <a:off x="4644679" y="5621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2" name="pt13102"/>
            <p:cNvSpPr/>
            <p:nvPr/>
          </p:nvSpPr>
          <p:spPr>
            <a:xfrm>
              <a:off x="5526097" y="4938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3" name="pt13103"/>
            <p:cNvSpPr/>
            <p:nvPr/>
          </p:nvSpPr>
          <p:spPr>
            <a:xfrm>
              <a:off x="4652386" y="55434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4" name="pt13104"/>
            <p:cNvSpPr/>
            <p:nvPr/>
          </p:nvSpPr>
          <p:spPr>
            <a:xfrm>
              <a:off x="5575671" y="4821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5" name="pt13105"/>
            <p:cNvSpPr/>
            <p:nvPr/>
          </p:nvSpPr>
          <p:spPr>
            <a:xfrm>
              <a:off x="4938691" y="5261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6" name="pt13106"/>
            <p:cNvSpPr/>
            <p:nvPr/>
          </p:nvSpPr>
          <p:spPr>
            <a:xfrm>
              <a:off x="4642198" y="5728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7" name="pt13107"/>
            <p:cNvSpPr/>
            <p:nvPr/>
          </p:nvSpPr>
          <p:spPr>
            <a:xfrm>
              <a:off x="4561820" y="5825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8" name="pt13108"/>
            <p:cNvSpPr/>
            <p:nvPr/>
          </p:nvSpPr>
          <p:spPr>
            <a:xfrm>
              <a:off x="4769623" y="5600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9" name="pt13109"/>
            <p:cNvSpPr/>
            <p:nvPr/>
          </p:nvSpPr>
          <p:spPr>
            <a:xfrm>
              <a:off x="4711333" y="5567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0" name="pt13110"/>
            <p:cNvSpPr/>
            <p:nvPr/>
          </p:nvSpPr>
          <p:spPr>
            <a:xfrm>
              <a:off x="4605930" y="5676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1" name="pt13111"/>
            <p:cNvSpPr/>
            <p:nvPr/>
          </p:nvSpPr>
          <p:spPr>
            <a:xfrm>
              <a:off x="4577459" y="5721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2" name="pt13112"/>
            <p:cNvSpPr/>
            <p:nvPr/>
          </p:nvSpPr>
          <p:spPr>
            <a:xfrm>
              <a:off x="5428845" y="5072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3" name="pt13113"/>
            <p:cNvSpPr/>
            <p:nvPr/>
          </p:nvSpPr>
          <p:spPr>
            <a:xfrm>
              <a:off x="5236071" y="5117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4" name="pt13114"/>
            <p:cNvSpPr/>
            <p:nvPr/>
          </p:nvSpPr>
          <p:spPr>
            <a:xfrm>
              <a:off x="5419293" y="5002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5" name="pt13115"/>
            <p:cNvSpPr/>
            <p:nvPr/>
          </p:nvSpPr>
          <p:spPr>
            <a:xfrm>
              <a:off x="4458712" y="5909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6" name="pt13116"/>
            <p:cNvSpPr/>
            <p:nvPr/>
          </p:nvSpPr>
          <p:spPr>
            <a:xfrm>
              <a:off x="4900713" y="5565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7" name="pt13117"/>
            <p:cNvSpPr/>
            <p:nvPr/>
          </p:nvSpPr>
          <p:spPr>
            <a:xfrm>
              <a:off x="5206469" y="5181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8" name="pt13118"/>
            <p:cNvSpPr/>
            <p:nvPr/>
          </p:nvSpPr>
          <p:spPr>
            <a:xfrm>
              <a:off x="5016703" y="5471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9" name="pt13119"/>
            <p:cNvSpPr/>
            <p:nvPr/>
          </p:nvSpPr>
          <p:spPr>
            <a:xfrm>
              <a:off x="4671452" y="57402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0" name="pt13120"/>
            <p:cNvSpPr/>
            <p:nvPr/>
          </p:nvSpPr>
          <p:spPr>
            <a:xfrm>
              <a:off x="5410885" y="5018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1" name="pt13121"/>
            <p:cNvSpPr/>
            <p:nvPr/>
          </p:nvSpPr>
          <p:spPr>
            <a:xfrm>
              <a:off x="4618760" y="57160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2" name="pt13122"/>
            <p:cNvSpPr/>
            <p:nvPr/>
          </p:nvSpPr>
          <p:spPr>
            <a:xfrm>
              <a:off x="5270828" y="5272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3" name="pt13123"/>
            <p:cNvSpPr/>
            <p:nvPr/>
          </p:nvSpPr>
          <p:spPr>
            <a:xfrm>
              <a:off x="4795368" y="5545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4" name="pt13124"/>
            <p:cNvSpPr/>
            <p:nvPr/>
          </p:nvSpPr>
          <p:spPr>
            <a:xfrm>
              <a:off x="4952762" y="54900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5" name="pt13125"/>
            <p:cNvSpPr/>
            <p:nvPr/>
          </p:nvSpPr>
          <p:spPr>
            <a:xfrm>
              <a:off x="4654257" y="5713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6" name="pt13126"/>
            <p:cNvSpPr/>
            <p:nvPr/>
          </p:nvSpPr>
          <p:spPr>
            <a:xfrm>
              <a:off x="4822624" y="5390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7" name="pt13127"/>
            <p:cNvSpPr/>
            <p:nvPr/>
          </p:nvSpPr>
          <p:spPr>
            <a:xfrm>
              <a:off x="4975646" y="5364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8" name="pt13128"/>
            <p:cNvSpPr/>
            <p:nvPr/>
          </p:nvSpPr>
          <p:spPr>
            <a:xfrm>
              <a:off x="5550602" y="50228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9" name="pt13129"/>
            <p:cNvSpPr/>
            <p:nvPr/>
          </p:nvSpPr>
          <p:spPr>
            <a:xfrm>
              <a:off x="5317182" y="5220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0" name="pt13130"/>
            <p:cNvSpPr/>
            <p:nvPr/>
          </p:nvSpPr>
          <p:spPr>
            <a:xfrm>
              <a:off x="5527961" y="5154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1" name="pt13131"/>
            <p:cNvSpPr/>
            <p:nvPr/>
          </p:nvSpPr>
          <p:spPr>
            <a:xfrm>
              <a:off x="5558630" y="5054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2" name="pt13132"/>
            <p:cNvSpPr/>
            <p:nvPr/>
          </p:nvSpPr>
          <p:spPr>
            <a:xfrm>
              <a:off x="5008269" y="5451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3" name="pt13133"/>
            <p:cNvSpPr/>
            <p:nvPr/>
          </p:nvSpPr>
          <p:spPr>
            <a:xfrm>
              <a:off x="5296187" y="5107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4" name="pt13134"/>
            <p:cNvSpPr/>
            <p:nvPr/>
          </p:nvSpPr>
          <p:spPr>
            <a:xfrm>
              <a:off x="4793144" y="5669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5" name="pt13135"/>
            <p:cNvSpPr/>
            <p:nvPr/>
          </p:nvSpPr>
          <p:spPr>
            <a:xfrm>
              <a:off x="4509655" y="5763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6" name="pt13136"/>
            <p:cNvSpPr/>
            <p:nvPr/>
          </p:nvSpPr>
          <p:spPr>
            <a:xfrm>
              <a:off x="5267447" y="5151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7" name="pt13137"/>
            <p:cNvSpPr/>
            <p:nvPr/>
          </p:nvSpPr>
          <p:spPr>
            <a:xfrm>
              <a:off x="4819024" y="541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8" name="pt13138"/>
            <p:cNvSpPr/>
            <p:nvPr/>
          </p:nvSpPr>
          <p:spPr>
            <a:xfrm>
              <a:off x="4723977" y="5520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9" name="pt13139"/>
            <p:cNvSpPr/>
            <p:nvPr/>
          </p:nvSpPr>
          <p:spPr>
            <a:xfrm>
              <a:off x="5414176" y="5096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0" name="pt13140"/>
            <p:cNvSpPr/>
            <p:nvPr/>
          </p:nvSpPr>
          <p:spPr>
            <a:xfrm>
              <a:off x="4792688" y="5256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1" name="pt13141"/>
            <p:cNvSpPr/>
            <p:nvPr/>
          </p:nvSpPr>
          <p:spPr>
            <a:xfrm>
              <a:off x="5598228" y="4855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2" name="pt13142"/>
            <p:cNvSpPr/>
            <p:nvPr/>
          </p:nvSpPr>
          <p:spPr>
            <a:xfrm>
              <a:off x="4962655" y="5385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3" name="pt13143"/>
            <p:cNvSpPr/>
            <p:nvPr/>
          </p:nvSpPr>
          <p:spPr>
            <a:xfrm>
              <a:off x="4474615" y="5844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4" name="pt13144"/>
            <p:cNvSpPr/>
            <p:nvPr/>
          </p:nvSpPr>
          <p:spPr>
            <a:xfrm>
              <a:off x="4743968" y="5638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5" name="pt13145"/>
            <p:cNvSpPr/>
            <p:nvPr/>
          </p:nvSpPr>
          <p:spPr>
            <a:xfrm>
              <a:off x="5389357" y="5128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6" name="pt13146"/>
            <p:cNvSpPr/>
            <p:nvPr/>
          </p:nvSpPr>
          <p:spPr>
            <a:xfrm>
              <a:off x="4985012" y="5433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7" name="pt13147"/>
            <p:cNvSpPr/>
            <p:nvPr/>
          </p:nvSpPr>
          <p:spPr>
            <a:xfrm>
              <a:off x="5089579" y="5286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8" name="pt13148"/>
            <p:cNvSpPr/>
            <p:nvPr/>
          </p:nvSpPr>
          <p:spPr>
            <a:xfrm>
              <a:off x="4823286" y="5533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9" name="pt13149"/>
            <p:cNvSpPr/>
            <p:nvPr/>
          </p:nvSpPr>
          <p:spPr>
            <a:xfrm>
              <a:off x="4742766" y="5558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0" name="pt13150"/>
            <p:cNvSpPr/>
            <p:nvPr/>
          </p:nvSpPr>
          <p:spPr>
            <a:xfrm>
              <a:off x="4760437" y="5555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1" name="pt13151"/>
            <p:cNvSpPr/>
            <p:nvPr/>
          </p:nvSpPr>
          <p:spPr>
            <a:xfrm>
              <a:off x="5427296" y="5058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2" name="pt13152"/>
            <p:cNvSpPr/>
            <p:nvPr/>
          </p:nvSpPr>
          <p:spPr>
            <a:xfrm>
              <a:off x="4993305" y="5420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3" name="pt13153"/>
            <p:cNvSpPr/>
            <p:nvPr/>
          </p:nvSpPr>
          <p:spPr>
            <a:xfrm>
              <a:off x="5204599" y="5165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4" name="pt13154"/>
            <p:cNvSpPr/>
            <p:nvPr/>
          </p:nvSpPr>
          <p:spPr>
            <a:xfrm>
              <a:off x="5356001" y="5084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5" name="pt13155"/>
            <p:cNvSpPr/>
            <p:nvPr/>
          </p:nvSpPr>
          <p:spPr>
            <a:xfrm>
              <a:off x="4842545" y="5584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6" name="pt13156"/>
            <p:cNvSpPr/>
            <p:nvPr/>
          </p:nvSpPr>
          <p:spPr>
            <a:xfrm>
              <a:off x="4646594" y="5571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7" name="pt13157"/>
            <p:cNvSpPr/>
            <p:nvPr/>
          </p:nvSpPr>
          <p:spPr>
            <a:xfrm>
              <a:off x="4595593" y="5728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8" name="pt13158"/>
            <p:cNvSpPr/>
            <p:nvPr/>
          </p:nvSpPr>
          <p:spPr>
            <a:xfrm>
              <a:off x="5366139" y="4977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9" name="pt13159"/>
            <p:cNvSpPr/>
            <p:nvPr/>
          </p:nvSpPr>
          <p:spPr>
            <a:xfrm>
              <a:off x="4701060" y="5577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0" name="pt13160"/>
            <p:cNvSpPr/>
            <p:nvPr/>
          </p:nvSpPr>
          <p:spPr>
            <a:xfrm>
              <a:off x="4641985" y="5568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1" name="pt13161"/>
            <p:cNvSpPr/>
            <p:nvPr/>
          </p:nvSpPr>
          <p:spPr>
            <a:xfrm>
              <a:off x="5159505" y="5128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2" name="pt13162"/>
            <p:cNvSpPr/>
            <p:nvPr/>
          </p:nvSpPr>
          <p:spPr>
            <a:xfrm>
              <a:off x="5392758" y="4985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3" name="pt13163"/>
            <p:cNvSpPr/>
            <p:nvPr/>
          </p:nvSpPr>
          <p:spPr>
            <a:xfrm>
              <a:off x="5119316" y="5280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4" name="pt13164"/>
            <p:cNvSpPr/>
            <p:nvPr/>
          </p:nvSpPr>
          <p:spPr>
            <a:xfrm>
              <a:off x="4930990" y="5472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5" name="pt13165"/>
            <p:cNvSpPr/>
            <p:nvPr/>
          </p:nvSpPr>
          <p:spPr>
            <a:xfrm>
              <a:off x="4344766" y="5897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6" name="pt13166"/>
            <p:cNvSpPr/>
            <p:nvPr/>
          </p:nvSpPr>
          <p:spPr>
            <a:xfrm>
              <a:off x="5080843" y="52706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7" name="pt13167"/>
            <p:cNvSpPr/>
            <p:nvPr/>
          </p:nvSpPr>
          <p:spPr>
            <a:xfrm>
              <a:off x="4683717" y="5642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8" name="pt13168"/>
            <p:cNvSpPr/>
            <p:nvPr/>
          </p:nvSpPr>
          <p:spPr>
            <a:xfrm>
              <a:off x="4653183" y="5694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9" name="pt13169"/>
            <p:cNvSpPr/>
            <p:nvPr/>
          </p:nvSpPr>
          <p:spPr>
            <a:xfrm>
              <a:off x="4617591" y="5757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0" name="pt13170"/>
            <p:cNvSpPr/>
            <p:nvPr/>
          </p:nvSpPr>
          <p:spPr>
            <a:xfrm>
              <a:off x="4660357" y="563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1" name="pt13171"/>
            <p:cNvSpPr/>
            <p:nvPr/>
          </p:nvSpPr>
          <p:spPr>
            <a:xfrm>
              <a:off x="5310001" y="5149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2" name="pt13172"/>
            <p:cNvSpPr/>
            <p:nvPr/>
          </p:nvSpPr>
          <p:spPr>
            <a:xfrm>
              <a:off x="5333631" y="5118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3" name="pt13173"/>
            <p:cNvSpPr/>
            <p:nvPr/>
          </p:nvSpPr>
          <p:spPr>
            <a:xfrm>
              <a:off x="5635768" y="5128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4" name="pt13174"/>
            <p:cNvSpPr/>
            <p:nvPr/>
          </p:nvSpPr>
          <p:spPr>
            <a:xfrm>
              <a:off x="4665500" y="5715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5" name="pt13175"/>
            <p:cNvSpPr/>
            <p:nvPr/>
          </p:nvSpPr>
          <p:spPr>
            <a:xfrm>
              <a:off x="5293532" y="5172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6" name="pt13176"/>
            <p:cNvSpPr/>
            <p:nvPr/>
          </p:nvSpPr>
          <p:spPr>
            <a:xfrm>
              <a:off x="4583489" y="58146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7" name="pt13177"/>
            <p:cNvSpPr/>
            <p:nvPr/>
          </p:nvSpPr>
          <p:spPr>
            <a:xfrm>
              <a:off x="4484881" y="5825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8" name="pt13178"/>
            <p:cNvSpPr/>
            <p:nvPr/>
          </p:nvSpPr>
          <p:spPr>
            <a:xfrm>
              <a:off x="5005139" y="5416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9" name="pt13179"/>
            <p:cNvSpPr/>
            <p:nvPr/>
          </p:nvSpPr>
          <p:spPr>
            <a:xfrm>
              <a:off x="5016928" y="5329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0" name="pt13180"/>
            <p:cNvSpPr/>
            <p:nvPr/>
          </p:nvSpPr>
          <p:spPr>
            <a:xfrm>
              <a:off x="5484835" y="5099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1" name="pt13181"/>
            <p:cNvSpPr/>
            <p:nvPr/>
          </p:nvSpPr>
          <p:spPr>
            <a:xfrm>
              <a:off x="5121592" y="5048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2" name="pt13182"/>
            <p:cNvSpPr/>
            <p:nvPr/>
          </p:nvSpPr>
          <p:spPr>
            <a:xfrm>
              <a:off x="5372952" y="5044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3" name="pt13183"/>
            <p:cNvSpPr/>
            <p:nvPr/>
          </p:nvSpPr>
          <p:spPr>
            <a:xfrm>
              <a:off x="5646658" y="4988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4" name="pt13184"/>
            <p:cNvSpPr/>
            <p:nvPr/>
          </p:nvSpPr>
          <p:spPr>
            <a:xfrm>
              <a:off x="5552106" y="4894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5" name="pt13185"/>
            <p:cNvSpPr/>
            <p:nvPr/>
          </p:nvSpPr>
          <p:spPr>
            <a:xfrm>
              <a:off x="5536890" y="5028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6" name="pt13186"/>
            <p:cNvSpPr/>
            <p:nvPr/>
          </p:nvSpPr>
          <p:spPr>
            <a:xfrm>
              <a:off x="5634489" y="5044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7" name="pt13187"/>
            <p:cNvSpPr/>
            <p:nvPr/>
          </p:nvSpPr>
          <p:spPr>
            <a:xfrm>
              <a:off x="5043502" y="5062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8" name="pt13188"/>
            <p:cNvSpPr/>
            <p:nvPr/>
          </p:nvSpPr>
          <p:spPr>
            <a:xfrm>
              <a:off x="4811374" y="5020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9" name="pt13189"/>
            <p:cNvSpPr/>
            <p:nvPr/>
          </p:nvSpPr>
          <p:spPr>
            <a:xfrm>
              <a:off x="5433615" y="5057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0" name="pt13190"/>
            <p:cNvSpPr/>
            <p:nvPr/>
          </p:nvSpPr>
          <p:spPr>
            <a:xfrm>
              <a:off x="5533888" y="5145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1" name="pt13191"/>
            <p:cNvSpPr/>
            <p:nvPr/>
          </p:nvSpPr>
          <p:spPr>
            <a:xfrm>
              <a:off x="4719413" y="4849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2" name="pt13192"/>
            <p:cNvSpPr/>
            <p:nvPr/>
          </p:nvSpPr>
          <p:spPr>
            <a:xfrm>
              <a:off x="5319534" y="4984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3" name="pt13193"/>
            <p:cNvSpPr/>
            <p:nvPr/>
          </p:nvSpPr>
          <p:spPr>
            <a:xfrm>
              <a:off x="4659708" y="4893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4" name="pt13194"/>
            <p:cNvSpPr/>
            <p:nvPr/>
          </p:nvSpPr>
          <p:spPr>
            <a:xfrm>
              <a:off x="5264188" y="5059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5" name="pt13195"/>
            <p:cNvSpPr/>
            <p:nvPr/>
          </p:nvSpPr>
          <p:spPr>
            <a:xfrm>
              <a:off x="5047610" y="51973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6" name="pt13196"/>
            <p:cNvSpPr/>
            <p:nvPr/>
          </p:nvSpPr>
          <p:spPr>
            <a:xfrm>
              <a:off x="5299755" y="4886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7" name="pt13197"/>
            <p:cNvSpPr/>
            <p:nvPr/>
          </p:nvSpPr>
          <p:spPr>
            <a:xfrm>
              <a:off x="5593053" y="5288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8" name="pt13198"/>
            <p:cNvSpPr/>
            <p:nvPr/>
          </p:nvSpPr>
          <p:spPr>
            <a:xfrm>
              <a:off x="5644498" y="5020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9" name="pt13199"/>
            <p:cNvSpPr/>
            <p:nvPr/>
          </p:nvSpPr>
          <p:spPr>
            <a:xfrm>
              <a:off x="5109879" y="4997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0" name="pt13200"/>
            <p:cNvSpPr/>
            <p:nvPr/>
          </p:nvSpPr>
          <p:spPr>
            <a:xfrm>
              <a:off x="4948667" y="49076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1" name="pt13201"/>
            <p:cNvSpPr/>
            <p:nvPr/>
          </p:nvSpPr>
          <p:spPr>
            <a:xfrm>
              <a:off x="4817391" y="5087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2" name="pt13202"/>
            <p:cNvSpPr/>
            <p:nvPr/>
          </p:nvSpPr>
          <p:spPr>
            <a:xfrm>
              <a:off x="4608913" y="47991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3" name="pt13203"/>
            <p:cNvSpPr/>
            <p:nvPr/>
          </p:nvSpPr>
          <p:spPr>
            <a:xfrm>
              <a:off x="5614723" y="5089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4" name="pt13204"/>
            <p:cNvSpPr/>
            <p:nvPr/>
          </p:nvSpPr>
          <p:spPr>
            <a:xfrm>
              <a:off x="5598408" y="5047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5" name="pt13205"/>
            <p:cNvSpPr/>
            <p:nvPr/>
          </p:nvSpPr>
          <p:spPr>
            <a:xfrm>
              <a:off x="5159441" y="5132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6" name="pt13206"/>
            <p:cNvSpPr/>
            <p:nvPr/>
          </p:nvSpPr>
          <p:spPr>
            <a:xfrm>
              <a:off x="4942618" y="5178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7" name="pt13207"/>
            <p:cNvSpPr/>
            <p:nvPr/>
          </p:nvSpPr>
          <p:spPr>
            <a:xfrm>
              <a:off x="5364924" y="5179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8" name="pt13208"/>
            <p:cNvSpPr/>
            <p:nvPr/>
          </p:nvSpPr>
          <p:spPr>
            <a:xfrm>
              <a:off x="4834869" y="5031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9" name="pt13209"/>
            <p:cNvSpPr/>
            <p:nvPr/>
          </p:nvSpPr>
          <p:spPr>
            <a:xfrm>
              <a:off x="5403043" y="5076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0" name="pt13210"/>
            <p:cNvSpPr/>
            <p:nvPr/>
          </p:nvSpPr>
          <p:spPr>
            <a:xfrm>
              <a:off x="5521810" y="5015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1" name="pt13211"/>
            <p:cNvSpPr/>
            <p:nvPr/>
          </p:nvSpPr>
          <p:spPr>
            <a:xfrm>
              <a:off x="5309500" y="4965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2" name="pt13212"/>
            <p:cNvSpPr/>
            <p:nvPr/>
          </p:nvSpPr>
          <p:spPr>
            <a:xfrm>
              <a:off x="5618380" y="5047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3" name="pt13213"/>
            <p:cNvSpPr/>
            <p:nvPr/>
          </p:nvSpPr>
          <p:spPr>
            <a:xfrm>
              <a:off x="5185893" y="5087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4" name="pt13214"/>
            <p:cNvSpPr/>
            <p:nvPr/>
          </p:nvSpPr>
          <p:spPr>
            <a:xfrm>
              <a:off x="5047475" y="5028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5" name="pt13215"/>
            <p:cNvSpPr/>
            <p:nvPr/>
          </p:nvSpPr>
          <p:spPr>
            <a:xfrm>
              <a:off x="5355044" y="5047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6" name="pt13216"/>
            <p:cNvSpPr/>
            <p:nvPr/>
          </p:nvSpPr>
          <p:spPr>
            <a:xfrm>
              <a:off x="4908748" y="4984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7" name="pt13217"/>
            <p:cNvSpPr/>
            <p:nvPr/>
          </p:nvSpPr>
          <p:spPr>
            <a:xfrm>
              <a:off x="5336035" y="5041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8" name="pt13218"/>
            <p:cNvSpPr/>
            <p:nvPr/>
          </p:nvSpPr>
          <p:spPr>
            <a:xfrm>
              <a:off x="4576425" y="4810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9" name="pt13219"/>
            <p:cNvSpPr/>
            <p:nvPr/>
          </p:nvSpPr>
          <p:spPr>
            <a:xfrm>
              <a:off x="5119535" y="4988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0" name="pt13220"/>
            <p:cNvSpPr/>
            <p:nvPr/>
          </p:nvSpPr>
          <p:spPr>
            <a:xfrm>
              <a:off x="5656827" y="5034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1" name="pt13221"/>
            <p:cNvSpPr/>
            <p:nvPr/>
          </p:nvSpPr>
          <p:spPr>
            <a:xfrm>
              <a:off x="5507706" y="5059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2" name="pt13222"/>
            <p:cNvSpPr/>
            <p:nvPr/>
          </p:nvSpPr>
          <p:spPr>
            <a:xfrm>
              <a:off x="5072236" y="5121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3" name="pt13223"/>
            <p:cNvSpPr/>
            <p:nvPr/>
          </p:nvSpPr>
          <p:spPr>
            <a:xfrm>
              <a:off x="5141043" y="4801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4" name="pt13224"/>
            <p:cNvSpPr/>
            <p:nvPr/>
          </p:nvSpPr>
          <p:spPr>
            <a:xfrm>
              <a:off x="5500038" y="5068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5" name="pt13225"/>
            <p:cNvSpPr/>
            <p:nvPr/>
          </p:nvSpPr>
          <p:spPr>
            <a:xfrm>
              <a:off x="4998145" y="5033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6" name="pt13226"/>
            <p:cNvSpPr/>
            <p:nvPr/>
          </p:nvSpPr>
          <p:spPr>
            <a:xfrm>
              <a:off x="4925674" y="4968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7" name="pt13227"/>
            <p:cNvSpPr/>
            <p:nvPr/>
          </p:nvSpPr>
          <p:spPr>
            <a:xfrm>
              <a:off x="5563471" y="49271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8" name="pt13228"/>
            <p:cNvSpPr/>
            <p:nvPr/>
          </p:nvSpPr>
          <p:spPr>
            <a:xfrm>
              <a:off x="4779188" y="5045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9" name="pt13229"/>
            <p:cNvSpPr/>
            <p:nvPr/>
          </p:nvSpPr>
          <p:spPr>
            <a:xfrm>
              <a:off x="5261752" y="4970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0" name="pt13230"/>
            <p:cNvSpPr/>
            <p:nvPr/>
          </p:nvSpPr>
          <p:spPr>
            <a:xfrm>
              <a:off x="5433917" y="4991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1" name="pt13231"/>
            <p:cNvSpPr/>
            <p:nvPr/>
          </p:nvSpPr>
          <p:spPr>
            <a:xfrm>
              <a:off x="5064407" y="4991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2" name="pt13232"/>
            <p:cNvSpPr/>
            <p:nvPr/>
          </p:nvSpPr>
          <p:spPr>
            <a:xfrm>
              <a:off x="4607839" y="4885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3" name="pt13233"/>
            <p:cNvSpPr/>
            <p:nvPr/>
          </p:nvSpPr>
          <p:spPr>
            <a:xfrm>
              <a:off x="4804927" y="4918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4" name="pt13234"/>
            <p:cNvSpPr/>
            <p:nvPr/>
          </p:nvSpPr>
          <p:spPr>
            <a:xfrm>
              <a:off x="4783977" y="4875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5" name="pt13235"/>
            <p:cNvSpPr/>
            <p:nvPr/>
          </p:nvSpPr>
          <p:spPr>
            <a:xfrm>
              <a:off x="5059065" y="4995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6" name="pt13236"/>
            <p:cNvSpPr/>
            <p:nvPr/>
          </p:nvSpPr>
          <p:spPr>
            <a:xfrm>
              <a:off x="5126869" y="5211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7" name="pt13237"/>
            <p:cNvSpPr/>
            <p:nvPr/>
          </p:nvSpPr>
          <p:spPr>
            <a:xfrm>
              <a:off x="5457065" y="4969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8" name="pt13238"/>
            <p:cNvSpPr/>
            <p:nvPr/>
          </p:nvSpPr>
          <p:spPr>
            <a:xfrm>
              <a:off x="5051846" y="4792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9" name="pt13239"/>
            <p:cNvSpPr/>
            <p:nvPr/>
          </p:nvSpPr>
          <p:spPr>
            <a:xfrm>
              <a:off x="5331124" y="4969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0" name="pt13240"/>
            <p:cNvSpPr/>
            <p:nvPr/>
          </p:nvSpPr>
          <p:spPr>
            <a:xfrm>
              <a:off x="4632324" y="4865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1" name="pt13241"/>
            <p:cNvSpPr/>
            <p:nvPr/>
          </p:nvSpPr>
          <p:spPr>
            <a:xfrm>
              <a:off x="5411567" y="4980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2" name="pt13242"/>
            <p:cNvSpPr/>
            <p:nvPr/>
          </p:nvSpPr>
          <p:spPr>
            <a:xfrm>
              <a:off x="5102564" y="4962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3" name="pt13243"/>
            <p:cNvSpPr/>
            <p:nvPr/>
          </p:nvSpPr>
          <p:spPr>
            <a:xfrm>
              <a:off x="4950879" y="4804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4" name="pt13244"/>
            <p:cNvSpPr/>
            <p:nvPr/>
          </p:nvSpPr>
          <p:spPr>
            <a:xfrm>
              <a:off x="5378095" y="5001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5" name="pt13245"/>
            <p:cNvSpPr/>
            <p:nvPr/>
          </p:nvSpPr>
          <p:spPr>
            <a:xfrm>
              <a:off x="5379464" y="5165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6" name="pt13246"/>
            <p:cNvSpPr/>
            <p:nvPr/>
          </p:nvSpPr>
          <p:spPr>
            <a:xfrm>
              <a:off x="5653452" y="5012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7" name="pt13247"/>
            <p:cNvSpPr/>
            <p:nvPr/>
          </p:nvSpPr>
          <p:spPr>
            <a:xfrm>
              <a:off x="4774676" y="5089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8" name="pt13248"/>
            <p:cNvSpPr/>
            <p:nvPr/>
          </p:nvSpPr>
          <p:spPr>
            <a:xfrm>
              <a:off x="5256358" y="50079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9" name="pt13249"/>
            <p:cNvSpPr/>
            <p:nvPr/>
          </p:nvSpPr>
          <p:spPr>
            <a:xfrm>
              <a:off x="4980088" y="4933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0" name="pt13250"/>
            <p:cNvSpPr/>
            <p:nvPr/>
          </p:nvSpPr>
          <p:spPr>
            <a:xfrm>
              <a:off x="5644652" y="5006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1" name="pt13251"/>
            <p:cNvSpPr/>
            <p:nvPr/>
          </p:nvSpPr>
          <p:spPr>
            <a:xfrm>
              <a:off x="5412023" y="5099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2" name="pt13252"/>
            <p:cNvSpPr/>
            <p:nvPr/>
          </p:nvSpPr>
          <p:spPr>
            <a:xfrm>
              <a:off x="5527107" y="4999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3" name="pt13253"/>
            <p:cNvSpPr/>
            <p:nvPr/>
          </p:nvSpPr>
          <p:spPr>
            <a:xfrm>
              <a:off x="5627354" y="4974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4" name="pt13254"/>
            <p:cNvSpPr/>
            <p:nvPr/>
          </p:nvSpPr>
          <p:spPr>
            <a:xfrm>
              <a:off x="5435653" y="5008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5" name="pt13255"/>
            <p:cNvSpPr/>
            <p:nvPr/>
          </p:nvSpPr>
          <p:spPr>
            <a:xfrm>
              <a:off x="5093571" y="5034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6" name="pt13256"/>
            <p:cNvSpPr/>
            <p:nvPr/>
          </p:nvSpPr>
          <p:spPr>
            <a:xfrm>
              <a:off x="5366826" y="4827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7" name="pt13257"/>
            <p:cNvSpPr/>
            <p:nvPr/>
          </p:nvSpPr>
          <p:spPr>
            <a:xfrm>
              <a:off x="4961922" y="48594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8" name="pt13258"/>
            <p:cNvSpPr/>
            <p:nvPr/>
          </p:nvSpPr>
          <p:spPr>
            <a:xfrm>
              <a:off x="5144566" y="5155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9" name="pt13259"/>
            <p:cNvSpPr/>
            <p:nvPr/>
          </p:nvSpPr>
          <p:spPr>
            <a:xfrm>
              <a:off x="5401416" y="50028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0" name="pt13260"/>
            <p:cNvSpPr/>
            <p:nvPr/>
          </p:nvSpPr>
          <p:spPr>
            <a:xfrm>
              <a:off x="4981310" y="4959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1" name="pt13261"/>
            <p:cNvSpPr/>
            <p:nvPr/>
          </p:nvSpPr>
          <p:spPr>
            <a:xfrm>
              <a:off x="5146199" y="5088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2" name="pt13262"/>
            <p:cNvSpPr/>
            <p:nvPr/>
          </p:nvSpPr>
          <p:spPr>
            <a:xfrm>
              <a:off x="5635466" y="5058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3" name="pt13263"/>
            <p:cNvSpPr/>
            <p:nvPr/>
          </p:nvSpPr>
          <p:spPr>
            <a:xfrm>
              <a:off x="5109841" y="5197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4" name="pt13264"/>
            <p:cNvSpPr/>
            <p:nvPr/>
          </p:nvSpPr>
          <p:spPr>
            <a:xfrm>
              <a:off x="5589588" y="49527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5" name="pt13265"/>
            <p:cNvSpPr/>
            <p:nvPr/>
          </p:nvSpPr>
          <p:spPr>
            <a:xfrm>
              <a:off x="4773885" y="4958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6" name="pt13266"/>
            <p:cNvSpPr/>
            <p:nvPr/>
          </p:nvSpPr>
          <p:spPr>
            <a:xfrm>
              <a:off x="5638809" y="5020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7" name="pt13267"/>
            <p:cNvSpPr/>
            <p:nvPr/>
          </p:nvSpPr>
          <p:spPr>
            <a:xfrm>
              <a:off x="5460189" y="49387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8" name="pt13268"/>
            <p:cNvSpPr/>
            <p:nvPr/>
          </p:nvSpPr>
          <p:spPr>
            <a:xfrm>
              <a:off x="4552801" y="5776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9" name="pt13269"/>
            <p:cNvSpPr/>
            <p:nvPr/>
          </p:nvSpPr>
          <p:spPr>
            <a:xfrm>
              <a:off x="4421943" y="5826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0" name="pt13270"/>
            <p:cNvSpPr/>
            <p:nvPr/>
          </p:nvSpPr>
          <p:spPr>
            <a:xfrm>
              <a:off x="5233493" y="5100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1" name="pt13271"/>
            <p:cNvSpPr/>
            <p:nvPr/>
          </p:nvSpPr>
          <p:spPr>
            <a:xfrm>
              <a:off x="5421440" y="51607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2" name="pt13272"/>
            <p:cNvSpPr/>
            <p:nvPr/>
          </p:nvSpPr>
          <p:spPr>
            <a:xfrm>
              <a:off x="4873245" y="5179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3" name="pt13273"/>
            <p:cNvSpPr/>
            <p:nvPr/>
          </p:nvSpPr>
          <p:spPr>
            <a:xfrm>
              <a:off x="5645784" y="4800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4" name="pt13274"/>
            <p:cNvSpPr/>
            <p:nvPr/>
          </p:nvSpPr>
          <p:spPr>
            <a:xfrm>
              <a:off x="4505805" y="58335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5" name="pt13275"/>
            <p:cNvSpPr/>
            <p:nvPr/>
          </p:nvSpPr>
          <p:spPr>
            <a:xfrm>
              <a:off x="4974258" y="5473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6" name="pt13276"/>
            <p:cNvSpPr/>
            <p:nvPr/>
          </p:nvSpPr>
          <p:spPr>
            <a:xfrm>
              <a:off x="5565148" y="5033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7" name="pt13277"/>
            <p:cNvSpPr/>
            <p:nvPr/>
          </p:nvSpPr>
          <p:spPr>
            <a:xfrm>
              <a:off x="4896940" y="5496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8" name="pt13278"/>
            <p:cNvSpPr/>
            <p:nvPr/>
          </p:nvSpPr>
          <p:spPr>
            <a:xfrm>
              <a:off x="5295609" y="5110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9" name="pt13279"/>
            <p:cNvSpPr/>
            <p:nvPr/>
          </p:nvSpPr>
          <p:spPr>
            <a:xfrm>
              <a:off x="5020380" y="52774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0" name="pt13280"/>
            <p:cNvSpPr/>
            <p:nvPr/>
          </p:nvSpPr>
          <p:spPr>
            <a:xfrm>
              <a:off x="4447919" y="5864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1" name="pt13281"/>
            <p:cNvSpPr/>
            <p:nvPr/>
          </p:nvSpPr>
          <p:spPr>
            <a:xfrm>
              <a:off x="4581792" y="5707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2" name="pt13282"/>
            <p:cNvSpPr/>
            <p:nvPr/>
          </p:nvSpPr>
          <p:spPr>
            <a:xfrm>
              <a:off x="5151727" y="5231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3" name="pt13283"/>
            <p:cNvSpPr/>
            <p:nvPr/>
          </p:nvSpPr>
          <p:spPr>
            <a:xfrm>
              <a:off x="4653305" y="5499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4" name="pt13284"/>
            <p:cNvSpPr/>
            <p:nvPr/>
          </p:nvSpPr>
          <p:spPr>
            <a:xfrm>
              <a:off x="5542830" y="48056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5" name="pt13285"/>
            <p:cNvSpPr/>
            <p:nvPr/>
          </p:nvSpPr>
          <p:spPr>
            <a:xfrm>
              <a:off x="4946482" y="5343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6" name="pt13286"/>
            <p:cNvSpPr/>
            <p:nvPr/>
          </p:nvSpPr>
          <p:spPr>
            <a:xfrm>
              <a:off x="5535245" y="4842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7" name="pt13287"/>
            <p:cNvSpPr/>
            <p:nvPr/>
          </p:nvSpPr>
          <p:spPr>
            <a:xfrm>
              <a:off x="5108420" y="5138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8" name="pt13288"/>
            <p:cNvSpPr/>
            <p:nvPr/>
          </p:nvSpPr>
          <p:spPr>
            <a:xfrm>
              <a:off x="4633655" y="5694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9" name="pt13289"/>
            <p:cNvSpPr/>
            <p:nvPr/>
          </p:nvSpPr>
          <p:spPr>
            <a:xfrm>
              <a:off x="5105116" y="5290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0" name="pt13290"/>
            <p:cNvSpPr/>
            <p:nvPr/>
          </p:nvSpPr>
          <p:spPr>
            <a:xfrm>
              <a:off x="5496463" y="4996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1" name="pt13291"/>
            <p:cNvSpPr/>
            <p:nvPr/>
          </p:nvSpPr>
          <p:spPr>
            <a:xfrm>
              <a:off x="4758593" y="5501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2" name="pt13292"/>
            <p:cNvSpPr/>
            <p:nvPr/>
          </p:nvSpPr>
          <p:spPr>
            <a:xfrm>
              <a:off x="5227618" y="5066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3" name="pt13293"/>
            <p:cNvSpPr/>
            <p:nvPr/>
          </p:nvSpPr>
          <p:spPr>
            <a:xfrm>
              <a:off x="5124838" y="5046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4" name="pt13294"/>
            <p:cNvSpPr/>
            <p:nvPr/>
          </p:nvSpPr>
          <p:spPr>
            <a:xfrm>
              <a:off x="5652578" y="5088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5" name="pt13295"/>
            <p:cNvSpPr/>
            <p:nvPr/>
          </p:nvSpPr>
          <p:spPr>
            <a:xfrm>
              <a:off x="5637330" y="476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6" name="pt13296"/>
            <p:cNvSpPr/>
            <p:nvPr/>
          </p:nvSpPr>
          <p:spPr>
            <a:xfrm>
              <a:off x="4942946" y="5477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7" name="pt13297"/>
            <p:cNvSpPr/>
            <p:nvPr/>
          </p:nvSpPr>
          <p:spPr>
            <a:xfrm>
              <a:off x="4359152" y="5874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8" name="pt13298"/>
            <p:cNvSpPr/>
            <p:nvPr/>
          </p:nvSpPr>
          <p:spPr>
            <a:xfrm>
              <a:off x="4871015" y="5326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9" name="pt13299"/>
            <p:cNvSpPr/>
            <p:nvPr/>
          </p:nvSpPr>
          <p:spPr>
            <a:xfrm>
              <a:off x="4318590" y="59236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0" name="pt13300"/>
            <p:cNvSpPr/>
            <p:nvPr/>
          </p:nvSpPr>
          <p:spPr>
            <a:xfrm>
              <a:off x="4792572" y="5576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1" name="pt13301"/>
            <p:cNvSpPr/>
            <p:nvPr/>
          </p:nvSpPr>
          <p:spPr>
            <a:xfrm>
              <a:off x="4749027" y="5541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2" name="pt13302"/>
            <p:cNvSpPr/>
            <p:nvPr/>
          </p:nvSpPr>
          <p:spPr>
            <a:xfrm>
              <a:off x="4329197" y="5921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3" name="pt13303"/>
            <p:cNvSpPr/>
            <p:nvPr/>
          </p:nvSpPr>
          <p:spPr>
            <a:xfrm>
              <a:off x="4919650" y="5287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4" name="pt13304"/>
            <p:cNvSpPr/>
            <p:nvPr/>
          </p:nvSpPr>
          <p:spPr>
            <a:xfrm>
              <a:off x="5242171" y="5235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5" name="pt13305"/>
            <p:cNvSpPr/>
            <p:nvPr/>
          </p:nvSpPr>
          <p:spPr>
            <a:xfrm>
              <a:off x="5007948" y="5362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6" name="pt13306"/>
            <p:cNvSpPr/>
            <p:nvPr/>
          </p:nvSpPr>
          <p:spPr>
            <a:xfrm>
              <a:off x="4883126" y="5534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7" name="pt13307"/>
            <p:cNvSpPr/>
            <p:nvPr/>
          </p:nvSpPr>
          <p:spPr>
            <a:xfrm>
              <a:off x="5097685" y="5281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8" name="pt13308"/>
            <p:cNvSpPr/>
            <p:nvPr/>
          </p:nvSpPr>
          <p:spPr>
            <a:xfrm>
              <a:off x="4886526" y="5519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9" name="pt13309"/>
            <p:cNvSpPr/>
            <p:nvPr/>
          </p:nvSpPr>
          <p:spPr>
            <a:xfrm>
              <a:off x="4553624" y="5764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0" name="pt13310"/>
            <p:cNvSpPr/>
            <p:nvPr/>
          </p:nvSpPr>
          <p:spPr>
            <a:xfrm>
              <a:off x="4599052" y="5723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1" name="pt13311"/>
            <p:cNvSpPr/>
            <p:nvPr/>
          </p:nvSpPr>
          <p:spPr>
            <a:xfrm>
              <a:off x="4779349" y="5528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2" name="pt13312"/>
            <p:cNvSpPr/>
            <p:nvPr/>
          </p:nvSpPr>
          <p:spPr>
            <a:xfrm>
              <a:off x="5512341" y="4971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3" name="pt13313"/>
            <p:cNvSpPr/>
            <p:nvPr/>
          </p:nvSpPr>
          <p:spPr>
            <a:xfrm>
              <a:off x="4959004" y="5384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4" name="pt13314"/>
            <p:cNvSpPr/>
            <p:nvPr/>
          </p:nvSpPr>
          <p:spPr>
            <a:xfrm>
              <a:off x="4388413" y="5897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5" name="pt13315"/>
            <p:cNvSpPr/>
            <p:nvPr/>
          </p:nvSpPr>
          <p:spPr>
            <a:xfrm>
              <a:off x="4461489" y="5779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6" name="pt13316"/>
            <p:cNvSpPr/>
            <p:nvPr/>
          </p:nvSpPr>
          <p:spPr>
            <a:xfrm>
              <a:off x="4436335" y="5821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7" name="pt13317"/>
            <p:cNvSpPr/>
            <p:nvPr/>
          </p:nvSpPr>
          <p:spPr>
            <a:xfrm>
              <a:off x="4531054" y="5773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8" name="pt13318"/>
            <p:cNvSpPr/>
            <p:nvPr/>
          </p:nvSpPr>
          <p:spPr>
            <a:xfrm>
              <a:off x="4494594" y="5770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9" name="pt13319"/>
            <p:cNvSpPr/>
            <p:nvPr/>
          </p:nvSpPr>
          <p:spPr>
            <a:xfrm>
              <a:off x="4984254" y="5326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0" name="pt13320"/>
            <p:cNvSpPr/>
            <p:nvPr/>
          </p:nvSpPr>
          <p:spPr>
            <a:xfrm>
              <a:off x="4894131" y="5445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1" name="pt13321"/>
            <p:cNvSpPr/>
            <p:nvPr/>
          </p:nvSpPr>
          <p:spPr>
            <a:xfrm>
              <a:off x="4662067" y="5633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2" name="pt13322"/>
            <p:cNvSpPr/>
            <p:nvPr/>
          </p:nvSpPr>
          <p:spPr>
            <a:xfrm>
              <a:off x="4702436" y="5560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3" name="pt13323"/>
            <p:cNvSpPr/>
            <p:nvPr/>
          </p:nvSpPr>
          <p:spPr>
            <a:xfrm>
              <a:off x="5051184" y="5349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4" name="pt13324"/>
            <p:cNvSpPr/>
            <p:nvPr/>
          </p:nvSpPr>
          <p:spPr>
            <a:xfrm>
              <a:off x="4895583" y="55179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5" name="pt13325"/>
            <p:cNvSpPr/>
            <p:nvPr/>
          </p:nvSpPr>
          <p:spPr>
            <a:xfrm>
              <a:off x="4776624" y="5663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6" name="pt13326"/>
            <p:cNvSpPr/>
            <p:nvPr/>
          </p:nvSpPr>
          <p:spPr>
            <a:xfrm>
              <a:off x="5001944" y="5337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7" name="pt13327"/>
            <p:cNvSpPr/>
            <p:nvPr/>
          </p:nvSpPr>
          <p:spPr>
            <a:xfrm>
              <a:off x="5181920" y="5193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8" name="pt13328"/>
            <p:cNvSpPr/>
            <p:nvPr/>
          </p:nvSpPr>
          <p:spPr>
            <a:xfrm>
              <a:off x="4627876" y="5752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9" name="pt13329"/>
            <p:cNvSpPr/>
            <p:nvPr/>
          </p:nvSpPr>
          <p:spPr>
            <a:xfrm>
              <a:off x="4647887" y="5738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0" name="pt13330"/>
            <p:cNvSpPr/>
            <p:nvPr/>
          </p:nvSpPr>
          <p:spPr>
            <a:xfrm>
              <a:off x="4577061" y="5712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1" name="pt13331"/>
            <p:cNvSpPr/>
            <p:nvPr/>
          </p:nvSpPr>
          <p:spPr>
            <a:xfrm>
              <a:off x="4551766" y="5724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2" name="pt13332"/>
            <p:cNvSpPr/>
            <p:nvPr/>
          </p:nvSpPr>
          <p:spPr>
            <a:xfrm>
              <a:off x="4608604" y="57118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3" name="pt13333"/>
            <p:cNvSpPr/>
            <p:nvPr/>
          </p:nvSpPr>
          <p:spPr>
            <a:xfrm>
              <a:off x="5624487" y="48984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4" name="pt13334"/>
            <p:cNvSpPr/>
            <p:nvPr/>
          </p:nvSpPr>
          <p:spPr>
            <a:xfrm>
              <a:off x="5169269" y="5198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5" name="pt13335"/>
            <p:cNvSpPr/>
            <p:nvPr/>
          </p:nvSpPr>
          <p:spPr>
            <a:xfrm>
              <a:off x="4859830" y="5464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6" name="pt13336"/>
            <p:cNvSpPr/>
            <p:nvPr/>
          </p:nvSpPr>
          <p:spPr>
            <a:xfrm>
              <a:off x="5023710" y="5439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7" name="pt13337"/>
            <p:cNvSpPr/>
            <p:nvPr/>
          </p:nvSpPr>
          <p:spPr>
            <a:xfrm>
              <a:off x="4638193" y="5682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8" name="pt13338"/>
            <p:cNvSpPr/>
            <p:nvPr/>
          </p:nvSpPr>
          <p:spPr>
            <a:xfrm>
              <a:off x="5283279" y="5041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9" name="pt13339"/>
            <p:cNvSpPr/>
            <p:nvPr/>
          </p:nvSpPr>
          <p:spPr>
            <a:xfrm>
              <a:off x="4611072" y="5684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0" name="pt13340"/>
            <p:cNvSpPr/>
            <p:nvPr/>
          </p:nvSpPr>
          <p:spPr>
            <a:xfrm>
              <a:off x="4838925" y="5478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1" name="pt13341"/>
            <p:cNvSpPr/>
            <p:nvPr/>
          </p:nvSpPr>
          <p:spPr>
            <a:xfrm>
              <a:off x="5456300" y="5008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2" name="pt13342"/>
            <p:cNvSpPr/>
            <p:nvPr/>
          </p:nvSpPr>
          <p:spPr>
            <a:xfrm>
              <a:off x="5204354" y="5279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3" name="pt13343"/>
            <p:cNvSpPr/>
            <p:nvPr/>
          </p:nvSpPr>
          <p:spPr>
            <a:xfrm>
              <a:off x="5478066" y="5045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4" name="pt13344"/>
            <p:cNvSpPr/>
            <p:nvPr/>
          </p:nvSpPr>
          <p:spPr>
            <a:xfrm>
              <a:off x="4597830" y="5659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5" name="pt13345"/>
            <p:cNvSpPr/>
            <p:nvPr/>
          </p:nvSpPr>
          <p:spPr>
            <a:xfrm>
              <a:off x="4412622" y="5770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6" name="pt13346"/>
            <p:cNvSpPr/>
            <p:nvPr/>
          </p:nvSpPr>
          <p:spPr>
            <a:xfrm>
              <a:off x="5319264" y="5015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7" name="pt13347"/>
            <p:cNvSpPr/>
            <p:nvPr/>
          </p:nvSpPr>
          <p:spPr>
            <a:xfrm>
              <a:off x="5616053" y="4838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8" name="pt13348"/>
            <p:cNvSpPr/>
            <p:nvPr/>
          </p:nvSpPr>
          <p:spPr>
            <a:xfrm>
              <a:off x="4674448" y="57002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9" name="pt13349"/>
            <p:cNvSpPr/>
            <p:nvPr/>
          </p:nvSpPr>
          <p:spPr>
            <a:xfrm>
              <a:off x="4732944" y="5528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0" name="pt13350"/>
            <p:cNvSpPr/>
            <p:nvPr/>
          </p:nvSpPr>
          <p:spPr>
            <a:xfrm>
              <a:off x="5558849" y="4795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1" name="pt13351"/>
            <p:cNvSpPr/>
            <p:nvPr/>
          </p:nvSpPr>
          <p:spPr>
            <a:xfrm>
              <a:off x="5258615" y="5111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2" name="pt13352"/>
            <p:cNvSpPr/>
            <p:nvPr/>
          </p:nvSpPr>
          <p:spPr>
            <a:xfrm>
              <a:off x="4736377" y="5607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3" name="pt13353"/>
            <p:cNvSpPr/>
            <p:nvPr/>
          </p:nvSpPr>
          <p:spPr>
            <a:xfrm>
              <a:off x="4590232" y="5732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4" name="pt13354"/>
            <p:cNvSpPr/>
            <p:nvPr/>
          </p:nvSpPr>
          <p:spPr>
            <a:xfrm>
              <a:off x="4938196" y="5383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5" name="pt13355"/>
            <p:cNvSpPr/>
            <p:nvPr/>
          </p:nvSpPr>
          <p:spPr>
            <a:xfrm>
              <a:off x="5267055" y="5153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6" name="pt13356"/>
            <p:cNvSpPr/>
            <p:nvPr/>
          </p:nvSpPr>
          <p:spPr>
            <a:xfrm>
              <a:off x="4652566" y="5649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7" name="pt13357"/>
            <p:cNvSpPr/>
            <p:nvPr/>
          </p:nvSpPr>
          <p:spPr>
            <a:xfrm>
              <a:off x="5316745" y="4790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8" name="pt13358"/>
            <p:cNvSpPr/>
            <p:nvPr/>
          </p:nvSpPr>
          <p:spPr>
            <a:xfrm>
              <a:off x="5404701" y="5095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9" name="pt13359"/>
            <p:cNvSpPr/>
            <p:nvPr/>
          </p:nvSpPr>
          <p:spPr>
            <a:xfrm>
              <a:off x="5577375" y="4970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0" name="pt13360"/>
            <p:cNvSpPr/>
            <p:nvPr/>
          </p:nvSpPr>
          <p:spPr>
            <a:xfrm>
              <a:off x="4914469" y="5104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1" name="pt13361"/>
            <p:cNvSpPr/>
            <p:nvPr/>
          </p:nvSpPr>
          <p:spPr>
            <a:xfrm>
              <a:off x="4893578" y="5523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2" name="pt13362"/>
            <p:cNvSpPr/>
            <p:nvPr/>
          </p:nvSpPr>
          <p:spPr>
            <a:xfrm>
              <a:off x="4660158" y="5707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3" name="pt13363"/>
            <p:cNvSpPr/>
            <p:nvPr/>
          </p:nvSpPr>
          <p:spPr>
            <a:xfrm>
              <a:off x="4734718" y="5692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4" name="pt13364"/>
            <p:cNvSpPr/>
            <p:nvPr/>
          </p:nvSpPr>
          <p:spPr>
            <a:xfrm>
              <a:off x="5170028" y="53096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5" name="pt13365"/>
            <p:cNvSpPr/>
            <p:nvPr/>
          </p:nvSpPr>
          <p:spPr>
            <a:xfrm>
              <a:off x="4753219" y="5593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6" name="pt13366"/>
            <p:cNvSpPr/>
            <p:nvPr/>
          </p:nvSpPr>
          <p:spPr>
            <a:xfrm>
              <a:off x="5076967" y="5226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7" name="pt13367"/>
            <p:cNvSpPr/>
            <p:nvPr/>
          </p:nvSpPr>
          <p:spPr>
            <a:xfrm>
              <a:off x="5342213" y="5043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8" name="pt13368"/>
            <p:cNvSpPr/>
            <p:nvPr/>
          </p:nvSpPr>
          <p:spPr>
            <a:xfrm>
              <a:off x="5349760" y="5095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9" name="pt13369"/>
            <p:cNvSpPr/>
            <p:nvPr/>
          </p:nvSpPr>
          <p:spPr>
            <a:xfrm>
              <a:off x="4703587" y="55750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0" name="pt13370"/>
            <p:cNvSpPr/>
            <p:nvPr/>
          </p:nvSpPr>
          <p:spPr>
            <a:xfrm>
              <a:off x="4600948" y="5744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1" name="pt13371"/>
            <p:cNvSpPr/>
            <p:nvPr/>
          </p:nvSpPr>
          <p:spPr>
            <a:xfrm>
              <a:off x="5581341" y="49811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2" name="pt13372"/>
            <p:cNvSpPr/>
            <p:nvPr/>
          </p:nvSpPr>
          <p:spPr>
            <a:xfrm>
              <a:off x="5390932" y="4977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3" name="pt13373"/>
            <p:cNvSpPr/>
            <p:nvPr/>
          </p:nvSpPr>
          <p:spPr>
            <a:xfrm>
              <a:off x="4869813" y="5395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4" name="pt13374"/>
            <p:cNvSpPr/>
            <p:nvPr/>
          </p:nvSpPr>
          <p:spPr>
            <a:xfrm>
              <a:off x="5495904" y="5027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5" name="pt13375"/>
            <p:cNvSpPr/>
            <p:nvPr/>
          </p:nvSpPr>
          <p:spPr>
            <a:xfrm>
              <a:off x="4894259" y="5176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6" name="pt13376"/>
            <p:cNvSpPr/>
            <p:nvPr/>
          </p:nvSpPr>
          <p:spPr>
            <a:xfrm>
              <a:off x="5054044" y="5192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7" name="pt13377"/>
            <p:cNvSpPr/>
            <p:nvPr/>
          </p:nvSpPr>
          <p:spPr>
            <a:xfrm>
              <a:off x="4790528" y="5508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8" name="pt13378"/>
            <p:cNvSpPr/>
            <p:nvPr/>
          </p:nvSpPr>
          <p:spPr>
            <a:xfrm>
              <a:off x="5069215" y="53706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9" name="pt13379"/>
            <p:cNvSpPr/>
            <p:nvPr/>
          </p:nvSpPr>
          <p:spPr>
            <a:xfrm>
              <a:off x="4627117" y="57166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0" name="pt13380"/>
            <p:cNvSpPr/>
            <p:nvPr/>
          </p:nvSpPr>
          <p:spPr>
            <a:xfrm>
              <a:off x="4487124" y="5773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1" name="pt13381"/>
            <p:cNvSpPr/>
            <p:nvPr/>
          </p:nvSpPr>
          <p:spPr>
            <a:xfrm>
              <a:off x="4572490" y="5699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2" name="pt13382"/>
            <p:cNvSpPr/>
            <p:nvPr/>
          </p:nvSpPr>
          <p:spPr>
            <a:xfrm>
              <a:off x="5186593" y="5288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3" name="pt13383"/>
            <p:cNvSpPr/>
            <p:nvPr/>
          </p:nvSpPr>
          <p:spPr>
            <a:xfrm>
              <a:off x="5043997" y="5359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4" name="pt13384"/>
            <p:cNvSpPr/>
            <p:nvPr/>
          </p:nvSpPr>
          <p:spPr>
            <a:xfrm>
              <a:off x="4773673" y="5573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5" name="pt13385"/>
            <p:cNvSpPr/>
            <p:nvPr/>
          </p:nvSpPr>
          <p:spPr>
            <a:xfrm>
              <a:off x="5373287" y="4999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6" name="pt13386"/>
            <p:cNvSpPr/>
            <p:nvPr/>
          </p:nvSpPr>
          <p:spPr>
            <a:xfrm>
              <a:off x="4769090" y="5498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7" name="pt13387"/>
            <p:cNvSpPr/>
            <p:nvPr/>
          </p:nvSpPr>
          <p:spPr>
            <a:xfrm>
              <a:off x="4683846" y="5671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8" name="pt13388"/>
            <p:cNvSpPr/>
            <p:nvPr/>
          </p:nvSpPr>
          <p:spPr>
            <a:xfrm>
              <a:off x="4289979" y="5947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9" name="pt13389"/>
            <p:cNvSpPr/>
            <p:nvPr/>
          </p:nvSpPr>
          <p:spPr>
            <a:xfrm>
              <a:off x="4481268" y="58415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0" name="pt13390"/>
            <p:cNvSpPr/>
            <p:nvPr/>
          </p:nvSpPr>
          <p:spPr>
            <a:xfrm>
              <a:off x="5345877" y="5019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1" name="pt13391"/>
            <p:cNvSpPr/>
            <p:nvPr/>
          </p:nvSpPr>
          <p:spPr>
            <a:xfrm>
              <a:off x="4956169" y="5392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2" name="pt13392"/>
            <p:cNvSpPr/>
            <p:nvPr/>
          </p:nvSpPr>
          <p:spPr>
            <a:xfrm>
              <a:off x="4741198" y="56784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3" name="pt13393"/>
            <p:cNvSpPr/>
            <p:nvPr/>
          </p:nvSpPr>
          <p:spPr>
            <a:xfrm>
              <a:off x="4736030" y="5590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4" name="pt13394"/>
            <p:cNvSpPr/>
            <p:nvPr/>
          </p:nvSpPr>
          <p:spPr>
            <a:xfrm>
              <a:off x="5278137" y="5071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5" name="pt13395"/>
            <p:cNvSpPr/>
            <p:nvPr/>
          </p:nvSpPr>
          <p:spPr>
            <a:xfrm>
              <a:off x="5582717" y="49824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6" name="pt13396"/>
            <p:cNvSpPr/>
            <p:nvPr/>
          </p:nvSpPr>
          <p:spPr>
            <a:xfrm>
              <a:off x="4805480" y="5496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7" name="pt13397"/>
            <p:cNvSpPr/>
            <p:nvPr/>
          </p:nvSpPr>
          <p:spPr>
            <a:xfrm>
              <a:off x="4400453" y="58859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8" name="pt13398"/>
            <p:cNvSpPr/>
            <p:nvPr/>
          </p:nvSpPr>
          <p:spPr>
            <a:xfrm>
              <a:off x="5408005" y="5175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9" name="pt13399"/>
            <p:cNvSpPr/>
            <p:nvPr/>
          </p:nvSpPr>
          <p:spPr>
            <a:xfrm>
              <a:off x="4627464" y="5688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0" name="pt13400"/>
            <p:cNvSpPr/>
            <p:nvPr/>
          </p:nvSpPr>
          <p:spPr>
            <a:xfrm>
              <a:off x="4689663" y="5733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1" name="pt13401"/>
            <p:cNvSpPr/>
            <p:nvPr/>
          </p:nvSpPr>
          <p:spPr>
            <a:xfrm>
              <a:off x="5559839" y="4791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2" name="pt13402"/>
            <p:cNvSpPr/>
            <p:nvPr/>
          </p:nvSpPr>
          <p:spPr>
            <a:xfrm>
              <a:off x="5514237" y="4925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3" name="pt13403"/>
            <p:cNvSpPr/>
            <p:nvPr/>
          </p:nvSpPr>
          <p:spPr>
            <a:xfrm>
              <a:off x="5314765" y="5083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4" name="pt13404"/>
            <p:cNvSpPr/>
            <p:nvPr/>
          </p:nvSpPr>
          <p:spPr>
            <a:xfrm>
              <a:off x="5442486" y="503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5" name="pt13405"/>
            <p:cNvSpPr/>
            <p:nvPr/>
          </p:nvSpPr>
          <p:spPr>
            <a:xfrm>
              <a:off x="4944663" y="5422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6" name="pt13406"/>
            <p:cNvSpPr/>
            <p:nvPr/>
          </p:nvSpPr>
          <p:spPr>
            <a:xfrm>
              <a:off x="5110246" y="5273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7" name="pt13407"/>
            <p:cNvSpPr/>
            <p:nvPr/>
          </p:nvSpPr>
          <p:spPr>
            <a:xfrm>
              <a:off x="5544122" y="5052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8" name="pt13408"/>
            <p:cNvSpPr/>
            <p:nvPr/>
          </p:nvSpPr>
          <p:spPr>
            <a:xfrm>
              <a:off x="5548300" y="4782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9" name="pt13409"/>
            <p:cNvSpPr/>
            <p:nvPr/>
          </p:nvSpPr>
          <p:spPr>
            <a:xfrm>
              <a:off x="5346198" y="5170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0" name="pt13410"/>
            <p:cNvSpPr/>
            <p:nvPr/>
          </p:nvSpPr>
          <p:spPr>
            <a:xfrm>
              <a:off x="5030929" y="5416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1" name="pt13411"/>
            <p:cNvSpPr/>
            <p:nvPr/>
          </p:nvSpPr>
          <p:spPr>
            <a:xfrm>
              <a:off x="5575170" y="4870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2" name="pt13412"/>
            <p:cNvSpPr/>
            <p:nvPr/>
          </p:nvSpPr>
          <p:spPr>
            <a:xfrm>
              <a:off x="4710748" y="55380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3" name="pt13413"/>
            <p:cNvSpPr/>
            <p:nvPr/>
          </p:nvSpPr>
          <p:spPr>
            <a:xfrm>
              <a:off x="5284115" y="51007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4" name="pt13414"/>
            <p:cNvSpPr/>
            <p:nvPr/>
          </p:nvSpPr>
          <p:spPr>
            <a:xfrm>
              <a:off x="4541012" y="5779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5" name="pt13415"/>
            <p:cNvSpPr/>
            <p:nvPr/>
          </p:nvSpPr>
          <p:spPr>
            <a:xfrm>
              <a:off x="5094503" y="52136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6" name="pt13416"/>
            <p:cNvSpPr/>
            <p:nvPr/>
          </p:nvSpPr>
          <p:spPr>
            <a:xfrm>
              <a:off x="5604354" y="4863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7" name="pt13417"/>
            <p:cNvSpPr/>
            <p:nvPr/>
          </p:nvSpPr>
          <p:spPr>
            <a:xfrm>
              <a:off x="5305495" y="5081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8" name="pt13418"/>
            <p:cNvSpPr/>
            <p:nvPr/>
          </p:nvSpPr>
          <p:spPr>
            <a:xfrm>
              <a:off x="5397727" y="50446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9" name="pt13419"/>
            <p:cNvSpPr/>
            <p:nvPr/>
          </p:nvSpPr>
          <p:spPr>
            <a:xfrm>
              <a:off x="5615526" y="4787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0" name="pt13420"/>
            <p:cNvSpPr/>
            <p:nvPr/>
          </p:nvSpPr>
          <p:spPr>
            <a:xfrm>
              <a:off x="5128020" y="5284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1" name="pt13421"/>
            <p:cNvSpPr/>
            <p:nvPr/>
          </p:nvSpPr>
          <p:spPr>
            <a:xfrm>
              <a:off x="5029502" y="5428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2" name="pt13422"/>
            <p:cNvSpPr/>
            <p:nvPr/>
          </p:nvSpPr>
          <p:spPr>
            <a:xfrm>
              <a:off x="5094921" y="5107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3" name="pt13423"/>
            <p:cNvSpPr/>
            <p:nvPr/>
          </p:nvSpPr>
          <p:spPr>
            <a:xfrm>
              <a:off x="4778224" y="5537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4" name="pt13424"/>
            <p:cNvSpPr/>
            <p:nvPr/>
          </p:nvSpPr>
          <p:spPr>
            <a:xfrm>
              <a:off x="5633621" y="49099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5" name="pt13425"/>
            <p:cNvSpPr/>
            <p:nvPr/>
          </p:nvSpPr>
          <p:spPr>
            <a:xfrm>
              <a:off x="4602446" y="5628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6" name="pt13426"/>
            <p:cNvSpPr/>
            <p:nvPr/>
          </p:nvSpPr>
          <p:spPr>
            <a:xfrm>
              <a:off x="5624590" y="4898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7" name="pt13427"/>
            <p:cNvSpPr/>
            <p:nvPr/>
          </p:nvSpPr>
          <p:spPr>
            <a:xfrm>
              <a:off x="4545949" y="5712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8" name="pt13428"/>
            <p:cNvSpPr/>
            <p:nvPr/>
          </p:nvSpPr>
          <p:spPr>
            <a:xfrm>
              <a:off x="5450830" y="5110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9" name="pt13429"/>
            <p:cNvSpPr/>
            <p:nvPr/>
          </p:nvSpPr>
          <p:spPr>
            <a:xfrm>
              <a:off x="4773069" y="5388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0" name="pt13430"/>
            <p:cNvSpPr/>
            <p:nvPr/>
          </p:nvSpPr>
          <p:spPr>
            <a:xfrm>
              <a:off x="4965143" y="5155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1" name="pt13431"/>
            <p:cNvSpPr/>
            <p:nvPr/>
          </p:nvSpPr>
          <p:spPr>
            <a:xfrm>
              <a:off x="4612866" y="56578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2" name="pt13432"/>
            <p:cNvSpPr/>
            <p:nvPr/>
          </p:nvSpPr>
          <p:spPr>
            <a:xfrm>
              <a:off x="4896895" y="5531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3" name="pt13433"/>
            <p:cNvSpPr/>
            <p:nvPr/>
          </p:nvSpPr>
          <p:spPr>
            <a:xfrm>
              <a:off x="4664915" y="5647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4" name="pt13434"/>
            <p:cNvSpPr/>
            <p:nvPr/>
          </p:nvSpPr>
          <p:spPr>
            <a:xfrm>
              <a:off x="5109327" y="5259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5" name="pt13435"/>
            <p:cNvSpPr/>
            <p:nvPr/>
          </p:nvSpPr>
          <p:spPr>
            <a:xfrm>
              <a:off x="4505142" y="5776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6" name="pt13436"/>
            <p:cNvSpPr/>
            <p:nvPr/>
          </p:nvSpPr>
          <p:spPr>
            <a:xfrm>
              <a:off x="4637441" y="5683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7" name="pt13437"/>
            <p:cNvSpPr/>
            <p:nvPr/>
          </p:nvSpPr>
          <p:spPr>
            <a:xfrm>
              <a:off x="5507366" y="4941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8" name="pt13438"/>
            <p:cNvSpPr/>
            <p:nvPr/>
          </p:nvSpPr>
          <p:spPr>
            <a:xfrm>
              <a:off x="4372709" y="5920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9" name="pt13439"/>
            <p:cNvSpPr/>
            <p:nvPr/>
          </p:nvSpPr>
          <p:spPr>
            <a:xfrm>
              <a:off x="5154311" y="5198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0" name="pt13440"/>
            <p:cNvSpPr/>
            <p:nvPr/>
          </p:nvSpPr>
          <p:spPr>
            <a:xfrm>
              <a:off x="4686488" y="5590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1" name="pt13441"/>
            <p:cNvSpPr/>
            <p:nvPr/>
          </p:nvSpPr>
          <p:spPr>
            <a:xfrm>
              <a:off x="5574373" y="4949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2" name="pt13442"/>
            <p:cNvSpPr/>
            <p:nvPr/>
          </p:nvSpPr>
          <p:spPr>
            <a:xfrm>
              <a:off x="4482869" y="5849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3" name="pt13443"/>
            <p:cNvSpPr/>
            <p:nvPr/>
          </p:nvSpPr>
          <p:spPr>
            <a:xfrm>
              <a:off x="4720069" y="55928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4" name="pt13444"/>
            <p:cNvSpPr/>
            <p:nvPr/>
          </p:nvSpPr>
          <p:spPr>
            <a:xfrm>
              <a:off x="5393574" y="5165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5" name="pt13445"/>
            <p:cNvSpPr/>
            <p:nvPr/>
          </p:nvSpPr>
          <p:spPr>
            <a:xfrm>
              <a:off x="4507476" y="5784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6" name="pt13446"/>
            <p:cNvSpPr/>
            <p:nvPr/>
          </p:nvSpPr>
          <p:spPr>
            <a:xfrm>
              <a:off x="4717369" y="56351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7" name="pt13447"/>
            <p:cNvSpPr/>
            <p:nvPr/>
          </p:nvSpPr>
          <p:spPr>
            <a:xfrm>
              <a:off x="4690711" y="5622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8" name="pt13448"/>
            <p:cNvSpPr/>
            <p:nvPr/>
          </p:nvSpPr>
          <p:spPr>
            <a:xfrm>
              <a:off x="4523540" y="5780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9" name="pt13449"/>
            <p:cNvSpPr/>
            <p:nvPr/>
          </p:nvSpPr>
          <p:spPr>
            <a:xfrm>
              <a:off x="5224494" y="5259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0" name="pt13450"/>
            <p:cNvSpPr/>
            <p:nvPr/>
          </p:nvSpPr>
          <p:spPr>
            <a:xfrm>
              <a:off x="4847231" y="5340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1" name="pt13451"/>
            <p:cNvSpPr/>
            <p:nvPr/>
          </p:nvSpPr>
          <p:spPr>
            <a:xfrm>
              <a:off x="4726439" y="5598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2" name="pt13452"/>
            <p:cNvSpPr/>
            <p:nvPr/>
          </p:nvSpPr>
          <p:spPr>
            <a:xfrm>
              <a:off x="4395915" y="5816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3" name="pt13453"/>
            <p:cNvSpPr/>
            <p:nvPr/>
          </p:nvSpPr>
          <p:spPr>
            <a:xfrm>
              <a:off x="4586877" y="5714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4" name="pt13454"/>
            <p:cNvSpPr/>
            <p:nvPr/>
          </p:nvSpPr>
          <p:spPr>
            <a:xfrm>
              <a:off x="4702700" y="5637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5" name="pt13455"/>
            <p:cNvSpPr/>
            <p:nvPr/>
          </p:nvSpPr>
          <p:spPr>
            <a:xfrm>
              <a:off x="4467004" y="5749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6" name="pt13456"/>
            <p:cNvSpPr/>
            <p:nvPr/>
          </p:nvSpPr>
          <p:spPr>
            <a:xfrm>
              <a:off x="4525539" y="5759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7" name="pt13457"/>
            <p:cNvSpPr/>
            <p:nvPr/>
          </p:nvSpPr>
          <p:spPr>
            <a:xfrm>
              <a:off x="4468695" y="5794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8" name="pt13458"/>
            <p:cNvSpPr/>
            <p:nvPr/>
          </p:nvSpPr>
          <p:spPr>
            <a:xfrm>
              <a:off x="4757352" y="5535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9" name="pt13459"/>
            <p:cNvSpPr/>
            <p:nvPr/>
          </p:nvSpPr>
          <p:spPr>
            <a:xfrm>
              <a:off x="5072885" y="5337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0" name="pt13460"/>
            <p:cNvSpPr/>
            <p:nvPr/>
          </p:nvSpPr>
          <p:spPr>
            <a:xfrm>
              <a:off x="4943370" y="5456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1" name="pt13461"/>
            <p:cNvSpPr/>
            <p:nvPr/>
          </p:nvSpPr>
          <p:spPr>
            <a:xfrm>
              <a:off x="4795632" y="56251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2" name="pt13462"/>
            <p:cNvSpPr/>
            <p:nvPr/>
          </p:nvSpPr>
          <p:spPr>
            <a:xfrm>
              <a:off x="5645526" y="4784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3" name="pt13463"/>
            <p:cNvSpPr/>
            <p:nvPr/>
          </p:nvSpPr>
          <p:spPr>
            <a:xfrm>
              <a:off x="5606360" y="4860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4" name="pt13464"/>
            <p:cNvSpPr/>
            <p:nvPr/>
          </p:nvSpPr>
          <p:spPr>
            <a:xfrm>
              <a:off x="4704782" y="5583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5" name="pt13465"/>
            <p:cNvSpPr/>
            <p:nvPr/>
          </p:nvSpPr>
          <p:spPr>
            <a:xfrm>
              <a:off x="5179374" y="5148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6" name="pt13466"/>
            <p:cNvSpPr/>
            <p:nvPr/>
          </p:nvSpPr>
          <p:spPr>
            <a:xfrm>
              <a:off x="4985481" y="5311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7" name="pt13467"/>
            <p:cNvSpPr/>
            <p:nvPr/>
          </p:nvSpPr>
          <p:spPr>
            <a:xfrm>
              <a:off x="5465338" y="4994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8" name="pt13468"/>
            <p:cNvSpPr/>
            <p:nvPr/>
          </p:nvSpPr>
          <p:spPr>
            <a:xfrm>
              <a:off x="4448176" y="5842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9" name="pt13469"/>
            <p:cNvSpPr/>
            <p:nvPr/>
          </p:nvSpPr>
          <p:spPr>
            <a:xfrm>
              <a:off x="5145402" y="5182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0" name="pt13470"/>
            <p:cNvSpPr/>
            <p:nvPr/>
          </p:nvSpPr>
          <p:spPr>
            <a:xfrm>
              <a:off x="5149033" y="5195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1" name="pt13471"/>
            <p:cNvSpPr/>
            <p:nvPr/>
          </p:nvSpPr>
          <p:spPr>
            <a:xfrm>
              <a:off x="5367379" y="5164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2" name="pt13472"/>
            <p:cNvSpPr/>
            <p:nvPr/>
          </p:nvSpPr>
          <p:spPr>
            <a:xfrm>
              <a:off x="5368279" y="5066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3" name="pt13473"/>
            <p:cNvSpPr/>
            <p:nvPr/>
          </p:nvSpPr>
          <p:spPr>
            <a:xfrm>
              <a:off x="5159396" y="5248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4" name="pt13474"/>
            <p:cNvSpPr/>
            <p:nvPr/>
          </p:nvSpPr>
          <p:spPr>
            <a:xfrm>
              <a:off x="4852161" y="5518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5" name="pt13475"/>
            <p:cNvSpPr/>
            <p:nvPr/>
          </p:nvSpPr>
          <p:spPr>
            <a:xfrm>
              <a:off x="4903413" y="5462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6" name="pt13476"/>
            <p:cNvSpPr/>
            <p:nvPr/>
          </p:nvSpPr>
          <p:spPr>
            <a:xfrm>
              <a:off x="4801423" y="5656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7" name="pt13477"/>
            <p:cNvSpPr/>
            <p:nvPr/>
          </p:nvSpPr>
          <p:spPr>
            <a:xfrm>
              <a:off x="4914566" y="5530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8" name="pt13478"/>
            <p:cNvSpPr/>
            <p:nvPr/>
          </p:nvSpPr>
          <p:spPr>
            <a:xfrm>
              <a:off x="4573217" y="5705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9" name="pt13479"/>
            <p:cNvSpPr/>
            <p:nvPr/>
          </p:nvSpPr>
          <p:spPr>
            <a:xfrm>
              <a:off x="4802503" y="5471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0" name="pt13480"/>
            <p:cNvSpPr/>
            <p:nvPr/>
          </p:nvSpPr>
          <p:spPr>
            <a:xfrm>
              <a:off x="5384401" y="50923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1" name="pt13481"/>
            <p:cNvSpPr/>
            <p:nvPr/>
          </p:nvSpPr>
          <p:spPr>
            <a:xfrm>
              <a:off x="4835493" y="5563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2" name="pt13482"/>
            <p:cNvSpPr/>
            <p:nvPr/>
          </p:nvSpPr>
          <p:spPr>
            <a:xfrm>
              <a:off x="5529511" y="4896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3" name="pt13483"/>
            <p:cNvSpPr/>
            <p:nvPr/>
          </p:nvSpPr>
          <p:spPr>
            <a:xfrm>
              <a:off x="5545915" y="4859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4" name="pt13484"/>
            <p:cNvSpPr/>
            <p:nvPr/>
          </p:nvSpPr>
          <p:spPr>
            <a:xfrm>
              <a:off x="5549052" y="48634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5" name="pt13485"/>
            <p:cNvSpPr/>
            <p:nvPr/>
          </p:nvSpPr>
          <p:spPr>
            <a:xfrm>
              <a:off x="4966602" y="5330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6" name="pt13486"/>
            <p:cNvSpPr/>
            <p:nvPr/>
          </p:nvSpPr>
          <p:spPr>
            <a:xfrm>
              <a:off x="5498559" y="4913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7" name="pt13487"/>
            <p:cNvSpPr/>
            <p:nvPr/>
          </p:nvSpPr>
          <p:spPr>
            <a:xfrm>
              <a:off x="5410718" y="5068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8" name="pt13488"/>
            <p:cNvSpPr/>
            <p:nvPr/>
          </p:nvSpPr>
          <p:spPr>
            <a:xfrm>
              <a:off x="4684135" y="56453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9" name="pt13489"/>
            <p:cNvSpPr/>
            <p:nvPr/>
          </p:nvSpPr>
          <p:spPr>
            <a:xfrm>
              <a:off x="5413656" y="5069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0" name="pt13490"/>
            <p:cNvSpPr/>
            <p:nvPr/>
          </p:nvSpPr>
          <p:spPr>
            <a:xfrm>
              <a:off x="4810989" y="5497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1" name="pt13491"/>
            <p:cNvSpPr/>
            <p:nvPr/>
          </p:nvSpPr>
          <p:spPr>
            <a:xfrm>
              <a:off x="5008796" y="5485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2" name="pt13492"/>
            <p:cNvSpPr/>
            <p:nvPr/>
          </p:nvSpPr>
          <p:spPr>
            <a:xfrm>
              <a:off x="4992450" y="541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3" name="pt13493"/>
            <p:cNvSpPr/>
            <p:nvPr/>
          </p:nvSpPr>
          <p:spPr>
            <a:xfrm>
              <a:off x="5291771" y="5117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4" name="pt13494"/>
            <p:cNvSpPr/>
            <p:nvPr/>
          </p:nvSpPr>
          <p:spPr>
            <a:xfrm>
              <a:off x="5589325" y="4854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5" name="pt13495"/>
            <p:cNvSpPr/>
            <p:nvPr/>
          </p:nvSpPr>
          <p:spPr>
            <a:xfrm>
              <a:off x="5473148" y="4861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6" name="pt13496"/>
            <p:cNvSpPr/>
            <p:nvPr/>
          </p:nvSpPr>
          <p:spPr>
            <a:xfrm>
              <a:off x="5391511" y="4937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7" name="pt13497"/>
            <p:cNvSpPr/>
            <p:nvPr/>
          </p:nvSpPr>
          <p:spPr>
            <a:xfrm>
              <a:off x="4814428" y="54770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8" name="pt13498"/>
            <p:cNvSpPr/>
            <p:nvPr/>
          </p:nvSpPr>
          <p:spPr>
            <a:xfrm>
              <a:off x="4644679" y="5621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9" name="pt13499"/>
            <p:cNvSpPr/>
            <p:nvPr/>
          </p:nvSpPr>
          <p:spPr>
            <a:xfrm>
              <a:off x="5526097" y="4938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0" name="pt13500"/>
            <p:cNvSpPr/>
            <p:nvPr/>
          </p:nvSpPr>
          <p:spPr>
            <a:xfrm>
              <a:off x="4652386" y="55434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1" name="pt13501"/>
            <p:cNvSpPr/>
            <p:nvPr/>
          </p:nvSpPr>
          <p:spPr>
            <a:xfrm>
              <a:off x="5575671" y="4821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2" name="pt13502"/>
            <p:cNvSpPr/>
            <p:nvPr/>
          </p:nvSpPr>
          <p:spPr>
            <a:xfrm>
              <a:off x="4938691" y="5261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3" name="pt13503"/>
            <p:cNvSpPr/>
            <p:nvPr/>
          </p:nvSpPr>
          <p:spPr>
            <a:xfrm>
              <a:off x="4642198" y="5728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4" name="pt13504"/>
            <p:cNvSpPr/>
            <p:nvPr/>
          </p:nvSpPr>
          <p:spPr>
            <a:xfrm>
              <a:off x="4561820" y="5825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5" name="pt13505"/>
            <p:cNvSpPr/>
            <p:nvPr/>
          </p:nvSpPr>
          <p:spPr>
            <a:xfrm>
              <a:off x="4769623" y="5600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6" name="pt13506"/>
            <p:cNvSpPr/>
            <p:nvPr/>
          </p:nvSpPr>
          <p:spPr>
            <a:xfrm>
              <a:off x="4711333" y="5567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7" name="pt13507"/>
            <p:cNvSpPr/>
            <p:nvPr/>
          </p:nvSpPr>
          <p:spPr>
            <a:xfrm>
              <a:off x="4605930" y="5676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8" name="pt13508"/>
            <p:cNvSpPr/>
            <p:nvPr/>
          </p:nvSpPr>
          <p:spPr>
            <a:xfrm>
              <a:off x="4577459" y="5721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9" name="pt13509"/>
            <p:cNvSpPr/>
            <p:nvPr/>
          </p:nvSpPr>
          <p:spPr>
            <a:xfrm>
              <a:off x="5428845" y="5072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0" name="pt13510"/>
            <p:cNvSpPr/>
            <p:nvPr/>
          </p:nvSpPr>
          <p:spPr>
            <a:xfrm>
              <a:off x="5236071" y="5117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1" name="pt13511"/>
            <p:cNvSpPr/>
            <p:nvPr/>
          </p:nvSpPr>
          <p:spPr>
            <a:xfrm>
              <a:off x="5419293" y="5002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2" name="pt13512"/>
            <p:cNvSpPr/>
            <p:nvPr/>
          </p:nvSpPr>
          <p:spPr>
            <a:xfrm>
              <a:off x="4458712" y="5909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3" name="pt13513"/>
            <p:cNvSpPr/>
            <p:nvPr/>
          </p:nvSpPr>
          <p:spPr>
            <a:xfrm>
              <a:off x="4900713" y="5565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4" name="pt13514"/>
            <p:cNvSpPr/>
            <p:nvPr/>
          </p:nvSpPr>
          <p:spPr>
            <a:xfrm>
              <a:off x="5206469" y="5181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5" name="pt13515"/>
            <p:cNvSpPr/>
            <p:nvPr/>
          </p:nvSpPr>
          <p:spPr>
            <a:xfrm>
              <a:off x="5016703" y="5471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6" name="pt13516"/>
            <p:cNvSpPr/>
            <p:nvPr/>
          </p:nvSpPr>
          <p:spPr>
            <a:xfrm>
              <a:off x="4671452" y="57402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7" name="pt13517"/>
            <p:cNvSpPr/>
            <p:nvPr/>
          </p:nvSpPr>
          <p:spPr>
            <a:xfrm>
              <a:off x="5410885" y="5018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8" name="pt13518"/>
            <p:cNvSpPr/>
            <p:nvPr/>
          </p:nvSpPr>
          <p:spPr>
            <a:xfrm>
              <a:off x="4618760" y="57160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9" name="pt13519"/>
            <p:cNvSpPr/>
            <p:nvPr/>
          </p:nvSpPr>
          <p:spPr>
            <a:xfrm>
              <a:off x="5270828" y="5272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0" name="pt13520"/>
            <p:cNvSpPr/>
            <p:nvPr/>
          </p:nvSpPr>
          <p:spPr>
            <a:xfrm>
              <a:off x="4795368" y="5545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1" name="pt13521"/>
            <p:cNvSpPr/>
            <p:nvPr/>
          </p:nvSpPr>
          <p:spPr>
            <a:xfrm>
              <a:off x="4952762" y="54900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2" name="pt13522"/>
            <p:cNvSpPr/>
            <p:nvPr/>
          </p:nvSpPr>
          <p:spPr>
            <a:xfrm>
              <a:off x="4654257" y="5713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3" name="pt13523"/>
            <p:cNvSpPr/>
            <p:nvPr/>
          </p:nvSpPr>
          <p:spPr>
            <a:xfrm>
              <a:off x="4822624" y="5390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4" name="pt13524"/>
            <p:cNvSpPr/>
            <p:nvPr/>
          </p:nvSpPr>
          <p:spPr>
            <a:xfrm>
              <a:off x="4975646" y="5364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5" name="pt13525"/>
            <p:cNvSpPr/>
            <p:nvPr/>
          </p:nvSpPr>
          <p:spPr>
            <a:xfrm>
              <a:off x="5550602" y="50228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6" name="pt13526"/>
            <p:cNvSpPr/>
            <p:nvPr/>
          </p:nvSpPr>
          <p:spPr>
            <a:xfrm>
              <a:off x="5317182" y="5220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7" name="pt13527"/>
            <p:cNvSpPr/>
            <p:nvPr/>
          </p:nvSpPr>
          <p:spPr>
            <a:xfrm>
              <a:off x="5527961" y="5154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8" name="pt13528"/>
            <p:cNvSpPr/>
            <p:nvPr/>
          </p:nvSpPr>
          <p:spPr>
            <a:xfrm>
              <a:off x="5558630" y="5054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9" name="pt13529"/>
            <p:cNvSpPr/>
            <p:nvPr/>
          </p:nvSpPr>
          <p:spPr>
            <a:xfrm>
              <a:off x="5008269" y="5451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0" name="pt13530"/>
            <p:cNvSpPr/>
            <p:nvPr/>
          </p:nvSpPr>
          <p:spPr>
            <a:xfrm>
              <a:off x="5296187" y="5107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1" name="pt13531"/>
            <p:cNvSpPr/>
            <p:nvPr/>
          </p:nvSpPr>
          <p:spPr>
            <a:xfrm>
              <a:off x="4793144" y="5669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2" name="pt13532"/>
            <p:cNvSpPr/>
            <p:nvPr/>
          </p:nvSpPr>
          <p:spPr>
            <a:xfrm>
              <a:off x="4509655" y="5763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3" name="pt13533"/>
            <p:cNvSpPr/>
            <p:nvPr/>
          </p:nvSpPr>
          <p:spPr>
            <a:xfrm>
              <a:off x="5267447" y="5151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4" name="pt13534"/>
            <p:cNvSpPr/>
            <p:nvPr/>
          </p:nvSpPr>
          <p:spPr>
            <a:xfrm>
              <a:off x="4819024" y="541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5" name="pt13535"/>
            <p:cNvSpPr/>
            <p:nvPr/>
          </p:nvSpPr>
          <p:spPr>
            <a:xfrm>
              <a:off x="4723977" y="5520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6" name="pt13536"/>
            <p:cNvSpPr/>
            <p:nvPr/>
          </p:nvSpPr>
          <p:spPr>
            <a:xfrm>
              <a:off x="5414176" y="5096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7" name="pt13537"/>
            <p:cNvSpPr/>
            <p:nvPr/>
          </p:nvSpPr>
          <p:spPr>
            <a:xfrm>
              <a:off x="4792688" y="5256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8" name="pt13538"/>
            <p:cNvSpPr/>
            <p:nvPr/>
          </p:nvSpPr>
          <p:spPr>
            <a:xfrm>
              <a:off x="5598228" y="4855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9" name="pt13539"/>
            <p:cNvSpPr/>
            <p:nvPr/>
          </p:nvSpPr>
          <p:spPr>
            <a:xfrm>
              <a:off x="4962655" y="5385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0" name="pt13540"/>
            <p:cNvSpPr/>
            <p:nvPr/>
          </p:nvSpPr>
          <p:spPr>
            <a:xfrm>
              <a:off x="4474615" y="5844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1" name="pt13541"/>
            <p:cNvSpPr/>
            <p:nvPr/>
          </p:nvSpPr>
          <p:spPr>
            <a:xfrm>
              <a:off x="4743968" y="5638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2" name="pt13542"/>
            <p:cNvSpPr/>
            <p:nvPr/>
          </p:nvSpPr>
          <p:spPr>
            <a:xfrm>
              <a:off x="5389357" y="5128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3" name="pt13543"/>
            <p:cNvSpPr/>
            <p:nvPr/>
          </p:nvSpPr>
          <p:spPr>
            <a:xfrm>
              <a:off x="4985012" y="5433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4" name="pt13544"/>
            <p:cNvSpPr/>
            <p:nvPr/>
          </p:nvSpPr>
          <p:spPr>
            <a:xfrm>
              <a:off x="5089579" y="5286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5" name="pt13545"/>
            <p:cNvSpPr/>
            <p:nvPr/>
          </p:nvSpPr>
          <p:spPr>
            <a:xfrm>
              <a:off x="4823286" y="5533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6" name="pt13546"/>
            <p:cNvSpPr/>
            <p:nvPr/>
          </p:nvSpPr>
          <p:spPr>
            <a:xfrm>
              <a:off x="4742766" y="5558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7" name="pt13547"/>
            <p:cNvSpPr/>
            <p:nvPr/>
          </p:nvSpPr>
          <p:spPr>
            <a:xfrm>
              <a:off x="4760437" y="5555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8" name="pt13548"/>
            <p:cNvSpPr/>
            <p:nvPr/>
          </p:nvSpPr>
          <p:spPr>
            <a:xfrm>
              <a:off x="5427296" y="5058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9" name="pt13549"/>
            <p:cNvSpPr/>
            <p:nvPr/>
          </p:nvSpPr>
          <p:spPr>
            <a:xfrm>
              <a:off x="4993305" y="5420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0" name="pt13550"/>
            <p:cNvSpPr/>
            <p:nvPr/>
          </p:nvSpPr>
          <p:spPr>
            <a:xfrm>
              <a:off x="5204599" y="5165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1" name="pt13551"/>
            <p:cNvSpPr/>
            <p:nvPr/>
          </p:nvSpPr>
          <p:spPr>
            <a:xfrm>
              <a:off x="5356001" y="5084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2" name="pt13552"/>
            <p:cNvSpPr/>
            <p:nvPr/>
          </p:nvSpPr>
          <p:spPr>
            <a:xfrm>
              <a:off x="4842545" y="5584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3" name="pt13553"/>
            <p:cNvSpPr/>
            <p:nvPr/>
          </p:nvSpPr>
          <p:spPr>
            <a:xfrm>
              <a:off x="4646594" y="5571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4" name="pt13554"/>
            <p:cNvSpPr/>
            <p:nvPr/>
          </p:nvSpPr>
          <p:spPr>
            <a:xfrm>
              <a:off x="4595593" y="5728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5" name="pt13555"/>
            <p:cNvSpPr/>
            <p:nvPr/>
          </p:nvSpPr>
          <p:spPr>
            <a:xfrm>
              <a:off x="5366139" y="4977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6" name="pt13556"/>
            <p:cNvSpPr/>
            <p:nvPr/>
          </p:nvSpPr>
          <p:spPr>
            <a:xfrm>
              <a:off x="4701060" y="5577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7" name="pt13557"/>
            <p:cNvSpPr/>
            <p:nvPr/>
          </p:nvSpPr>
          <p:spPr>
            <a:xfrm>
              <a:off x="4641985" y="5568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8" name="pt13558"/>
            <p:cNvSpPr/>
            <p:nvPr/>
          </p:nvSpPr>
          <p:spPr>
            <a:xfrm>
              <a:off x="5159505" y="5128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9" name="pt13559"/>
            <p:cNvSpPr/>
            <p:nvPr/>
          </p:nvSpPr>
          <p:spPr>
            <a:xfrm>
              <a:off x="5392758" y="4985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0" name="pt13560"/>
            <p:cNvSpPr/>
            <p:nvPr/>
          </p:nvSpPr>
          <p:spPr>
            <a:xfrm>
              <a:off x="5119316" y="5280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1" name="pt13561"/>
            <p:cNvSpPr/>
            <p:nvPr/>
          </p:nvSpPr>
          <p:spPr>
            <a:xfrm>
              <a:off x="4930990" y="5472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2" name="pt13562"/>
            <p:cNvSpPr/>
            <p:nvPr/>
          </p:nvSpPr>
          <p:spPr>
            <a:xfrm>
              <a:off x="4344766" y="5897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3" name="pt13563"/>
            <p:cNvSpPr/>
            <p:nvPr/>
          </p:nvSpPr>
          <p:spPr>
            <a:xfrm>
              <a:off x="5080843" y="52706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4" name="pt13564"/>
            <p:cNvSpPr/>
            <p:nvPr/>
          </p:nvSpPr>
          <p:spPr>
            <a:xfrm>
              <a:off x="4683717" y="5642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5" name="pt13565"/>
            <p:cNvSpPr/>
            <p:nvPr/>
          </p:nvSpPr>
          <p:spPr>
            <a:xfrm>
              <a:off x="4653183" y="5694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6" name="pt13566"/>
            <p:cNvSpPr/>
            <p:nvPr/>
          </p:nvSpPr>
          <p:spPr>
            <a:xfrm>
              <a:off x="4617591" y="5757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7" name="pt13567"/>
            <p:cNvSpPr/>
            <p:nvPr/>
          </p:nvSpPr>
          <p:spPr>
            <a:xfrm>
              <a:off x="4660357" y="563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8" name="pt13568"/>
            <p:cNvSpPr/>
            <p:nvPr/>
          </p:nvSpPr>
          <p:spPr>
            <a:xfrm>
              <a:off x="5310001" y="5149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9" name="pt13569"/>
            <p:cNvSpPr/>
            <p:nvPr/>
          </p:nvSpPr>
          <p:spPr>
            <a:xfrm>
              <a:off x="5333631" y="5118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0" name="pt13570"/>
            <p:cNvSpPr/>
            <p:nvPr/>
          </p:nvSpPr>
          <p:spPr>
            <a:xfrm>
              <a:off x="5635768" y="5128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1" name="pt13571"/>
            <p:cNvSpPr/>
            <p:nvPr/>
          </p:nvSpPr>
          <p:spPr>
            <a:xfrm>
              <a:off x="4665500" y="5715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2" name="pt13572"/>
            <p:cNvSpPr/>
            <p:nvPr/>
          </p:nvSpPr>
          <p:spPr>
            <a:xfrm>
              <a:off x="5293532" y="5172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3" name="pt13573"/>
            <p:cNvSpPr/>
            <p:nvPr/>
          </p:nvSpPr>
          <p:spPr>
            <a:xfrm>
              <a:off x="4583489" y="58146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4" name="pt13574"/>
            <p:cNvSpPr/>
            <p:nvPr/>
          </p:nvSpPr>
          <p:spPr>
            <a:xfrm>
              <a:off x="4484881" y="5825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5" name="pt13575"/>
            <p:cNvSpPr/>
            <p:nvPr/>
          </p:nvSpPr>
          <p:spPr>
            <a:xfrm>
              <a:off x="5005139" y="5416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6" name="pt13576"/>
            <p:cNvSpPr/>
            <p:nvPr/>
          </p:nvSpPr>
          <p:spPr>
            <a:xfrm>
              <a:off x="5016928" y="5329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7" name="pt13577"/>
            <p:cNvSpPr/>
            <p:nvPr/>
          </p:nvSpPr>
          <p:spPr>
            <a:xfrm>
              <a:off x="4509655" y="5763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8" name="pt13578"/>
            <p:cNvSpPr/>
            <p:nvPr/>
          </p:nvSpPr>
          <p:spPr>
            <a:xfrm>
              <a:off x="5267447" y="5151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9" name="pt13579"/>
            <p:cNvSpPr/>
            <p:nvPr/>
          </p:nvSpPr>
          <p:spPr>
            <a:xfrm>
              <a:off x="4819024" y="541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0" name="pt13580"/>
            <p:cNvSpPr/>
            <p:nvPr/>
          </p:nvSpPr>
          <p:spPr>
            <a:xfrm>
              <a:off x="4723977" y="5520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1" name="pt13581"/>
            <p:cNvSpPr/>
            <p:nvPr/>
          </p:nvSpPr>
          <p:spPr>
            <a:xfrm>
              <a:off x="5414176" y="5096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2" name="pt13582"/>
            <p:cNvSpPr/>
            <p:nvPr/>
          </p:nvSpPr>
          <p:spPr>
            <a:xfrm>
              <a:off x="4792688" y="5256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3" name="pt13583"/>
            <p:cNvSpPr/>
            <p:nvPr/>
          </p:nvSpPr>
          <p:spPr>
            <a:xfrm>
              <a:off x="5598228" y="4855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4" name="pt13584"/>
            <p:cNvSpPr/>
            <p:nvPr/>
          </p:nvSpPr>
          <p:spPr>
            <a:xfrm>
              <a:off x="4962655" y="5385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5" name="pt13585"/>
            <p:cNvSpPr/>
            <p:nvPr/>
          </p:nvSpPr>
          <p:spPr>
            <a:xfrm>
              <a:off x="4474615" y="5844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6" name="pt13586"/>
            <p:cNvSpPr/>
            <p:nvPr/>
          </p:nvSpPr>
          <p:spPr>
            <a:xfrm>
              <a:off x="4743968" y="5638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7" name="pt13587"/>
            <p:cNvSpPr/>
            <p:nvPr/>
          </p:nvSpPr>
          <p:spPr>
            <a:xfrm>
              <a:off x="5389357" y="5128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8" name="pt13588"/>
            <p:cNvSpPr/>
            <p:nvPr/>
          </p:nvSpPr>
          <p:spPr>
            <a:xfrm>
              <a:off x="4985012" y="5433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9" name="pt13589"/>
            <p:cNvSpPr/>
            <p:nvPr/>
          </p:nvSpPr>
          <p:spPr>
            <a:xfrm>
              <a:off x="5089579" y="5286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0" name="pt13590"/>
            <p:cNvSpPr/>
            <p:nvPr/>
          </p:nvSpPr>
          <p:spPr>
            <a:xfrm>
              <a:off x="4823286" y="5533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1" name="pt13591"/>
            <p:cNvSpPr/>
            <p:nvPr/>
          </p:nvSpPr>
          <p:spPr>
            <a:xfrm>
              <a:off x="4742766" y="5558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2" name="pt13592"/>
            <p:cNvSpPr/>
            <p:nvPr/>
          </p:nvSpPr>
          <p:spPr>
            <a:xfrm>
              <a:off x="4760437" y="5555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3" name="pt13593"/>
            <p:cNvSpPr/>
            <p:nvPr/>
          </p:nvSpPr>
          <p:spPr>
            <a:xfrm>
              <a:off x="5427296" y="5058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4" name="pt13594"/>
            <p:cNvSpPr/>
            <p:nvPr/>
          </p:nvSpPr>
          <p:spPr>
            <a:xfrm>
              <a:off x="4993305" y="5420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5" name="pt13595"/>
            <p:cNvSpPr/>
            <p:nvPr/>
          </p:nvSpPr>
          <p:spPr>
            <a:xfrm>
              <a:off x="5204599" y="5165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6" name="pt13596"/>
            <p:cNvSpPr/>
            <p:nvPr/>
          </p:nvSpPr>
          <p:spPr>
            <a:xfrm>
              <a:off x="5356001" y="5084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7" name="pt13597"/>
            <p:cNvSpPr/>
            <p:nvPr/>
          </p:nvSpPr>
          <p:spPr>
            <a:xfrm>
              <a:off x="4842545" y="5584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8" name="pt13598"/>
            <p:cNvSpPr/>
            <p:nvPr/>
          </p:nvSpPr>
          <p:spPr>
            <a:xfrm>
              <a:off x="4646594" y="5571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9" name="pt13599"/>
            <p:cNvSpPr/>
            <p:nvPr/>
          </p:nvSpPr>
          <p:spPr>
            <a:xfrm>
              <a:off x="4595593" y="5728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0" name="pt13600"/>
            <p:cNvSpPr/>
            <p:nvPr/>
          </p:nvSpPr>
          <p:spPr>
            <a:xfrm>
              <a:off x="5366139" y="4977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1" name="pt13601"/>
            <p:cNvSpPr/>
            <p:nvPr/>
          </p:nvSpPr>
          <p:spPr>
            <a:xfrm>
              <a:off x="4701060" y="5577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2" name="pt13602"/>
            <p:cNvSpPr/>
            <p:nvPr/>
          </p:nvSpPr>
          <p:spPr>
            <a:xfrm>
              <a:off x="4641985" y="5568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3" name="pt13603"/>
            <p:cNvSpPr/>
            <p:nvPr/>
          </p:nvSpPr>
          <p:spPr>
            <a:xfrm>
              <a:off x="5159505" y="5128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4" name="pt13604"/>
            <p:cNvSpPr/>
            <p:nvPr/>
          </p:nvSpPr>
          <p:spPr>
            <a:xfrm>
              <a:off x="5392758" y="4985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5" name="pt13605"/>
            <p:cNvSpPr/>
            <p:nvPr/>
          </p:nvSpPr>
          <p:spPr>
            <a:xfrm>
              <a:off x="5119316" y="5280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6" name="pt13606"/>
            <p:cNvSpPr/>
            <p:nvPr/>
          </p:nvSpPr>
          <p:spPr>
            <a:xfrm>
              <a:off x="4930990" y="5472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7" name="pt13607"/>
            <p:cNvSpPr/>
            <p:nvPr/>
          </p:nvSpPr>
          <p:spPr>
            <a:xfrm>
              <a:off x="4344766" y="5897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8" name="pt13608"/>
            <p:cNvSpPr/>
            <p:nvPr/>
          </p:nvSpPr>
          <p:spPr>
            <a:xfrm>
              <a:off x="5080843" y="52706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9" name="pt13609"/>
            <p:cNvSpPr/>
            <p:nvPr/>
          </p:nvSpPr>
          <p:spPr>
            <a:xfrm>
              <a:off x="4683717" y="5642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0" name="pt13610"/>
            <p:cNvSpPr/>
            <p:nvPr/>
          </p:nvSpPr>
          <p:spPr>
            <a:xfrm>
              <a:off x="4653183" y="5694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1" name="pt13611"/>
            <p:cNvSpPr/>
            <p:nvPr/>
          </p:nvSpPr>
          <p:spPr>
            <a:xfrm>
              <a:off x="4617591" y="5757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2" name="pt13612"/>
            <p:cNvSpPr/>
            <p:nvPr/>
          </p:nvSpPr>
          <p:spPr>
            <a:xfrm>
              <a:off x="4660357" y="563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3" name="pt13613"/>
            <p:cNvSpPr/>
            <p:nvPr/>
          </p:nvSpPr>
          <p:spPr>
            <a:xfrm>
              <a:off x="5310001" y="5149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4" name="pt13614"/>
            <p:cNvSpPr/>
            <p:nvPr/>
          </p:nvSpPr>
          <p:spPr>
            <a:xfrm>
              <a:off x="5333631" y="5118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5" name="pt13615"/>
            <p:cNvSpPr/>
            <p:nvPr/>
          </p:nvSpPr>
          <p:spPr>
            <a:xfrm>
              <a:off x="5635768" y="5128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6" name="pt13616"/>
            <p:cNvSpPr/>
            <p:nvPr/>
          </p:nvSpPr>
          <p:spPr>
            <a:xfrm>
              <a:off x="4665500" y="5715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7" name="pt13617"/>
            <p:cNvSpPr/>
            <p:nvPr/>
          </p:nvSpPr>
          <p:spPr>
            <a:xfrm>
              <a:off x="5293532" y="5172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8" name="pt13618"/>
            <p:cNvSpPr/>
            <p:nvPr/>
          </p:nvSpPr>
          <p:spPr>
            <a:xfrm>
              <a:off x="4583489" y="58146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9" name="pt13619"/>
            <p:cNvSpPr/>
            <p:nvPr/>
          </p:nvSpPr>
          <p:spPr>
            <a:xfrm>
              <a:off x="4484881" y="5825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0" name="pt13620"/>
            <p:cNvSpPr/>
            <p:nvPr/>
          </p:nvSpPr>
          <p:spPr>
            <a:xfrm>
              <a:off x="5005139" y="5416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1" name="pt13621"/>
            <p:cNvSpPr/>
            <p:nvPr/>
          </p:nvSpPr>
          <p:spPr>
            <a:xfrm>
              <a:off x="5016928" y="5329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2" name="pt13622"/>
            <p:cNvSpPr/>
            <p:nvPr/>
          </p:nvSpPr>
          <p:spPr>
            <a:xfrm>
              <a:off x="4653370" y="5676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3" name="pt13623"/>
            <p:cNvSpPr/>
            <p:nvPr/>
          </p:nvSpPr>
          <p:spPr>
            <a:xfrm>
              <a:off x="4430177" y="5835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4" name="pt13624"/>
            <p:cNvSpPr/>
            <p:nvPr/>
          </p:nvSpPr>
          <p:spPr>
            <a:xfrm>
              <a:off x="4986317" y="5357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5" name="pt13625"/>
            <p:cNvSpPr/>
            <p:nvPr/>
          </p:nvSpPr>
          <p:spPr>
            <a:xfrm>
              <a:off x="5185719" y="5189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6" name="pt13626"/>
            <p:cNvSpPr/>
            <p:nvPr/>
          </p:nvSpPr>
          <p:spPr>
            <a:xfrm>
              <a:off x="5649248" y="48139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7" name="pt13627"/>
            <p:cNvSpPr/>
            <p:nvPr/>
          </p:nvSpPr>
          <p:spPr>
            <a:xfrm>
              <a:off x="5557698" y="49394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8" name="pt13628"/>
            <p:cNvSpPr/>
            <p:nvPr/>
          </p:nvSpPr>
          <p:spPr>
            <a:xfrm>
              <a:off x="5206270" y="5229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9" name="pt13629"/>
            <p:cNvSpPr/>
            <p:nvPr/>
          </p:nvSpPr>
          <p:spPr>
            <a:xfrm>
              <a:off x="5620212" y="48469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0" name="pt13630"/>
            <p:cNvSpPr/>
            <p:nvPr/>
          </p:nvSpPr>
          <p:spPr>
            <a:xfrm>
              <a:off x="4815919" y="5590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1" name="pt13631"/>
            <p:cNvSpPr/>
            <p:nvPr/>
          </p:nvSpPr>
          <p:spPr>
            <a:xfrm>
              <a:off x="4832883" y="54839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2" name="pt13632"/>
            <p:cNvSpPr/>
            <p:nvPr/>
          </p:nvSpPr>
          <p:spPr>
            <a:xfrm>
              <a:off x="4810391" y="5516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3" name="pt13633"/>
            <p:cNvSpPr/>
            <p:nvPr/>
          </p:nvSpPr>
          <p:spPr>
            <a:xfrm>
              <a:off x="4526966" y="5777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4" name="pt13634"/>
            <p:cNvSpPr/>
            <p:nvPr/>
          </p:nvSpPr>
          <p:spPr>
            <a:xfrm>
              <a:off x="4721123" y="5607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5" name="pt13635"/>
            <p:cNvSpPr/>
            <p:nvPr/>
          </p:nvSpPr>
          <p:spPr>
            <a:xfrm>
              <a:off x="4880207" y="5305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6" name="pt13636"/>
            <p:cNvSpPr/>
            <p:nvPr/>
          </p:nvSpPr>
          <p:spPr>
            <a:xfrm>
              <a:off x="4470405" y="5803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7" name="pt13637"/>
            <p:cNvSpPr/>
            <p:nvPr/>
          </p:nvSpPr>
          <p:spPr>
            <a:xfrm>
              <a:off x="5628659" y="4923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8" name="pt13638"/>
            <p:cNvSpPr/>
            <p:nvPr/>
          </p:nvSpPr>
          <p:spPr>
            <a:xfrm>
              <a:off x="4813547" y="5554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9" name="pt13639"/>
            <p:cNvSpPr/>
            <p:nvPr/>
          </p:nvSpPr>
          <p:spPr>
            <a:xfrm>
              <a:off x="4498213" y="5832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0" name="pt13640"/>
            <p:cNvSpPr/>
            <p:nvPr/>
          </p:nvSpPr>
          <p:spPr>
            <a:xfrm>
              <a:off x="5534942" y="49694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1" name="pt13641"/>
            <p:cNvSpPr/>
            <p:nvPr/>
          </p:nvSpPr>
          <p:spPr>
            <a:xfrm>
              <a:off x="5492549" y="49847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2" name="pt13642"/>
            <p:cNvSpPr/>
            <p:nvPr/>
          </p:nvSpPr>
          <p:spPr>
            <a:xfrm>
              <a:off x="4817899" y="5530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3" name="pt13643"/>
            <p:cNvSpPr/>
            <p:nvPr/>
          </p:nvSpPr>
          <p:spPr>
            <a:xfrm>
              <a:off x="5537411" y="5071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4" name="pt13644"/>
            <p:cNvSpPr/>
            <p:nvPr/>
          </p:nvSpPr>
          <p:spPr>
            <a:xfrm>
              <a:off x="4708054" y="56611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5" name="pt13645"/>
            <p:cNvSpPr/>
            <p:nvPr/>
          </p:nvSpPr>
          <p:spPr>
            <a:xfrm>
              <a:off x="4639324" y="5717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6" name="pt13646"/>
            <p:cNvSpPr/>
            <p:nvPr/>
          </p:nvSpPr>
          <p:spPr>
            <a:xfrm>
              <a:off x="5139732" y="5330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7" name="pt13647"/>
            <p:cNvSpPr/>
            <p:nvPr/>
          </p:nvSpPr>
          <p:spPr>
            <a:xfrm>
              <a:off x="4559171" y="5717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8" name="pt13648"/>
            <p:cNvSpPr/>
            <p:nvPr/>
          </p:nvSpPr>
          <p:spPr>
            <a:xfrm>
              <a:off x="4983129" y="5480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9" name="pt13649"/>
            <p:cNvSpPr/>
            <p:nvPr/>
          </p:nvSpPr>
          <p:spPr>
            <a:xfrm>
              <a:off x="4753360" y="5522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0" name="pt13650"/>
            <p:cNvSpPr/>
            <p:nvPr/>
          </p:nvSpPr>
          <p:spPr>
            <a:xfrm>
              <a:off x="4651486" y="5697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1" name="pt13651"/>
            <p:cNvSpPr/>
            <p:nvPr/>
          </p:nvSpPr>
          <p:spPr>
            <a:xfrm>
              <a:off x="4787551" y="5607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2" name="pt13652"/>
            <p:cNvSpPr/>
            <p:nvPr/>
          </p:nvSpPr>
          <p:spPr>
            <a:xfrm>
              <a:off x="4454456" y="57434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3" name="pt13653"/>
            <p:cNvSpPr/>
            <p:nvPr/>
          </p:nvSpPr>
          <p:spPr>
            <a:xfrm>
              <a:off x="4766017" y="55998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4" name="pt13654"/>
            <p:cNvSpPr/>
            <p:nvPr/>
          </p:nvSpPr>
          <p:spPr>
            <a:xfrm>
              <a:off x="4756246" y="5626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5" name="pt13655"/>
            <p:cNvSpPr/>
            <p:nvPr/>
          </p:nvSpPr>
          <p:spPr>
            <a:xfrm>
              <a:off x="4858261" y="5544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6" name="pt13656"/>
            <p:cNvSpPr/>
            <p:nvPr/>
          </p:nvSpPr>
          <p:spPr>
            <a:xfrm>
              <a:off x="4562482" y="5807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7" name="pt13657"/>
            <p:cNvSpPr/>
            <p:nvPr/>
          </p:nvSpPr>
          <p:spPr>
            <a:xfrm>
              <a:off x="4757950" y="5570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8" name="pt13658"/>
            <p:cNvSpPr/>
            <p:nvPr/>
          </p:nvSpPr>
          <p:spPr>
            <a:xfrm>
              <a:off x="5508683" y="4885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9" name="pt13659"/>
            <p:cNvSpPr/>
            <p:nvPr/>
          </p:nvSpPr>
          <p:spPr>
            <a:xfrm>
              <a:off x="4453466" y="5868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0" name="pt13660"/>
            <p:cNvSpPr/>
            <p:nvPr/>
          </p:nvSpPr>
          <p:spPr>
            <a:xfrm>
              <a:off x="4839729" y="5584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1" name="pt13661"/>
            <p:cNvSpPr/>
            <p:nvPr/>
          </p:nvSpPr>
          <p:spPr>
            <a:xfrm>
              <a:off x="5029482" y="5301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2" name="pt13662"/>
            <p:cNvSpPr/>
            <p:nvPr/>
          </p:nvSpPr>
          <p:spPr>
            <a:xfrm>
              <a:off x="5183000" y="5233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3" name="pt13663"/>
            <p:cNvSpPr/>
            <p:nvPr/>
          </p:nvSpPr>
          <p:spPr>
            <a:xfrm>
              <a:off x="5143351" y="5189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4" name="pt13664"/>
            <p:cNvSpPr/>
            <p:nvPr/>
          </p:nvSpPr>
          <p:spPr>
            <a:xfrm>
              <a:off x="5283299" y="5109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5" name="pt13665"/>
            <p:cNvSpPr/>
            <p:nvPr/>
          </p:nvSpPr>
          <p:spPr>
            <a:xfrm>
              <a:off x="4729325" y="5616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6" name="pt13666"/>
            <p:cNvSpPr/>
            <p:nvPr/>
          </p:nvSpPr>
          <p:spPr>
            <a:xfrm>
              <a:off x="5303098" y="51344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7" name="pt13667"/>
            <p:cNvSpPr/>
            <p:nvPr/>
          </p:nvSpPr>
          <p:spPr>
            <a:xfrm>
              <a:off x="4579208" y="58114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8" name="pt13668"/>
            <p:cNvSpPr/>
            <p:nvPr/>
          </p:nvSpPr>
          <p:spPr>
            <a:xfrm>
              <a:off x="4811214" y="5524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9" name="pt13669"/>
            <p:cNvSpPr/>
            <p:nvPr/>
          </p:nvSpPr>
          <p:spPr>
            <a:xfrm>
              <a:off x="5033976" y="5521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0" name="pt13670"/>
            <p:cNvSpPr/>
            <p:nvPr/>
          </p:nvSpPr>
          <p:spPr>
            <a:xfrm>
              <a:off x="4558368" y="5813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1" name="pt13671"/>
            <p:cNvSpPr/>
            <p:nvPr/>
          </p:nvSpPr>
          <p:spPr>
            <a:xfrm>
              <a:off x="5294554" y="5139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2" name="pt13672"/>
            <p:cNvSpPr/>
            <p:nvPr/>
          </p:nvSpPr>
          <p:spPr>
            <a:xfrm>
              <a:off x="4765574" y="5713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3" name="pt13673"/>
            <p:cNvSpPr/>
            <p:nvPr/>
          </p:nvSpPr>
          <p:spPr>
            <a:xfrm>
              <a:off x="4383830" y="5822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4" name="pt13674"/>
            <p:cNvSpPr/>
            <p:nvPr/>
          </p:nvSpPr>
          <p:spPr>
            <a:xfrm>
              <a:off x="4698335" y="5596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5" name="pt13675"/>
            <p:cNvSpPr/>
            <p:nvPr/>
          </p:nvSpPr>
          <p:spPr>
            <a:xfrm>
              <a:off x="5354793" y="4908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6" name="pt13676"/>
            <p:cNvSpPr/>
            <p:nvPr/>
          </p:nvSpPr>
          <p:spPr>
            <a:xfrm>
              <a:off x="5412074" y="4782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7" name="pt13677"/>
            <p:cNvSpPr/>
            <p:nvPr/>
          </p:nvSpPr>
          <p:spPr>
            <a:xfrm>
              <a:off x="4532546" y="57304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8" name="pt13678"/>
            <p:cNvSpPr/>
            <p:nvPr/>
          </p:nvSpPr>
          <p:spPr>
            <a:xfrm>
              <a:off x="5122517" y="51781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9" name="pt13679"/>
            <p:cNvSpPr/>
            <p:nvPr/>
          </p:nvSpPr>
          <p:spPr>
            <a:xfrm>
              <a:off x="4819898" y="5486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0" name="pt13680"/>
            <p:cNvSpPr/>
            <p:nvPr/>
          </p:nvSpPr>
          <p:spPr>
            <a:xfrm>
              <a:off x="5563760" y="4948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1" name="pt13681"/>
            <p:cNvSpPr/>
            <p:nvPr/>
          </p:nvSpPr>
          <p:spPr>
            <a:xfrm>
              <a:off x="4547620" y="5799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2" name="pt13682"/>
            <p:cNvSpPr/>
            <p:nvPr/>
          </p:nvSpPr>
          <p:spPr>
            <a:xfrm>
              <a:off x="4699923" y="5670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3" name="pt13683"/>
            <p:cNvSpPr/>
            <p:nvPr/>
          </p:nvSpPr>
          <p:spPr>
            <a:xfrm>
              <a:off x="5051589" y="5428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4" name="pt13684"/>
            <p:cNvSpPr/>
            <p:nvPr/>
          </p:nvSpPr>
          <p:spPr>
            <a:xfrm>
              <a:off x="4642918" y="57425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5" name="pt13685"/>
            <p:cNvSpPr/>
            <p:nvPr/>
          </p:nvSpPr>
          <p:spPr>
            <a:xfrm>
              <a:off x="4568794" y="5775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6" name="pt13686"/>
            <p:cNvSpPr/>
            <p:nvPr/>
          </p:nvSpPr>
          <p:spPr>
            <a:xfrm>
              <a:off x="5656107" y="4832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7" name="pt13687"/>
            <p:cNvSpPr/>
            <p:nvPr/>
          </p:nvSpPr>
          <p:spPr>
            <a:xfrm>
              <a:off x="4746630" y="5618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8" name="pt13688"/>
            <p:cNvSpPr/>
            <p:nvPr/>
          </p:nvSpPr>
          <p:spPr>
            <a:xfrm>
              <a:off x="4408032" y="5875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9" name="pt13689"/>
            <p:cNvSpPr/>
            <p:nvPr/>
          </p:nvSpPr>
          <p:spPr>
            <a:xfrm>
              <a:off x="5305013" y="4968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0" name="pt13690"/>
            <p:cNvSpPr/>
            <p:nvPr/>
          </p:nvSpPr>
          <p:spPr>
            <a:xfrm>
              <a:off x="4368229" y="5881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1" name="pt13691"/>
            <p:cNvSpPr/>
            <p:nvPr/>
          </p:nvSpPr>
          <p:spPr>
            <a:xfrm>
              <a:off x="5197219" y="5285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2" name="pt13692"/>
            <p:cNvSpPr/>
            <p:nvPr/>
          </p:nvSpPr>
          <p:spPr>
            <a:xfrm>
              <a:off x="5177594" y="5180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3" name="pt13693"/>
            <p:cNvSpPr/>
            <p:nvPr/>
          </p:nvSpPr>
          <p:spPr>
            <a:xfrm>
              <a:off x="5024250" y="5370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4" name="pt13694"/>
            <p:cNvSpPr/>
            <p:nvPr/>
          </p:nvSpPr>
          <p:spPr>
            <a:xfrm>
              <a:off x="4992900" y="5345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5" name="pt13695"/>
            <p:cNvSpPr/>
            <p:nvPr/>
          </p:nvSpPr>
          <p:spPr>
            <a:xfrm>
              <a:off x="4809118" y="5394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6" name="pt13696"/>
            <p:cNvSpPr/>
            <p:nvPr/>
          </p:nvSpPr>
          <p:spPr>
            <a:xfrm>
              <a:off x="5037787" y="5322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7" name="pt13697"/>
            <p:cNvSpPr/>
            <p:nvPr/>
          </p:nvSpPr>
          <p:spPr>
            <a:xfrm>
              <a:off x="5342470" y="5182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8" name="pt13698"/>
            <p:cNvSpPr/>
            <p:nvPr/>
          </p:nvSpPr>
          <p:spPr>
            <a:xfrm>
              <a:off x="4756818" y="5675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9" name="pt13699"/>
            <p:cNvSpPr/>
            <p:nvPr/>
          </p:nvSpPr>
          <p:spPr>
            <a:xfrm>
              <a:off x="5585333" y="4878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0" name="pt13700"/>
            <p:cNvSpPr/>
            <p:nvPr/>
          </p:nvSpPr>
          <p:spPr>
            <a:xfrm>
              <a:off x="4654835" y="5639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1" name="pt13701"/>
            <p:cNvSpPr/>
            <p:nvPr/>
          </p:nvSpPr>
          <p:spPr>
            <a:xfrm>
              <a:off x="5189332" y="51362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2" name="pt13702"/>
            <p:cNvSpPr/>
            <p:nvPr/>
          </p:nvSpPr>
          <p:spPr>
            <a:xfrm>
              <a:off x="5300758" y="5085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3" name="pt13703"/>
            <p:cNvSpPr/>
            <p:nvPr/>
          </p:nvSpPr>
          <p:spPr>
            <a:xfrm>
              <a:off x="5437748" y="4853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4" name="pt13704"/>
            <p:cNvSpPr/>
            <p:nvPr/>
          </p:nvSpPr>
          <p:spPr>
            <a:xfrm>
              <a:off x="5090743" y="5211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5" name="pt13705"/>
            <p:cNvSpPr/>
            <p:nvPr/>
          </p:nvSpPr>
          <p:spPr>
            <a:xfrm>
              <a:off x="4928213" y="53941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6" name="pt13706"/>
            <p:cNvSpPr/>
            <p:nvPr/>
          </p:nvSpPr>
          <p:spPr>
            <a:xfrm>
              <a:off x="4534236" y="5680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7" name="pt13707"/>
            <p:cNvSpPr/>
            <p:nvPr/>
          </p:nvSpPr>
          <p:spPr>
            <a:xfrm>
              <a:off x="5174168" y="5153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8" name="pt13708"/>
            <p:cNvSpPr/>
            <p:nvPr/>
          </p:nvSpPr>
          <p:spPr>
            <a:xfrm>
              <a:off x="4881879" y="5483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9" name="pt13709"/>
            <p:cNvSpPr/>
            <p:nvPr/>
          </p:nvSpPr>
          <p:spPr>
            <a:xfrm>
              <a:off x="4496342" y="5715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0" name="pt13710"/>
            <p:cNvSpPr/>
            <p:nvPr/>
          </p:nvSpPr>
          <p:spPr>
            <a:xfrm>
              <a:off x="4914829" y="5422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1" name="pt13711"/>
            <p:cNvSpPr/>
            <p:nvPr/>
          </p:nvSpPr>
          <p:spPr>
            <a:xfrm>
              <a:off x="5471863" y="48930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2" name="pt13712"/>
            <p:cNvSpPr/>
            <p:nvPr/>
          </p:nvSpPr>
          <p:spPr>
            <a:xfrm>
              <a:off x="4478504" y="5794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3" name="pt13713"/>
            <p:cNvSpPr/>
            <p:nvPr/>
          </p:nvSpPr>
          <p:spPr>
            <a:xfrm>
              <a:off x="4414351" y="5825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4" name="pt13714"/>
            <p:cNvSpPr/>
            <p:nvPr/>
          </p:nvSpPr>
          <p:spPr>
            <a:xfrm>
              <a:off x="4863256" y="5454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5" name="pt13715"/>
            <p:cNvSpPr/>
            <p:nvPr/>
          </p:nvSpPr>
          <p:spPr>
            <a:xfrm>
              <a:off x="4591087" y="56858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6" name="pt13716"/>
            <p:cNvSpPr/>
            <p:nvPr/>
          </p:nvSpPr>
          <p:spPr>
            <a:xfrm>
              <a:off x="4581528" y="56701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7" name="pt13717"/>
            <p:cNvSpPr/>
            <p:nvPr/>
          </p:nvSpPr>
          <p:spPr>
            <a:xfrm>
              <a:off x="4734641" y="56216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8" name="pt13718"/>
            <p:cNvSpPr/>
            <p:nvPr/>
          </p:nvSpPr>
          <p:spPr>
            <a:xfrm>
              <a:off x="4622630" y="5718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9" name="pt13719"/>
            <p:cNvSpPr/>
            <p:nvPr/>
          </p:nvSpPr>
          <p:spPr>
            <a:xfrm>
              <a:off x="4604876" y="5783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0" name="pt13720"/>
            <p:cNvSpPr/>
            <p:nvPr/>
          </p:nvSpPr>
          <p:spPr>
            <a:xfrm>
              <a:off x="4979349" y="5391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1" name="pt13721"/>
            <p:cNvSpPr/>
            <p:nvPr/>
          </p:nvSpPr>
          <p:spPr>
            <a:xfrm>
              <a:off x="4622322" y="5664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2" name="pt13722"/>
            <p:cNvSpPr/>
            <p:nvPr/>
          </p:nvSpPr>
          <p:spPr>
            <a:xfrm>
              <a:off x="4653395" y="5637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3" name="pt13723"/>
            <p:cNvSpPr/>
            <p:nvPr/>
          </p:nvSpPr>
          <p:spPr>
            <a:xfrm>
              <a:off x="4964641" y="5501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4" name="pt13724"/>
            <p:cNvSpPr/>
            <p:nvPr/>
          </p:nvSpPr>
          <p:spPr>
            <a:xfrm>
              <a:off x="5313685" y="5204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5" name="pt13725"/>
            <p:cNvSpPr/>
            <p:nvPr/>
          </p:nvSpPr>
          <p:spPr>
            <a:xfrm>
              <a:off x="4463822" y="58489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6" name="pt13726"/>
            <p:cNvSpPr/>
            <p:nvPr/>
          </p:nvSpPr>
          <p:spPr>
            <a:xfrm>
              <a:off x="5358489" y="4893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7" name="pt13727"/>
            <p:cNvSpPr/>
            <p:nvPr/>
          </p:nvSpPr>
          <p:spPr>
            <a:xfrm>
              <a:off x="4897287" y="5429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8" name="pt13728"/>
            <p:cNvSpPr/>
            <p:nvPr/>
          </p:nvSpPr>
          <p:spPr>
            <a:xfrm>
              <a:off x="5085877" y="5415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9" name="pt13729"/>
            <p:cNvSpPr/>
            <p:nvPr/>
          </p:nvSpPr>
          <p:spPr>
            <a:xfrm>
              <a:off x="4576630" y="5772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0" name="pt13730"/>
            <p:cNvSpPr/>
            <p:nvPr/>
          </p:nvSpPr>
          <p:spPr>
            <a:xfrm>
              <a:off x="5445662" y="4934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1" name="pt13731"/>
            <p:cNvSpPr/>
            <p:nvPr/>
          </p:nvSpPr>
          <p:spPr>
            <a:xfrm>
              <a:off x="5201635" y="5173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2" name="pt13732"/>
            <p:cNvSpPr/>
            <p:nvPr/>
          </p:nvSpPr>
          <p:spPr>
            <a:xfrm>
              <a:off x="5641239" y="4748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3" name="pt13733"/>
            <p:cNvSpPr/>
            <p:nvPr/>
          </p:nvSpPr>
          <p:spPr>
            <a:xfrm>
              <a:off x="5118680" y="5380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4" name="pt13734"/>
            <p:cNvSpPr/>
            <p:nvPr/>
          </p:nvSpPr>
          <p:spPr>
            <a:xfrm>
              <a:off x="4508382" y="5702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5" name="pt13735"/>
            <p:cNvSpPr/>
            <p:nvPr/>
          </p:nvSpPr>
          <p:spPr>
            <a:xfrm>
              <a:off x="4728097" y="5588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6" name="pt13736"/>
            <p:cNvSpPr/>
            <p:nvPr/>
          </p:nvSpPr>
          <p:spPr>
            <a:xfrm>
              <a:off x="4808167" y="5488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7" name="pt13737"/>
            <p:cNvSpPr/>
            <p:nvPr/>
          </p:nvSpPr>
          <p:spPr>
            <a:xfrm>
              <a:off x="4397342" y="5822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8" name="pt13738"/>
            <p:cNvSpPr/>
            <p:nvPr/>
          </p:nvSpPr>
          <p:spPr>
            <a:xfrm>
              <a:off x="4853157" y="5448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9" name="pt13739"/>
            <p:cNvSpPr/>
            <p:nvPr/>
          </p:nvSpPr>
          <p:spPr>
            <a:xfrm>
              <a:off x="4981811" y="5407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0" name="pt13740"/>
            <p:cNvSpPr/>
            <p:nvPr/>
          </p:nvSpPr>
          <p:spPr>
            <a:xfrm>
              <a:off x="4512998" y="5790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1" name="pt13741"/>
            <p:cNvSpPr/>
            <p:nvPr/>
          </p:nvSpPr>
          <p:spPr>
            <a:xfrm>
              <a:off x="4520879" y="5797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2" name="pt13742"/>
            <p:cNvSpPr/>
            <p:nvPr/>
          </p:nvSpPr>
          <p:spPr>
            <a:xfrm>
              <a:off x="4655922" y="5697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3" name="pt13743"/>
            <p:cNvSpPr/>
            <p:nvPr/>
          </p:nvSpPr>
          <p:spPr>
            <a:xfrm>
              <a:off x="4594751" y="5704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4" name="pt13744"/>
            <p:cNvSpPr/>
            <p:nvPr/>
          </p:nvSpPr>
          <p:spPr>
            <a:xfrm>
              <a:off x="4899781" y="5529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5" name="pt13745"/>
            <p:cNvSpPr/>
            <p:nvPr/>
          </p:nvSpPr>
          <p:spPr>
            <a:xfrm>
              <a:off x="5277321" y="5206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6" name="pt13746"/>
            <p:cNvSpPr/>
            <p:nvPr/>
          </p:nvSpPr>
          <p:spPr>
            <a:xfrm>
              <a:off x="5328650" y="5042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7" name="pt13747"/>
            <p:cNvSpPr/>
            <p:nvPr/>
          </p:nvSpPr>
          <p:spPr>
            <a:xfrm>
              <a:off x="4441876" y="58835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8" name="pt13748"/>
            <p:cNvSpPr/>
            <p:nvPr/>
          </p:nvSpPr>
          <p:spPr>
            <a:xfrm>
              <a:off x="4802786" y="5471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9" name="pt13749"/>
            <p:cNvSpPr/>
            <p:nvPr/>
          </p:nvSpPr>
          <p:spPr>
            <a:xfrm>
              <a:off x="4746778" y="56482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0" name="pt13750"/>
            <p:cNvSpPr/>
            <p:nvPr/>
          </p:nvSpPr>
          <p:spPr>
            <a:xfrm>
              <a:off x="4793330" y="5517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1" name="pt13751"/>
            <p:cNvSpPr/>
            <p:nvPr/>
          </p:nvSpPr>
          <p:spPr>
            <a:xfrm>
              <a:off x="4640918" y="5725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2" name="pt13752"/>
            <p:cNvSpPr/>
            <p:nvPr/>
          </p:nvSpPr>
          <p:spPr>
            <a:xfrm>
              <a:off x="4542741" y="5758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3" name="pt13753"/>
            <p:cNvSpPr/>
            <p:nvPr/>
          </p:nvSpPr>
          <p:spPr>
            <a:xfrm>
              <a:off x="4641902" y="5788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4" name="pt13754"/>
            <p:cNvSpPr/>
            <p:nvPr/>
          </p:nvSpPr>
          <p:spPr>
            <a:xfrm>
              <a:off x="4616401" y="5791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5" name="pt13755"/>
            <p:cNvSpPr/>
            <p:nvPr/>
          </p:nvSpPr>
          <p:spPr>
            <a:xfrm>
              <a:off x="5569905" y="4891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6" name="pt13756"/>
            <p:cNvSpPr/>
            <p:nvPr/>
          </p:nvSpPr>
          <p:spPr>
            <a:xfrm>
              <a:off x="4709713" y="5560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7" name="pt13757"/>
            <p:cNvSpPr/>
            <p:nvPr/>
          </p:nvSpPr>
          <p:spPr>
            <a:xfrm>
              <a:off x="5381084" y="5083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8" name="pt13758"/>
            <p:cNvSpPr/>
            <p:nvPr/>
          </p:nvSpPr>
          <p:spPr>
            <a:xfrm>
              <a:off x="4729987" y="5662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9" name="pt13759"/>
            <p:cNvSpPr/>
            <p:nvPr/>
          </p:nvSpPr>
          <p:spPr>
            <a:xfrm>
              <a:off x="5406745" y="5106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0" name="pt13760"/>
            <p:cNvSpPr/>
            <p:nvPr/>
          </p:nvSpPr>
          <p:spPr>
            <a:xfrm>
              <a:off x="4709096" y="5666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1" name="pt13761"/>
            <p:cNvSpPr/>
            <p:nvPr/>
          </p:nvSpPr>
          <p:spPr>
            <a:xfrm>
              <a:off x="4519767" y="5830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2" name="pt13762"/>
            <p:cNvSpPr/>
            <p:nvPr/>
          </p:nvSpPr>
          <p:spPr>
            <a:xfrm>
              <a:off x="4510111" y="5874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3" name="pt13763"/>
            <p:cNvSpPr/>
            <p:nvPr/>
          </p:nvSpPr>
          <p:spPr>
            <a:xfrm>
              <a:off x="4520217" y="5868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4" name="pt13764"/>
            <p:cNvSpPr/>
            <p:nvPr/>
          </p:nvSpPr>
          <p:spPr>
            <a:xfrm>
              <a:off x="5152807" y="5156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5" name="pt13765"/>
            <p:cNvSpPr/>
            <p:nvPr/>
          </p:nvSpPr>
          <p:spPr>
            <a:xfrm>
              <a:off x="5278085" y="5214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6" name="pt13766"/>
            <p:cNvSpPr/>
            <p:nvPr/>
          </p:nvSpPr>
          <p:spPr>
            <a:xfrm>
              <a:off x="5136389" y="52439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7" name="pt13767"/>
            <p:cNvSpPr/>
            <p:nvPr/>
          </p:nvSpPr>
          <p:spPr>
            <a:xfrm>
              <a:off x="4769135" y="5495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8" name="pt13768"/>
            <p:cNvSpPr/>
            <p:nvPr/>
          </p:nvSpPr>
          <p:spPr>
            <a:xfrm>
              <a:off x="5415854" y="5093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9" name="pt13769"/>
            <p:cNvSpPr/>
            <p:nvPr/>
          </p:nvSpPr>
          <p:spPr>
            <a:xfrm>
              <a:off x="4968627" y="5345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0" name="pt13770"/>
            <p:cNvSpPr/>
            <p:nvPr/>
          </p:nvSpPr>
          <p:spPr>
            <a:xfrm>
              <a:off x="5545157" y="4855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1" name="pt13771"/>
            <p:cNvSpPr/>
            <p:nvPr/>
          </p:nvSpPr>
          <p:spPr>
            <a:xfrm>
              <a:off x="4849500" y="54201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2" name="pt13772"/>
            <p:cNvSpPr/>
            <p:nvPr/>
          </p:nvSpPr>
          <p:spPr>
            <a:xfrm>
              <a:off x="5013907" y="53248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3" name="pt13773"/>
            <p:cNvSpPr/>
            <p:nvPr/>
          </p:nvSpPr>
          <p:spPr>
            <a:xfrm>
              <a:off x="4859277" y="54706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4" name="pt13774"/>
            <p:cNvSpPr/>
            <p:nvPr/>
          </p:nvSpPr>
          <p:spPr>
            <a:xfrm>
              <a:off x="5202214" y="5344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5" name="pt13775"/>
            <p:cNvSpPr/>
            <p:nvPr/>
          </p:nvSpPr>
          <p:spPr>
            <a:xfrm>
              <a:off x="5185359" y="5294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6" name="pt13776"/>
            <p:cNvSpPr/>
            <p:nvPr/>
          </p:nvSpPr>
          <p:spPr>
            <a:xfrm>
              <a:off x="5356336" y="5206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7" name="pt13777"/>
            <p:cNvSpPr/>
            <p:nvPr/>
          </p:nvSpPr>
          <p:spPr>
            <a:xfrm>
              <a:off x="5167829" y="5152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8" name="pt13778"/>
            <p:cNvSpPr/>
            <p:nvPr/>
          </p:nvSpPr>
          <p:spPr>
            <a:xfrm>
              <a:off x="5151328" y="5222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9" name="pt13779"/>
            <p:cNvSpPr/>
            <p:nvPr/>
          </p:nvSpPr>
          <p:spPr>
            <a:xfrm>
              <a:off x="4758040" y="56207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0" name="pt13780"/>
            <p:cNvSpPr/>
            <p:nvPr/>
          </p:nvSpPr>
          <p:spPr>
            <a:xfrm>
              <a:off x="5208475" y="5130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1" name="pt13781"/>
            <p:cNvSpPr/>
            <p:nvPr/>
          </p:nvSpPr>
          <p:spPr>
            <a:xfrm>
              <a:off x="5597469" y="5191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2" name="pt13782"/>
            <p:cNvSpPr/>
            <p:nvPr/>
          </p:nvSpPr>
          <p:spPr>
            <a:xfrm>
              <a:off x="4660550" y="5598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3" name="pt13783"/>
            <p:cNvSpPr/>
            <p:nvPr/>
          </p:nvSpPr>
          <p:spPr>
            <a:xfrm>
              <a:off x="4608726" y="5796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4" name="pt13784"/>
            <p:cNvSpPr/>
            <p:nvPr/>
          </p:nvSpPr>
          <p:spPr>
            <a:xfrm>
              <a:off x="4384331" y="5944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5" name="pt13785"/>
            <p:cNvSpPr/>
            <p:nvPr/>
          </p:nvSpPr>
          <p:spPr>
            <a:xfrm>
              <a:off x="5077186" y="5392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6" name="pt13786"/>
            <p:cNvSpPr/>
            <p:nvPr/>
          </p:nvSpPr>
          <p:spPr>
            <a:xfrm>
              <a:off x="5051775" y="54683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7" name="pt13787"/>
            <p:cNvSpPr/>
            <p:nvPr/>
          </p:nvSpPr>
          <p:spPr>
            <a:xfrm>
              <a:off x="4775775" y="5561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8" name="pt13788"/>
            <p:cNvSpPr/>
            <p:nvPr/>
          </p:nvSpPr>
          <p:spPr>
            <a:xfrm>
              <a:off x="5280850" y="4920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9" name="pt13789"/>
            <p:cNvSpPr/>
            <p:nvPr/>
          </p:nvSpPr>
          <p:spPr>
            <a:xfrm>
              <a:off x="5503277" y="5174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0" name="pt13790"/>
            <p:cNvSpPr/>
            <p:nvPr/>
          </p:nvSpPr>
          <p:spPr>
            <a:xfrm>
              <a:off x="5009504" y="5338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1" name="pt13791"/>
            <p:cNvSpPr/>
            <p:nvPr/>
          </p:nvSpPr>
          <p:spPr>
            <a:xfrm>
              <a:off x="4428307" y="58934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2" name="pt13792"/>
            <p:cNvSpPr/>
            <p:nvPr/>
          </p:nvSpPr>
          <p:spPr>
            <a:xfrm>
              <a:off x="4882361" y="5504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3" name="pt13793"/>
            <p:cNvSpPr/>
            <p:nvPr/>
          </p:nvSpPr>
          <p:spPr>
            <a:xfrm>
              <a:off x="4758605" y="54958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4" name="pt13794"/>
            <p:cNvSpPr/>
            <p:nvPr/>
          </p:nvSpPr>
          <p:spPr>
            <a:xfrm>
              <a:off x="5229848" y="5186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5" name="pt13795"/>
            <p:cNvSpPr/>
            <p:nvPr/>
          </p:nvSpPr>
          <p:spPr>
            <a:xfrm>
              <a:off x="4650304" y="5621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6" name="pt13796"/>
            <p:cNvSpPr/>
            <p:nvPr/>
          </p:nvSpPr>
          <p:spPr>
            <a:xfrm>
              <a:off x="4633622" y="5717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7" name="pt13797"/>
            <p:cNvSpPr/>
            <p:nvPr/>
          </p:nvSpPr>
          <p:spPr>
            <a:xfrm>
              <a:off x="4786073" y="55893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8" name="pt13798"/>
            <p:cNvSpPr/>
            <p:nvPr/>
          </p:nvSpPr>
          <p:spPr>
            <a:xfrm>
              <a:off x="4323521" y="59553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9" name="pt13799"/>
            <p:cNvSpPr/>
            <p:nvPr/>
          </p:nvSpPr>
          <p:spPr>
            <a:xfrm>
              <a:off x="4457947" y="5823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0" name="pt13800"/>
            <p:cNvSpPr/>
            <p:nvPr/>
          </p:nvSpPr>
          <p:spPr>
            <a:xfrm>
              <a:off x="4572645" y="5797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1" name="pt13801"/>
            <p:cNvSpPr/>
            <p:nvPr/>
          </p:nvSpPr>
          <p:spPr>
            <a:xfrm>
              <a:off x="5608404" y="4888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2" name="pt13802"/>
            <p:cNvSpPr/>
            <p:nvPr/>
          </p:nvSpPr>
          <p:spPr>
            <a:xfrm>
              <a:off x="4683968" y="5656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3" name="pt13803"/>
            <p:cNvSpPr/>
            <p:nvPr/>
          </p:nvSpPr>
          <p:spPr>
            <a:xfrm>
              <a:off x="5314141" y="50869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4" name="pt13804"/>
            <p:cNvSpPr/>
            <p:nvPr/>
          </p:nvSpPr>
          <p:spPr>
            <a:xfrm>
              <a:off x="4640828" y="5687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5" name="pt13805"/>
            <p:cNvSpPr/>
            <p:nvPr/>
          </p:nvSpPr>
          <p:spPr>
            <a:xfrm>
              <a:off x="4627876" y="5664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6" name="pt13806"/>
            <p:cNvSpPr/>
            <p:nvPr/>
          </p:nvSpPr>
          <p:spPr>
            <a:xfrm>
              <a:off x="4659528" y="5720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7" name="pt13807"/>
            <p:cNvSpPr/>
            <p:nvPr/>
          </p:nvSpPr>
          <p:spPr>
            <a:xfrm>
              <a:off x="4970292" y="5359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8" name="pt13808"/>
            <p:cNvSpPr/>
            <p:nvPr/>
          </p:nvSpPr>
          <p:spPr>
            <a:xfrm>
              <a:off x="4876961" y="5446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9" name="pt13809"/>
            <p:cNvSpPr/>
            <p:nvPr/>
          </p:nvSpPr>
          <p:spPr>
            <a:xfrm>
              <a:off x="4845231" y="5505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0" name="pt13810"/>
            <p:cNvSpPr/>
            <p:nvPr/>
          </p:nvSpPr>
          <p:spPr>
            <a:xfrm>
              <a:off x="5369533" y="5053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1" name="pt13811"/>
            <p:cNvSpPr/>
            <p:nvPr/>
          </p:nvSpPr>
          <p:spPr>
            <a:xfrm>
              <a:off x="4647977" y="5665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2" name="pt13812"/>
            <p:cNvSpPr/>
            <p:nvPr/>
          </p:nvSpPr>
          <p:spPr>
            <a:xfrm>
              <a:off x="5022251" y="5434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3" name="pt13813"/>
            <p:cNvSpPr/>
            <p:nvPr/>
          </p:nvSpPr>
          <p:spPr>
            <a:xfrm>
              <a:off x="4976958" y="5419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4" name="pt13814"/>
            <p:cNvSpPr/>
            <p:nvPr/>
          </p:nvSpPr>
          <p:spPr>
            <a:xfrm>
              <a:off x="4466233" y="586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5" name="pt13815"/>
            <p:cNvSpPr/>
            <p:nvPr/>
          </p:nvSpPr>
          <p:spPr>
            <a:xfrm>
              <a:off x="4930186" y="5488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6" name="pt13816"/>
            <p:cNvSpPr/>
            <p:nvPr/>
          </p:nvSpPr>
          <p:spPr>
            <a:xfrm>
              <a:off x="4844377" y="5557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7" name="pt13817"/>
            <p:cNvSpPr/>
            <p:nvPr/>
          </p:nvSpPr>
          <p:spPr>
            <a:xfrm>
              <a:off x="4818252" y="5514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8" name="pt13818"/>
            <p:cNvSpPr/>
            <p:nvPr/>
          </p:nvSpPr>
          <p:spPr>
            <a:xfrm>
              <a:off x="4571006" y="5735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9" name="pt13819"/>
            <p:cNvSpPr/>
            <p:nvPr/>
          </p:nvSpPr>
          <p:spPr>
            <a:xfrm>
              <a:off x="5579599" y="4914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0" name="pt13820"/>
            <p:cNvSpPr/>
            <p:nvPr/>
          </p:nvSpPr>
          <p:spPr>
            <a:xfrm>
              <a:off x="4731973" y="5543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1" name="pt13821"/>
            <p:cNvSpPr/>
            <p:nvPr/>
          </p:nvSpPr>
          <p:spPr>
            <a:xfrm>
              <a:off x="4656815" y="5644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2" name="pt13822"/>
            <p:cNvSpPr/>
            <p:nvPr/>
          </p:nvSpPr>
          <p:spPr>
            <a:xfrm>
              <a:off x="4864927" y="54641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3" name="pt13823"/>
            <p:cNvSpPr/>
            <p:nvPr/>
          </p:nvSpPr>
          <p:spPr>
            <a:xfrm>
              <a:off x="4610378" y="57757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4" name="pt13824"/>
            <p:cNvSpPr/>
            <p:nvPr/>
          </p:nvSpPr>
          <p:spPr>
            <a:xfrm>
              <a:off x="5116314" y="5291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5" name="pt13825"/>
            <p:cNvSpPr/>
            <p:nvPr/>
          </p:nvSpPr>
          <p:spPr>
            <a:xfrm>
              <a:off x="4979272" y="5509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6" name="pt13826"/>
            <p:cNvSpPr/>
            <p:nvPr/>
          </p:nvSpPr>
          <p:spPr>
            <a:xfrm>
              <a:off x="4751515" y="5648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7" name="pt13827"/>
            <p:cNvSpPr/>
            <p:nvPr/>
          </p:nvSpPr>
          <p:spPr>
            <a:xfrm>
              <a:off x="5393600" y="5109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8" name="pt13828"/>
            <p:cNvSpPr/>
            <p:nvPr/>
          </p:nvSpPr>
          <p:spPr>
            <a:xfrm>
              <a:off x="4895230" y="5456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9" name="pt13829"/>
            <p:cNvSpPr/>
            <p:nvPr/>
          </p:nvSpPr>
          <p:spPr>
            <a:xfrm>
              <a:off x="5444974" y="5135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0" name="pt13830"/>
            <p:cNvSpPr/>
            <p:nvPr/>
          </p:nvSpPr>
          <p:spPr>
            <a:xfrm>
              <a:off x="4917420" y="55321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1" name="pt13831"/>
            <p:cNvSpPr/>
            <p:nvPr/>
          </p:nvSpPr>
          <p:spPr>
            <a:xfrm>
              <a:off x="4780686" y="55503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2" name="pt13832"/>
            <p:cNvSpPr/>
            <p:nvPr/>
          </p:nvSpPr>
          <p:spPr>
            <a:xfrm>
              <a:off x="4802773" y="5490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3" name="pt13833"/>
            <p:cNvSpPr/>
            <p:nvPr/>
          </p:nvSpPr>
          <p:spPr>
            <a:xfrm>
              <a:off x="5074737" y="53230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4" name="pt13834"/>
            <p:cNvSpPr/>
            <p:nvPr/>
          </p:nvSpPr>
          <p:spPr>
            <a:xfrm>
              <a:off x="4693970" y="5669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5" name="pt13835"/>
            <p:cNvSpPr/>
            <p:nvPr/>
          </p:nvSpPr>
          <p:spPr>
            <a:xfrm>
              <a:off x="5556104" y="4906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6" name="pt13836"/>
            <p:cNvSpPr/>
            <p:nvPr/>
          </p:nvSpPr>
          <p:spPr>
            <a:xfrm>
              <a:off x="5128155" y="5341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7" name="pt13837"/>
            <p:cNvSpPr/>
            <p:nvPr/>
          </p:nvSpPr>
          <p:spPr>
            <a:xfrm>
              <a:off x="5252077" y="5115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8" name="pt13838"/>
            <p:cNvSpPr/>
            <p:nvPr/>
          </p:nvSpPr>
          <p:spPr>
            <a:xfrm>
              <a:off x="4601649" y="5730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9" name="pt13839"/>
            <p:cNvSpPr/>
            <p:nvPr/>
          </p:nvSpPr>
          <p:spPr>
            <a:xfrm>
              <a:off x="5623356" y="4862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0" name="pt13840"/>
            <p:cNvSpPr/>
            <p:nvPr/>
          </p:nvSpPr>
          <p:spPr>
            <a:xfrm>
              <a:off x="5657296" y="49213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1" name="pt13841"/>
            <p:cNvSpPr/>
            <p:nvPr/>
          </p:nvSpPr>
          <p:spPr>
            <a:xfrm>
              <a:off x="5463423" y="4989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2" name="pt13842"/>
            <p:cNvSpPr/>
            <p:nvPr/>
          </p:nvSpPr>
          <p:spPr>
            <a:xfrm>
              <a:off x="4522859" y="5821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3" name="pt13843"/>
            <p:cNvSpPr/>
            <p:nvPr/>
          </p:nvSpPr>
          <p:spPr>
            <a:xfrm>
              <a:off x="5316661" y="5067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4" name="pt13844"/>
            <p:cNvSpPr/>
            <p:nvPr/>
          </p:nvSpPr>
          <p:spPr>
            <a:xfrm>
              <a:off x="4553290" y="5723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5" name="pt13845"/>
            <p:cNvSpPr/>
            <p:nvPr/>
          </p:nvSpPr>
          <p:spPr>
            <a:xfrm>
              <a:off x="4850425" y="5530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6" name="pt13846"/>
            <p:cNvSpPr/>
            <p:nvPr/>
          </p:nvSpPr>
          <p:spPr>
            <a:xfrm>
              <a:off x="4658724" y="57398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7" name="pt13847"/>
            <p:cNvSpPr/>
            <p:nvPr/>
          </p:nvSpPr>
          <p:spPr>
            <a:xfrm>
              <a:off x="4518912" y="5810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8" name="pt13848"/>
            <p:cNvSpPr/>
            <p:nvPr/>
          </p:nvSpPr>
          <p:spPr>
            <a:xfrm>
              <a:off x="4628583" y="5654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9" name="pt13849"/>
            <p:cNvSpPr/>
            <p:nvPr/>
          </p:nvSpPr>
          <p:spPr>
            <a:xfrm>
              <a:off x="5175080" y="5236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0" name="pt13850"/>
            <p:cNvSpPr/>
            <p:nvPr/>
          </p:nvSpPr>
          <p:spPr>
            <a:xfrm>
              <a:off x="5606167" y="5052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1" name="pt13851"/>
            <p:cNvSpPr/>
            <p:nvPr/>
          </p:nvSpPr>
          <p:spPr>
            <a:xfrm>
              <a:off x="5602265" y="5073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2" name="pt13852"/>
            <p:cNvSpPr/>
            <p:nvPr/>
          </p:nvSpPr>
          <p:spPr>
            <a:xfrm>
              <a:off x="4704075" y="5686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3" name="pt13853"/>
            <p:cNvSpPr/>
            <p:nvPr/>
          </p:nvSpPr>
          <p:spPr>
            <a:xfrm>
              <a:off x="5242473" y="5208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4" name="pt13854"/>
            <p:cNvSpPr/>
            <p:nvPr/>
          </p:nvSpPr>
          <p:spPr>
            <a:xfrm>
              <a:off x="5371750" y="50713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5" name="pt13855"/>
            <p:cNvSpPr/>
            <p:nvPr/>
          </p:nvSpPr>
          <p:spPr>
            <a:xfrm>
              <a:off x="4865635" y="5566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6" name="pt13856"/>
            <p:cNvSpPr/>
            <p:nvPr/>
          </p:nvSpPr>
          <p:spPr>
            <a:xfrm>
              <a:off x="5111435" y="5257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7" name="pt13857"/>
            <p:cNvSpPr/>
            <p:nvPr/>
          </p:nvSpPr>
          <p:spPr>
            <a:xfrm>
              <a:off x="5420958" y="4886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8" name="rc13858"/>
            <p:cNvSpPr/>
            <p:nvPr/>
          </p:nvSpPr>
          <p:spPr>
            <a:xfrm>
              <a:off x="5844043" y="1333456"/>
              <a:ext cx="1563622" cy="13969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59" name="pt13859"/>
            <p:cNvSpPr/>
            <p:nvPr/>
          </p:nvSpPr>
          <p:spPr>
            <a:xfrm>
              <a:off x="6990422" y="1700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0" name="pt13860"/>
            <p:cNvSpPr/>
            <p:nvPr/>
          </p:nvSpPr>
          <p:spPr>
            <a:xfrm>
              <a:off x="7176787" y="1453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1" name="pt13861"/>
            <p:cNvSpPr/>
            <p:nvPr/>
          </p:nvSpPr>
          <p:spPr>
            <a:xfrm>
              <a:off x="6810034" y="1776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2" name="pt13862"/>
            <p:cNvSpPr/>
            <p:nvPr/>
          </p:nvSpPr>
          <p:spPr>
            <a:xfrm>
              <a:off x="7185844" y="1419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3" name="pt13863"/>
            <p:cNvSpPr/>
            <p:nvPr/>
          </p:nvSpPr>
          <p:spPr>
            <a:xfrm>
              <a:off x="6660849" y="1857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4" name="pt13864"/>
            <p:cNvSpPr/>
            <p:nvPr/>
          </p:nvSpPr>
          <p:spPr>
            <a:xfrm>
              <a:off x="6417787" y="2091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5" name="pt13865"/>
            <p:cNvSpPr/>
            <p:nvPr/>
          </p:nvSpPr>
          <p:spPr>
            <a:xfrm>
              <a:off x="7254125" y="1379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6" name="pt13866"/>
            <p:cNvSpPr/>
            <p:nvPr/>
          </p:nvSpPr>
          <p:spPr>
            <a:xfrm>
              <a:off x="7108411" y="1494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7" name="pt13867"/>
            <p:cNvSpPr/>
            <p:nvPr/>
          </p:nvSpPr>
          <p:spPr>
            <a:xfrm>
              <a:off x="7238485" y="1428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8" name="pt13868"/>
            <p:cNvSpPr/>
            <p:nvPr/>
          </p:nvSpPr>
          <p:spPr>
            <a:xfrm>
              <a:off x="6868434" y="1797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9" name="pt13869"/>
            <p:cNvSpPr/>
            <p:nvPr/>
          </p:nvSpPr>
          <p:spPr>
            <a:xfrm>
              <a:off x="6527812" y="2137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0" name="pt13870"/>
            <p:cNvSpPr/>
            <p:nvPr/>
          </p:nvSpPr>
          <p:spPr>
            <a:xfrm>
              <a:off x="6981699" y="1738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1" name="pt13871"/>
            <p:cNvSpPr/>
            <p:nvPr/>
          </p:nvSpPr>
          <p:spPr>
            <a:xfrm>
              <a:off x="6571967" y="1993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2" name="pt13872"/>
            <p:cNvSpPr/>
            <p:nvPr/>
          </p:nvSpPr>
          <p:spPr>
            <a:xfrm>
              <a:off x="6315090" y="2228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3" name="pt13873"/>
            <p:cNvSpPr/>
            <p:nvPr/>
          </p:nvSpPr>
          <p:spPr>
            <a:xfrm>
              <a:off x="6990177" y="167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4" name="pt13874"/>
            <p:cNvSpPr/>
            <p:nvPr/>
          </p:nvSpPr>
          <p:spPr>
            <a:xfrm>
              <a:off x="6430148" y="2191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5" name="pt13875"/>
            <p:cNvSpPr/>
            <p:nvPr/>
          </p:nvSpPr>
          <p:spPr>
            <a:xfrm>
              <a:off x="6393958" y="2218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6" name="pt13876"/>
            <p:cNvSpPr/>
            <p:nvPr/>
          </p:nvSpPr>
          <p:spPr>
            <a:xfrm>
              <a:off x="6909523" y="1796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7" name="pt13877"/>
            <p:cNvSpPr/>
            <p:nvPr/>
          </p:nvSpPr>
          <p:spPr>
            <a:xfrm>
              <a:off x="6405336" y="2162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8" name="pt13878"/>
            <p:cNvSpPr/>
            <p:nvPr/>
          </p:nvSpPr>
          <p:spPr>
            <a:xfrm>
              <a:off x="6252313" y="2291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9" name="pt13879"/>
            <p:cNvSpPr/>
            <p:nvPr/>
          </p:nvSpPr>
          <p:spPr>
            <a:xfrm>
              <a:off x="6378125" y="2202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0" name="pt13880"/>
            <p:cNvSpPr/>
            <p:nvPr/>
          </p:nvSpPr>
          <p:spPr>
            <a:xfrm>
              <a:off x="6074265" y="2413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1" name="pt13881"/>
            <p:cNvSpPr/>
            <p:nvPr/>
          </p:nvSpPr>
          <p:spPr>
            <a:xfrm>
              <a:off x="6520895" y="2077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2" name="pt13882"/>
            <p:cNvSpPr/>
            <p:nvPr/>
          </p:nvSpPr>
          <p:spPr>
            <a:xfrm>
              <a:off x="7178304" y="1445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3" name="pt13883"/>
            <p:cNvSpPr/>
            <p:nvPr/>
          </p:nvSpPr>
          <p:spPr>
            <a:xfrm>
              <a:off x="6165410" y="2340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4" name="pt13884"/>
            <p:cNvSpPr/>
            <p:nvPr/>
          </p:nvSpPr>
          <p:spPr>
            <a:xfrm>
              <a:off x="6238299" y="2252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5" name="pt13885"/>
            <p:cNvSpPr/>
            <p:nvPr/>
          </p:nvSpPr>
          <p:spPr>
            <a:xfrm>
              <a:off x="6026999" y="2433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6" name="pt13886"/>
            <p:cNvSpPr/>
            <p:nvPr/>
          </p:nvSpPr>
          <p:spPr>
            <a:xfrm>
              <a:off x="6134452" y="2417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7" name="pt13887"/>
            <p:cNvSpPr/>
            <p:nvPr/>
          </p:nvSpPr>
          <p:spPr>
            <a:xfrm>
              <a:off x="6467181" y="2105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8" name="pt13888"/>
            <p:cNvSpPr/>
            <p:nvPr/>
          </p:nvSpPr>
          <p:spPr>
            <a:xfrm>
              <a:off x="6373760" y="2144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9" name="pt13889"/>
            <p:cNvSpPr/>
            <p:nvPr/>
          </p:nvSpPr>
          <p:spPr>
            <a:xfrm>
              <a:off x="6098892" y="2379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0" name="pt13890"/>
            <p:cNvSpPr/>
            <p:nvPr/>
          </p:nvSpPr>
          <p:spPr>
            <a:xfrm>
              <a:off x="6161483" y="2360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1" name="pt13891"/>
            <p:cNvSpPr/>
            <p:nvPr/>
          </p:nvSpPr>
          <p:spPr>
            <a:xfrm>
              <a:off x="6492694" y="211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2" name="pt13892"/>
            <p:cNvSpPr/>
            <p:nvPr/>
          </p:nvSpPr>
          <p:spPr>
            <a:xfrm>
              <a:off x="6542474" y="2079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3" name="pt13893"/>
            <p:cNvSpPr/>
            <p:nvPr/>
          </p:nvSpPr>
          <p:spPr>
            <a:xfrm>
              <a:off x="6533346" y="2067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4" name="pt13894"/>
            <p:cNvSpPr/>
            <p:nvPr/>
          </p:nvSpPr>
          <p:spPr>
            <a:xfrm>
              <a:off x="6068641" y="2431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5" name="pt13895"/>
            <p:cNvSpPr/>
            <p:nvPr/>
          </p:nvSpPr>
          <p:spPr>
            <a:xfrm>
              <a:off x="6782213" y="1782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6" name="pt13896"/>
            <p:cNvSpPr/>
            <p:nvPr/>
          </p:nvSpPr>
          <p:spPr>
            <a:xfrm>
              <a:off x="6947391" y="1601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7" name="pt13897"/>
            <p:cNvSpPr/>
            <p:nvPr/>
          </p:nvSpPr>
          <p:spPr>
            <a:xfrm>
              <a:off x="7256355" y="136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8" name="pt13898"/>
            <p:cNvSpPr/>
            <p:nvPr/>
          </p:nvSpPr>
          <p:spPr>
            <a:xfrm>
              <a:off x="6196221" y="2365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9" name="pt13899"/>
            <p:cNvSpPr/>
            <p:nvPr/>
          </p:nvSpPr>
          <p:spPr>
            <a:xfrm>
              <a:off x="6224633" y="2295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0" name="pt13900"/>
            <p:cNvSpPr/>
            <p:nvPr/>
          </p:nvSpPr>
          <p:spPr>
            <a:xfrm>
              <a:off x="6065671" y="2415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1" name="pt13901"/>
            <p:cNvSpPr/>
            <p:nvPr/>
          </p:nvSpPr>
          <p:spPr>
            <a:xfrm>
              <a:off x="6621637" y="2029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2" name="pt13902"/>
            <p:cNvSpPr/>
            <p:nvPr/>
          </p:nvSpPr>
          <p:spPr>
            <a:xfrm>
              <a:off x="6125922" y="2439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3" name="pt13903"/>
            <p:cNvSpPr/>
            <p:nvPr/>
          </p:nvSpPr>
          <p:spPr>
            <a:xfrm>
              <a:off x="7193815" y="1451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4" name="pt13904"/>
            <p:cNvSpPr/>
            <p:nvPr/>
          </p:nvSpPr>
          <p:spPr>
            <a:xfrm>
              <a:off x="6545341" y="2046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5" name="pt13905"/>
            <p:cNvSpPr/>
            <p:nvPr/>
          </p:nvSpPr>
          <p:spPr>
            <a:xfrm>
              <a:off x="6767698" y="1918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6" name="pt13906"/>
            <p:cNvSpPr/>
            <p:nvPr/>
          </p:nvSpPr>
          <p:spPr>
            <a:xfrm>
              <a:off x="6966162" y="1581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7" name="pt13907"/>
            <p:cNvSpPr/>
            <p:nvPr/>
          </p:nvSpPr>
          <p:spPr>
            <a:xfrm>
              <a:off x="7274264" y="1457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8" name="pt13908"/>
            <p:cNvSpPr/>
            <p:nvPr/>
          </p:nvSpPr>
          <p:spPr>
            <a:xfrm>
              <a:off x="6540507" y="2064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9" name="pt13909"/>
            <p:cNvSpPr/>
            <p:nvPr/>
          </p:nvSpPr>
          <p:spPr>
            <a:xfrm>
              <a:off x="6494224" y="1975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0" name="pt13910"/>
            <p:cNvSpPr/>
            <p:nvPr/>
          </p:nvSpPr>
          <p:spPr>
            <a:xfrm>
              <a:off x="6254325" y="2262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1" name="pt13911"/>
            <p:cNvSpPr/>
            <p:nvPr/>
          </p:nvSpPr>
          <p:spPr>
            <a:xfrm>
              <a:off x="6925767" y="1640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2" name="pt13912"/>
            <p:cNvSpPr/>
            <p:nvPr/>
          </p:nvSpPr>
          <p:spPr>
            <a:xfrm>
              <a:off x="6983261" y="1661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3" name="pt13913"/>
            <p:cNvSpPr/>
            <p:nvPr/>
          </p:nvSpPr>
          <p:spPr>
            <a:xfrm>
              <a:off x="6147392" y="241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4" name="pt13914"/>
            <p:cNvSpPr/>
            <p:nvPr/>
          </p:nvSpPr>
          <p:spPr>
            <a:xfrm>
              <a:off x="6000367" y="2458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5" name="pt13915"/>
            <p:cNvSpPr/>
            <p:nvPr/>
          </p:nvSpPr>
          <p:spPr>
            <a:xfrm>
              <a:off x="7155362" y="1539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6" name="pt13916"/>
            <p:cNvSpPr/>
            <p:nvPr/>
          </p:nvSpPr>
          <p:spPr>
            <a:xfrm>
              <a:off x="6895201" y="1716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7" name="pt13917"/>
            <p:cNvSpPr/>
            <p:nvPr/>
          </p:nvSpPr>
          <p:spPr>
            <a:xfrm>
              <a:off x="6921614" y="1762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8" name="pt13918"/>
            <p:cNvSpPr/>
            <p:nvPr/>
          </p:nvSpPr>
          <p:spPr>
            <a:xfrm>
              <a:off x="6362755" y="2210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9" name="pt13919"/>
            <p:cNvSpPr/>
            <p:nvPr/>
          </p:nvSpPr>
          <p:spPr>
            <a:xfrm>
              <a:off x="6768669" y="2021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0" name="pt13920"/>
            <p:cNvSpPr/>
            <p:nvPr/>
          </p:nvSpPr>
          <p:spPr>
            <a:xfrm>
              <a:off x="6708855" y="1826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1" name="pt13921"/>
            <p:cNvSpPr/>
            <p:nvPr/>
          </p:nvSpPr>
          <p:spPr>
            <a:xfrm>
              <a:off x="7288277" y="1426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2" name="pt13922"/>
            <p:cNvSpPr/>
            <p:nvPr/>
          </p:nvSpPr>
          <p:spPr>
            <a:xfrm>
              <a:off x="7204589" y="1474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3" name="pt13923"/>
            <p:cNvSpPr/>
            <p:nvPr/>
          </p:nvSpPr>
          <p:spPr>
            <a:xfrm>
              <a:off x="6137975" y="2372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4" name="pt13924"/>
            <p:cNvSpPr/>
            <p:nvPr/>
          </p:nvSpPr>
          <p:spPr>
            <a:xfrm>
              <a:off x="6131373" y="2469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5" name="pt13925"/>
            <p:cNvSpPr/>
            <p:nvPr/>
          </p:nvSpPr>
          <p:spPr>
            <a:xfrm>
              <a:off x="6788005" y="1838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6" name="pt13926"/>
            <p:cNvSpPr/>
            <p:nvPr/>
          </p:nvSpPr>
          <p:spPr>
            <a:xfrm>
              <a:off x="6462668" y="2087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7" name="pt13927"/>
            <p:cNvSpPr/>
            <p:nvPr/>
          </p:nvSpPr>
          <p:spPr>
            <a:xfrm>
              <a:off x="6350555" y="2203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8" name="pt13928"/>
            <p:cNvSpPr/>
            <p:nvPr/>
          </p:nvSpPr>
          <p:spPr>
            <a:xfrm>
              <a:off x="6903995" y="1857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9" name="pt13929"/>
            <p:cNvSpPr/>
            <p:nvPr/>
          </p:nvSpPr>
          <p:spPr>
            <a:xfrm>
              <a:off x="6518060" y="202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0" name="pt13930"/>
            <p:cNvSpPr/>
            <p:nvPr/>
          </p:nvSpPr>
          <p:spPr>
            <a:xfrm>
              <a:off x="6331739" y="219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1" name="pt13931"/>
            <p:cNvSpPr/>
            <p:nvPr/>
          </p:nvSpPr>
          <p:spPr>
            <a:xfrm>
              <a:off x="6320567" y="2241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2" name="pt13932"/>
            <p:cNvSpPr/>
            <p:nvPr/>
          </p:nvSpPr>
          <p:spPr>
            <a:xfrm>
              <a:off x="6592923" y="1916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3" name="pt13933"/>
            <p:cNvSpPr/>
            <p:nvPr/>
          </p:nvSpPr>
          <p:spPr>
            <a:xfrm>
              <a:off x="6678578" y="1995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4" name="pt13934"/>
            <p:cNvSpPr/>
            <p:nvPr/>
          </p:nvSpPr>
          <p:spPr>
            <a:xfrm>
              <a:off x="6142565" y="2345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5" name="pt13935"/>
            <p:cNvSpPr/>
            <p:nvPr/>
          </p:nvSpPr>
          <p:spPr>
            <a:xfrm>
              <a:off x="7259499" y="1491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6" name="pt13936"/>
            <p:cNvSpPr/>
            <p:nvPr/>
          </p:nvSpPr>
          <p:spPr>
            <a:xfrm>
              <a:off x="6233845" y="2200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7" name="pt13937"/>
            <p:cNvSpPr/>
            <p:nvPr/>
          </p:nvSpPr>
          <p:spPr>
            <a:xfrm>
              <a:off x="6264559" y="2282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8" name="pt13938"/>
            <p:cNvSpPr/>
            <p:nvPr/>
          </p:nvSpPr>
          <p:spPr>
            <a:xfrm>
              <a:off x="7252762" y="1494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9" name="pt13939"/>
            <p:cNvSpPr/>
            <p:nvPr/>
          </p:nvSpPr>
          <p:spPr>
            <a:xfrm>
              <a:off x="7219226" y="1489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0" name="pt13940"/>
            <p:cNvSpPr/>
            <p:nvPr/>
          </p:nvSpPr>
          <p:spPr>
            <a:xfrm>
              <a:off x="6282140" y="2342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1" name="pt13941"/>
            <p:cNvSpPr/>
            <p:nvPr/>
          </p:nvSpPr>
          <p:spPr>
            <a:xfrm>
              <a:off x="6198162" y="2288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2" name="pt13942"/>
            <p:cNvSpPr/>
            <p:nvPr/>
          </p:nvSpPr>
          <p:spPr>
            <a:xfrm>
              <a:off x="6930215" y="1604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3" name="pt13943"/>
            <p:cNvSpPr/>
            <p:nvPr/>
          </p:nvSpPr>
          <p:spPr>
            <a:xfrm>
              <a:off x="6899321" y="1793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4" name="pt13944"/>
            <p:cNvSpPr/>
            <p:nvPr/>
          </p:nvSpPr>
          <p:spPr>
            <a:xfrm>
              <a:off x="6154399" y="234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5" name="pt13945"/>
            <p:cNvSpPr/>
            <p:nvPr/>
          </p:nvSpPr>
          <p:spPr>
            <a:xfrm>
              <a:off x="6550387" y="1940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6" name="pt13946"/>
            <p:cNvSpPr/>
            <p:nvPr/>
          </p:nvSpPr>
          <p:spPr>
            <a:xfrm>
              <a:off x="7274881" y="1415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7" name="pt13947"/>
            <p:cNvSpPr/>
            <p:nvPr/>
          </p:nvSpPr>
          <p:spPr>
            <a:xfrm>
              <a:off x="6915058" y="1708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8" name="pt13948"/>
            <p:cNvSpPr/>
            <p:nvPr/>
          </p:nvSpPr>
          <p:spPr>
            <a:xfrm>
              <a:off x="6142751" y="235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9" name="pt13949"/>
            <p:cNvSpPr/>
            <p:nvPr/>
          </p:nvSpPr>
          <p:spPr>
            <a:xfrm>
              <a:off x="7239758" y="1407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0" name="pt13950"/>
            <p:cNvSpPr/>
            <p:nvPr/>
          </p:nvSpPr>
          <p:spPr>
            <a:xfrm>
              <a:off x="7101237" y="1632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1" name="pt13951"/>
            <p:cNvSpPr/>
            <p:nvPr/>
          </p:nvSpPr>
          <p:spPr>
            <a:xfrm>
              <a:off x="6348356" y="2304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2" name="pt13952"/>
            <p:cNvSpPr/>
            <p:nvPr/>
          </p:nvSpPr>
          <p:spPr>
            <a:xfrm>
              <a:off x="6922006" y="1719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3" name="pt13953"/>
            <p:cNvSpPr/>
            <p:nvPr/>
          </p:nvSpPr>
          <p:spPr>
            <a:xfrm>
              <a:off x="6627236" y="1989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4" name="pt13954"/>
            <p:cNvSpPr/>
            <p:nvPr/>
          </p:nvSpPr>
          <p:spPr>
            <a:xfrm>
              <a:off x="6680802" y="1851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5" name="pt13955"/>
            <p:cNvSpPr/>
            <p:nvPr/>
          </p:nvSpPr>
          <p:spPr>
            <a:xfrm>
              <a:off x="6526282" y="2050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6" name="pt13956"/>
            <p:cNvSpPr/>
            <p:nvPr/>
          </p:nvSpPr>
          <p:spPr>
            <a:xfrm>
              <a:off x="6559355" y="2030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7" name="pt13957"/>
            <p:cNvSpPr/>
            <p:nvPr/>
          </p:nvSpPr>
          <p:spPr>
            <a:xfrm>
              <a:off x="6879381" y="1828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8" name="pt13958"/>
            <p:cNvSpPr/>
            <p:nvPr/>
          </p:nvSpPr>
          <p:spPr>
            <a:xfrm>
              <a:off x="7164824" y="1498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9" name="pt13959"/>
            <p:cNvSpPr/>
            <p:nvPr/>
          </p:nvSpPr>
          <p:spPr>
            <a:xfrm>
              <a:off x="6219420" y="2228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0" name="pt13960"/>
            <p:cNvSpPr/>
            <p:nvPr/>
          </p:nvSpPr>
          <p:spPr>
            <a:xfrm>
              <a:off x="6952765" y="1683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1" name="pt13961"/>
            <p:cNvSpPr/>
            <p:nvPr/>
          </p:nvSpPr>
          <p:spPr>
            <a:xfrm>
              <a:off x="6894545" y="1676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2" name="pt13962"/>
            <p:cNvSpPr/>
            <p:nvPr/>
          </p:nvSpPr>
          <p:spPr>
            <a:xfrm>
              <a:off x="6291268" y="2227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3" name="pt13963"/>
            <p:cNvSpPr/>
            <p:nvPr/>
          </p:nvSpPr>
          <p:spPr>
            <a:xfrm>
              <a:off x="6517256" y="2024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4" name="pt13964"/>
            <p:cNvSpPr/>
            <p:nvPr/>
          </p:nvSpPr>
          <p:spPr>
            <a:xfrm>
              <a:off x="6209379" y="2303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5" name="pt13965"/>
            <p:cNvSpPr/>
            <p:nvPr/>
          </p:nvSpPr>
          <p:spPr>
            <a:xfrm>
              <a:off x="6731578" y="1852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6" name="pt13966"/>
            <p:cNvSpPr/>
            <p:nvPr/>
          </p:nvSpPr>
          <p:spPr>
            <a:xfrm>
              <a:off x="6941972" y="1731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7" name="pt13967"/>
            <p:cNvSpPr/>
            <p:nvPr/>
          </p:nvSpPr>
          <p:spPr>
            <a:xfrm>
              <a:off x="6263607" y="225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8" name="pt13968"/>
            <p:cNvSpPr/>
            <p:nvPr/>
          </p:nvSpPr>
          <p:spPr>
            <a:xfrm>
              <a:off x="6766978" y="1942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9" name="pt13969"/>
            <p:cNvSpPr/>
            <p:nvPr/>
          </p:nvSpPr>
          <p:spPr>
            <a:xfrm>
              <a:off x="6491544" y="2141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0" name="pt13970"/>
            <p:cNvSpPr/>
            <p:nvPr/>
          </p:nvSpPr>
          <p:spPr>
            <a:xfrm>
              <a:off x="6684987" y="1949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1" name="pt13971"/>
            <p:cNvSpPr/>
            <p:nvPr/>
          </p:nvSpPr>
          <p:spPr>
            <a:xfrm>
              <a:off x="6633272" y="1999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2" name="pt13972"/>
            <p:cNvSpPr/>
            <p:nvPr/>
          </p:nvSpPr>
          <p:spPr>
            <a:xfrm>
              <a:off x="6354238" y="2091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3" name="pt13973"/>
            <p:cNvSpPr/>
            <p:nvPr/>
          </p:nvSpPr>
          <p:spPr>
            <a:xfrm>
              <a:off x="6631601" y="1932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4" name="pt13974"/>
            <p:cNvSpPr/>
            <p:nvPr/>
          </p:nvSpPr>
          <p:spPr>
            <a:xfrm>
              <a:off x="7156448" y="1576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5" name="pt13975"/>
            <p:cNvSpPr/>
            <p:nvPr/>
          </p:nvSpPr>
          <p:spPr>
            <a:xfrm>
              <a:off x="6325948" y="2208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6" name="pt13976"/>
            <p:cNvSpPr/>
            <p:nvPr/>
          </p:nvSpPr>
          <p:spPr>
            <a:xfrm>
              <a:off x="7006492" y="1623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7" name="pt13977"/>
            <p:cNvSpPr/>
            <p:nvPr/>
          </p:nvSpPr>
          <p:spPr>
            <a:xfrm>
              <a:off x="7242946" y="1482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8" name="pt13978"/>
            <p:cNvSpPr/>
            <p:nvPr/>
          </p:nvSpPr>
          <p:spPr>
            <a:xfrm>
              <a:off x="6428683" y="2098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9" name="pt13979"/>
            <p:cNvSpPr/>
            <p:nvPr/>
          </p:nvSpPr>
          <p:spPr>
            <a:xfrm>
              <a:off x="6011173" y="2472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0" name="pt13980"/>
            <p:cNvSpPr/>
            <p:nvPr/>
          </p:nvSpPr>
          <p:spPr>
            <a:xfrm>
              <a:off x="6361129" y="2124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1" name="pt13981"/>
            <p:cNvSpPr/>
            <p:nvPr/>
          </p:nvSpPr>
          <p:spPr>
            <a:xfrm>
              <a:off x="6375869" y="2155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2" name="pt13982"/>
            <p:cNvSpPr/>
            <p:nvPr/>
          </p:nvSpPr>
          <p:spPr>
            <a:xfrm>
              <a:off x="6553589" y="1963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3" name="pt13983"/>
            <p:cNvSpPr/>
            <p:nvPr/>
          </p:nvSpPr>
          <p:spPr>
            <a:xfrm>
              <a:off x="6526616" y="2002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4" name="pt13984"/>
            <p:cNvSpPr/>
            <p:nvPr/>
          </p:nvSpPr>
          <p:spPr>
            <a:xfrm>
              <a:off x="7002262" y="1610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5" name="pt13985"/>
            <p:cNvSpPr/>
            <p:nvPr/>
          </p:nvSpPr>
          <p:spPr>
            <a:xfrm>
              <a:off x="6071437" y="239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6" name="pt13986"/>
            <p:cNvSpPr/>
            <p:nvPr/>
          </p:nvSpPr>
          <p:spPr>
            <a:xfrm>
              <a:off x="6405580" y="2129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7" name="pt13987"/>
            <p:cNvSpPr/>
            <p:nvPr/>
          </p:nvSpPr>
          <p:spPr>
            <a:xfrm>
              <a:off x="6194209" y="2422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8" name="pt13988"/>
            <p:cNvSpPr/>
            <p:nvPr/>
          </p:nvSpPr>
          <p:spPr>
            <a:xfrm>
              <a:off x="6201511" y="2447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9" name="pt13989"/>
            <p:cNvSpPr/>
            <p:nvPr/>
          </p:nvSpPr>
          <p:spPr>
            <a:xfrm>
              <a:off x="6347791" y="2190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0" name="pt13990"/>
            <p:cNvSpPr/>
            <p:nvPr/>
          </p:nvSpPr>
          <p:spPr>
            <a:xfrm>
              <a:off x="6867335" y="1676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1" name="pt13991"/>
            <p:cNvSpPr/>
            <p:nvPr/>
          </p:nvSpPr>
          <p:spPr>
            <a:xfrm>
              <a:off x="6456819" y="201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2" name="pt13992"/>
            <p:cNvSpPr/>
            <p:nvPr/>
          </p:nvSpPr>
          <p:spPr>
            <a:xfrm>
              <a:off x="6255720" y="2249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3" name="pt13993"/>
            <p:cNvSpPr/>
            <p:nvPr/>
          </p:nvSpPr>
          <p:spPr>
            <a:xfrm>
              <a:off x="6225482" y="2276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4" name="pt13994"/>
            <p:cNvSpPr/>
            <p:nvPr/>
          </p:nvSpPr>
          <p:spPr>
            <a:xfrm>
              <a:off x="6088478" y="2420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5" name="pt13995"/>
            <p:cNvSpPr/>
            <p:nvPr/>
          </p:nvSpPr>
          <p:spPr>
            <a:xfrm>
              <a:off x="6549654" y="2007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6" name="pt13996"/>
            <p:cNvSpPr/>
            <p:nvPr/>
          </p:nvSpPr>
          <p:spPr>
            <a:xfrm>
              <a:off x="6718600" y="1818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7" name="pt13997"/>
            <p:cNvSpPr/>
            <p:nvPr/>
          </p:nvSpPr>
          <p:spPr>
            <a:xfrm>
              <a:off x="6963089" y="1763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8" name="pt13998"/>
            <p:cNvSpPr/>
            <p:nvPr/>
          </p:nvSpPr>
          <p:spPr>
            <a:xfrm>
              <a:off x="7259042" y="1527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9" name="pt13999"/>
            <p:cNvSpPr/>
            <p:nvPr/>
          </p:nvSpPr>
          <p:spPr>
            <a:xfrm>
              <a:off x="5950812" y="2498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0" name="pt14000"/>
            <p:cNvSpPr/>
            <p:nvPr/>
          </p:nvSpPr>
          <p:spPr>
            <a:xfrm>
              <a:off x="7018378" y="173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1" name="pt14001"/>
            <p:cNvSpPr/>
            <p:nvPr/>
          </p:nvSpPr>
          <p:spPr>
            <a:xfrm>
              <a:off x="6963089" y="1763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2" name="pt14002"/>
            <p:cNvSpPr/>
            <p:nvPr/>
          </p:nvSpPr>
          <p:spPr>
            <a:xfrm>
              <a:off x="7259042" y="1527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3" name="pt14003"/>
            <p:cNvSpPr/>
            <p:nvPr/>
          </p:nvSpPr>
          <p:spPr>
            <a:xfrm>
              <a:off x="5950812" y="2498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4" name="pt14004"/>
            <p:cNvSpPr/>
            <p:nvPr/>
          </p:nvSpPr>
          <p:spPr>
            <a:xfrm>
              <a:off x="7018378" y="173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5" name="pt14005"/>
            <p:cNvSpPr/>
            <p:nvPr/>
          </p:nvSpPr>
          <p:spPr>
            <a:xfrm>
              <a:off x="6433054" y="2143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6" name="pt14006"/>
            <p:cNvSpPr/>
            <p:nvPr/>
          </p:nvSpPr>
          <p:spPr>
            <a:xfrm>
              <a:off x="6277177" y="2225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7" name="pt14007"/>
            <p:cNvSpPr/>
            <p:nvPr/>
          </p:nvSpPr>
          <p:spPr>
            <a:xfrm>
              <a:off x="6202539" y="2300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8" name="pt14008"/>
            <p:cNvSpPr/>
            <p:nvPr/>
          </p:nvSpPr>
          <p:spPr>
            <a:xfrm>
              <a:off x="7182573" y="1439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9" name="pt14009"/>
            <p:cNvSpPr/>
            <p:nvPr/>
          </p:nvSpPr>
          <p:spPr>
            <a:xfrm>
              <a:off x="7268286" y="1388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0" name="pt14010"/>
            <p:cNvSpPr/>
            <p:nvPr/>
          </p:nvSpPr>
          <p:spPr>
            <a:xfrm>
              <a:off x="7195107" y="1480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1" name="pt14011"/>
            <p:cNvSpPr/>
            <p:nvPr/>
          </p:nvSpPr>
          <p:spPr>
            <a:xfrm>
              <a:off x="6325067" y="2185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2" name="pt14012"/>
            <p:cNvSpPr/>
            <p:nvPr/>
          </p:nvSpPr>
          <p:spPr>
            <a:xfrm>
              <a:off x="6298178" y="2297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3" name="pt14013"/>
            <p:cNvSpPr/>
            <p:nvPr/>
          </p:nvSpPr>
          <p:spPr>
            <a:xfrm>
              <a:off x="6656394" y="1949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4" name="pt14014"/>
            <p:cNvSpPr/>
            <p:nvPr/>
          </p:nvSpPr>
          <p:spPr>
            <a:xfrm>
              <a:off x="6626246" y="1912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5" name="pt14015"/>
            <p:cNvSpPr/>
            <p:nvPr/>
          </p:nvSpPr>
          <p:spPr>
            <a:xfrm>
              <a:off x="6461543" y="2117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6" name="pt14016"/>
            <p:cNvSpPr/>
            <p:nvPr/>
          </p:nvSpPr>
          <p:spPr>
            <a:xfrm>
              <a:off x="6347881" y="2171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7" name="pt14017"/>
            <p:cNvSpPr/>
            <p:nvPr/>
          </p:nvSpPr>
          <p:spPr>
            <a:xfrm>
              <a:off x="6228439" y="2266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8" name="pt14018"/>
            <p:cNvSpPr/>
            <p:nvPr/>
          </p:nvSpPr>
          <p:spPr>
            <a:xfrm>
              <a:off x="6194003" y="2342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9" name="pt14019"/>
            <p:cNvSpPr/>
            <p:nvPr/>
          </p:nvSpPr>
          <p:spPr>
            <a:xfrm>
              <a:off x="6746022" y="1904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0" name="pt14020"/>
            <p:cNvSpPr/>
            <p:nvPr/>
          </p:nvSpPr>
          <p:spPr>
            <a:xfrm>
              <a:off x="6100871" y="2379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1" name="pt14021"/>
            <p:cNvSpPr/>
            <p:nvPr/>
          </p:nvSpPr>
          <p:spPr>
            <a:xfrm>
              <a:off x="6104953" y="2382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2" name="pt14022"/>
            <p:cNvSpPr/>
            <p:nvPr/>
          </p:nvSpPr>
          <p:spPr>
            <a:xfrm>
              <a:off x="6300376" y="2264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3" name="pt14023"/>
            <p:cNvSpPr/>
            <p:nvPr/>
          </p:nvSpPr>
          <p:spPr>
            <a:xfrm>
              <a:off x="6658895" y="2026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4" name="pt14024"/>
            <p:cNvSpPr/>
            <p:nvPr/>
          </p:nvSpPr>
          <p:spPr>
            <a:xfrm>
              <a:off x="6272446" y="2272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5" name="pt14025"/>
            <p:cNvSpPr/>
            <p:nvPr/>
          </p:nvSpPr>
          <p:spPr>
            <a:xfrm>
              <a:off x="6461987" y="2087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6" name="pt14026"/>
            <p:cNvSpPr/>
            <p:nvPr/>
          </p:nvSpPr>
          <p:spPr>
            <a:xfrm>
              <a:off x="6351268" y="2162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7" name="pt14027"/>
            <p:cNvSpPr/>
            <p:nvPr/>
          </p:nvSpPr>
          <p:spPr>
            <a:xfrm>
              <a:off x="7151659" y="1481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8" name="pt14028"/>
            <p:cNvSpPr/>
            <p:nvPr/>
          </p:nvSpPr>
          <p:spPr>
            <a:xfrm>
              <a:off x="6532491" y="2099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9" name="pt14029"/>
            <p:cNvSpPr/>
            <p:nvPr/>
          </p:nvSpPr>
          <p:spPr>
            <a:xfrm>
              <a:off x="7223655" y="149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0" name="pt14030"/>
            <p:cNvSpPr/>
            <p:nvPr/>
          </p:nvSpPr>
          <p:spPr>
            <a:xfrm>
              <a:off x="6825127" y="182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1" name="pt14031"/>
            <p:cNvSpPr/>
            <p:nvPr/>
          </p:nvSpPr>
          <p:spPr>
            <a:xfrm>
              <a:off x="7160357" y="1541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2" name="pt14032"/>
            <p:cNvSpPr/>
            <p:nvPr/>
          </p:nvSpPr>
          <p:spPr>
            <a:xfrm>
              <a:off x="7223520" y="1428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3" name="pt14033"/>
            <p:cNvSpPr/>
            <p:nvPr/>
          </p:nvSpPr>
          <p:spPr>
            <a:xfrm>
              <a:off x="7194343" y="1514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4" name="pt14034"/>
            <p:cNvSpPr/>
            <p:nvPr/>
          </p:nvSpPr>
          <p:spPr>
            <a:xfrm>
              <a:off x="6401839" y="2107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5" name="pt14035"/>
            <p:cNvSpPr/>
            <p:nvPr/>
          </p:nvSpPr>
          <p:spPr>
            <a:xfrm>
              <a:off x="6958686" y="1613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6" name="pt14036"/>
            <p:cNvSpPr/>
            <p:nvPr/>
          </p:nvSpPr>
          <p:spPr>
            <a:xfrm>
              <a:off x="6966708" y="1671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7" name="pt14037"/>
            <p:cNvSpPr/>
            <p:nvPr/>
          </p:nvSpPr>
          <p:spPr>
            <a:xfrm>
              <a:off x="6118337" y="2404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8" name="pt14038"/>
            <p:cNvSpPr/>
            <p:nvPr/>
          </p:nvSpPr>
          <p:spPr>
            <a:xfrm>
              <a:off x="7165448" y="1580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9" name="pt14039"/>
            <p:cNvSpPr/>
            <p:nvPr/>
          </p:nvSpPr>
          <p:spPr>
            <a:xfrm>
              <a:off x="6392145" y="2123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0" name="pt14040"/>
            <p:cNvSpPr/>
            <p:nvPr/>
          </p:nvSpPr>
          <p:spPr>
            <a:xfrm>
              <a:off x="5963694" y="2510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1" name="pt14041"/>
            <p:cNvSpPr/>
            <p:nvPr/>
          </p:nvSpPr>
          <p:spPr>
            <a:xfrm>
              <a:off x="7153363" y="147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2" name="pt14042"/>
            <p:cNvSpPr/>
            <p:nvPr/>
          </p:nvSpPr>
          <p:spPr>
            <a:xfrm>
              <a:off x="7047684" y="1640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3" name="pt14043"/>
            <p:cNvSpPr/>
            <p:nvPr/>
          </p:nvSpPr>
          <p:spPr>
            <a:xfrm>
              <a:off x="6407547" y="2129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4" name="pt14044"/>
            <p:cNvSpPr/>
            <p:nvPr/>
          </p:nvSpPr>
          <p:spPr>
            <a:xfrm>
              <a:off x="6968174" y="162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5" name="pt14045"/>
            <p:cNvSpPr/>
            <p:nvPr/>
          </p:nvSpPr>
          <p:spPr>
            <a:xfrm>
              <a:off x="6735480" y="1824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6" name="pt14046"/>
            <p:cNvSpPr/>
            <p:nvPr/>
          </p:nvSpPr>
          <p:spPr>
            <a:xfrm>
              <a:off x="6579462" y="1948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7" name="pt14047"/>
            <p:cNvSpPr/>
            <p:nvPr/>
          </p:nvSpPr>
          <p:spPr>
            <a:xfrm>
              <a:off x="6401549" y="2128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8" name="pt14048"/>
            <p:cNvSpPr/>
            <p:nvPr/>
          </p:nvSpPr>
          <p:spPr>
            <a:xfrm>
              <a:off x="6944569" y="1597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9" name="pt14049"/>
            <p:cNvSpPr/>
            <p:nvPr/>
          </p:nvSpPr>
          <p:spPr>
            <a:xfrm>
              <a:off x="7065933" y="1550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0" name="pt14050"/>
            <p:cNvSpPr/>
            <p:nvPr/>
          </p:nvSpPr>
          <p:spPr>
            <a:xfrm>
              <a:off x="6684923" y="195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1" name="pt14051"/>
            <p:cNvSpPr/>
            <p:nvPr/>
          </p:nvSpPr>
          <p:spPr>
            <a:xfrm>
              <a:off x="7227467" y="1522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2" name="pt14052"/>
            <p:cNvSpPr/>
            <p:nvPr/>
          </p:nvSpPr>
          <p:spPr>
            <a:xfrm>
              <a:off x="6862488" y="1795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3" name="pt14053"/>
            <p:cNvSpPr/>
            <p:nvPr/>
          </p:nvSpPr>
          <p:spPr>
            <a:xfrm>
              <a:off x="6579102" y="1969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4" name="pt14054"/>
            <p:cNvSpPr/>
            <p:nvPr/>
          </p:nvSpPr>
          <p:spPr>
            <a:xfrm>
              <a:off x="6250024" y="231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5" name="pt14055"/>
            <p:cNvSpPr/>
            <p:nvPr/>
          </p:nvSpPr>
          <p:spPr>
            <a:xfrm>
              <a:off x="6481175" y="1606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6" name="pt14056"/>
            <p:cNvSpPr/>
            <p:nvPr/>
          </p:nvSpPr>
          <p:spPr>
            <a:xfrm>
              <a:off x="6904014" y="1636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7" name="pt14057"/>
            <p:cNvSpPr/>
            <p:nvPr/>
          </p:nvSpPr>
          <p:spPr>
            <a:xfrm>
              <a:off x="6161913" y="2277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8" name="pt14058"/>
            <p:cNvSpPr/>
            <p:nvPr/>
          </p:nvSpPr>
          <p:spPr>
            <a:xfrm>
              <a:off x="6230039" y="227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9" name="pt14059"/>
            <p:cNvSpPr/>
            <p:nvPr/>
          </p:nvSpPr>
          <p:spPr>
            <a:xfrm>
              <a:off x="6803105" y="1893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0" name="pt14060"/>
            <p:cNvSpPr/>
            <p:nvPr/>
          </p:nvSpPr>
          <p:spPr>
            <a:xfrm>
              <a:off x="6380446" y="2094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1" name="pt14061"/>
            <p:cNvSpPr/>
            <p:nvPr/>
          </p:nvSpPr>
          <p:spPr>
            <a:xfrm>
              <a:off x="6337737" y="2146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2" name="pt14062"/>
            <p:cNvSpPr/>
            <p:nvPr/>
          </p:nvSpPr>
          <p:spPr>
            <a:xfrm>
              <a:off x="7288059" y="1382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3" name="pt14063"/>
            <p:cNvSpPr/>
            <p:nvPr/>
          </p:nvSpPr>
          <p:spPr>
            <a:xfrm>
              <a:off x="6327233" y="210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4" name="pt14064"/>
            <p:cNvSpPr/>
            <p:nvPr/>
          </p:nvSpPr>
          <p:spPr>
            <a:xfrm>
              <a:off x="6119307" y="2457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5" name="pt14065"/>
            <p:cNvSpPr/>
            <p:nvPr/>
          </p:nvSpPr>
          <p:spPr>
            <a:xfrm>
              <a:off x="6560679" y="2205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6" name="pt14066"/>
            <p:cNvSpPr/>
            <p:nvPr/>
          </p:nvSpPr>
          <p:spPr>
            <a:xfrm>
              <a:off x="7028663" y="1754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7" name="pt14067"/>
            <p:cNvSpPr/>
            <p:nvPr/>
          </p:nvSpPr>
          <p:spPr>
            <a:xfrm>
              <a:off x="7099013" y="1659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8" name="pt14068"/>
            <p:cNvSpPr/>
            <p:nvPr/>
          </p:nvSpPr>
          <p:spPr>
            <a:xfrm>
              <a:off x="6491782" y="2095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9" name="pt14069"/>
            <p:cNvSpPr/>
            <p:nvPr/>
          </p:nvSpPr>
          <p:spPr>
            <a:xfrm>
              <a:off x="6741690" y="1803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0" name="pt14070"/>
            <p:cNvSpPr/>
            <p:nvPr/>
          </p:nvSpPr>
          <p:spPr>
            <a:xfrm>
              <a:off x="7116709" y="1493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1" name="pt14071"/>
            <p:cNvSpPr/>
            <p:nvPr/>
          </p:nvSpPr>
          <p:spPr>
            <a:xfrm>
              <a:off x="7073744" y="1559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2" name="pt14072"/>
            <p:cNvSpPr/>
            <p:nvPr/>
          </p:nvSpPr>
          <p:spPr>
            <a:xfrm>
              <a:off x="6086755" y="2401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3" name="pt14073"/>
            <p:cNvSpPr/>
            <p:nvPr/>
          </p:nvSpPr>
          <p:spPr>
            <a:xfrm>
              <a:off x="6315920" y="2199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4" name="pt14074"/>
            <p:cNvSpPr/>
            <p:nvPr/>
          </p:nvSpPr>
          <p:spPr>
            <a:xfrm>
              <a:off x="6304773" y="2335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5" name="pt14075"/>
            <p:cNvSpPr/>
            <p:nvPr/>
          </p:nvSpPr>
          <p:spPr>
            <a:xfrm>
              <a:off x="6962678" y="1560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6" name="pt14076"/>
            <p:cNvSpPr/>
            <p:nvPr/>
          </p:nvSpPr>
          <p:spPr>
            <a:xfrm>
              <a:off x="6609295" y="1861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7" name="pt14077"/>
            <p:cNvSpPr/>
            <p:nvPr/>
          </p:nvSpPr>
          <p:spPr>
            <a:xfrm>
              <a:off x="6474246" y="199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8" name="pt14078"/>
            <p:cNvSpPr/>
            <p:nvPr/>
          </p:nvSpPr>
          <p:spPr>
            <a:xfrm>
              <a:off x="6021631" y="2439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9" name="pt14079"/>
            <p:cNvSpPr/>
            <p:nvPr/>
          </p:nvSpPr>
          <p:spPr>
            <a:xfrm>
              <a:off x="6462926" y="1934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0" name="pt14080"/>
            <p:cNvSpPr/>
            <p:nvPr/>
          </p:nvSpPr>
          <p:spPr>
            <a:xfrm>
              <a:off x="6200977" y="2342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1" name="pt14081"/>
            <p:cNvSpPr/>
            <p:nvPr/>
          </p:nvSpPr>
          <p:spPr>
            <a:xfrm>
              <a:off x="6369383" y="2085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2" name="pt14082"/>
            <p:cNvSpPr/>
            <p:nvPr/>
          </p:nvSpPr>
          <p:spPr>
            <a:xfrm>
              <a:off x="6971902" y="1787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3" name="pt14083"/>
            <p:cNvSpPr/>
            <p:nvPr/>
          </p:nvSpPr>
          <p:spPr>
            <a:xfrm>
              <a:off x="7238266" y="1483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4" name="pt14084"/>
            <p:cNvSpPr/>
            <p:nvPr/>
          </p:nvSpPr>
          <p:spPr>
            <a:xfrm>
              <a:off x="6148543" y="242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5" name="pt14085"/>
            <p:cNvSpPr/>
            <p:nvPr/>
          </p:nvSpPr>
          <p:spPr>
            <a:xfrm>
              <a:off x="6750843" y="1959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6" name="pt14086"/>
            <p:cNvSpPr/>
            <p:nvPr/>
          </p:nvSpPr>
          <p:spPr>
            <a:xfrm>
              <a:off x="6685578" y="1951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7" name="pt14087"/>
            <p:cNvSpPr/>
            <p:nvPr/>
          </p:nvSpPr>
          <p:spPr>
            <a:xfrm>
              <a:off x="6504400" y="2135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8" name="pt14088"/>
            <p:cNvSpPr/>
            <p:nvPr/>
          </p:nvSpPr>
          <p:spPr>
            <a:xfrm>
              <a:off x="7218230" y="1397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9" name="pt14089"/>
            <p:cNvSpPr/>
            <p:nvPr/>
          </p:nvSpPr>
          <p:spPr>
            <a:xfrm>
              <a:off x="6338875" y="2303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0" name="pt14090"/>
            <p:cNvSpPr/>
            <p:nvPr/>
          </p:nvSpPr>
          <p:spPr>
            <a:xfrm>
              <a:off x="6946556" y="1694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1" name="pt14091"/>
            <p:cNvSpPr/>
            <p:nvPr/>
          </p:nvSpPr>
          <p:spPr>
            <a:xfrm>
              <a:off x="6177508" y="2360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2" name="pt14092"/>
            <p:cNvSpPr/>
            <p:nvPr/>
          </p:nvSpPr>
          <p:spPr>
            <a:xfrm>
              <a:off x="6169049" y="2270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3" name="pt14093"/>
            <p:cNvSpPr/>
            <p:nvPr/>
          </p:nvSpPr>
          <p:spPr>
            <a:xfrm>
              <a:off x="7227994" y="1442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4" name="pt14094"/>
            <p:cNvSpPr/>
            <p:nvPr/>
          </p:nvSpPr>
          <p:spPr>
            <a:xfrm>
              <a:off x="6581345" y="202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5" name="pt14095"/>
            <p:cNvSpPr/>
            <p:nvPr/>
          </p:nvSpPr>
          <p:spPr>
            <a:xfrm>
              <a:off x="6341915" y="2212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6" name="pt14096"/>
            <p:cNvSpPr/>
            <p:nvPr/>
          </p:nvSpPr>
          <p:spPr>
            <a:xfrm>
              <a:off x="6391528" y="2159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7" name="pt14097"/>
            <p:cNvSpPr/>
            <p:nvPr/>
          </p:nvSpPr>
          <p:spPr>
            <a:xfrm>
              <a:off x="6234031" y="2266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8" name="pt14098"/>
            <p:cNvSpPr/>
            <p:nvPr/>
          </p:nvSpPr>
          <p:spPr>
            <a:xfrm>
              <a:off x="6254801" y="2258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9" name="pt14099"/>
            <p:cNvSpPr/>
            <p:nvPr/>
          </p:nvSpPr>
          <p:spPr>
            <a:xfrm>
              <a:off x="7087571" y="1609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0" name="pt14100"/>
            <p:cNvSpPr/>
            <p:nvPr/>
          </p:nvSpPr>
          <p:spPr>
            <a:xfrm>
              <a:off x="6497188" y="2135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1" name="pt14101"/>
            <p:cNvSpPr/>
            <p:nvPr/>
          </p:nvSpPr>
          <p:spPr>
            <a:xfrm>
              <a:off x="6890296" y="1780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2" name="pt14102"/>
            <p:cNvSpPr/>
            <p:nvPr/>
          </p:nvSpPr>
          <p:spPr>
            <a:xfrm>
              <a:off x="7225956" y="1572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3" name="pt14103"/>
            <p:cNvSpPr/>
            <p:nvPr/>
          </p:nvSpPr>
          <p:spPr>
            <a:xfrm>
              <a:off x="6435709" y="212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4" name="pt14104"/>
            <p:cNvSpPr/>
            <p:nvPr/>
          </p:nvSpPr>
          <p:spPr>
            <a:xfrm>
              <a:off x="6525838" y="2106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5" name="pt14105"/>
            <p:cNvSpPr/>
            <p:nvPr/>
          </p:nvSpPr>
          <p:spPr>
            <a:xfrm>
              <a:off x="6737106" y="1992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6" name="pt14106"/>
            <p:cNvSpPr/>
            <p:nvPr/>
          </p:nvSpPr>
          <p:spPr>
            <a:xfrm>
              <a:off x="6702407" y="1863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7" name="pt14107"/>
            <p:cNvSpPr/>
            <p:nvPr/>
          </p:nvSpPr>
          <p:spPr>
            <a:xfrm>
              <a:off x="6150343" y="2345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8" name="pt14108"/>
            <p:cNvSpPr/>
            <p:nvPr/>
          </p:nvSpPr>
          <p:spPr>
            <a:xfrm>
              <a:off x="6494514" y="2098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9" name="pt14109"/>
            <p:cNvSpPr/>
            <p:nvPr/>
          </p:nvSpPr>
          <p:spPr>
            <a:xfrm>
              <a:off x="6159670" y="2383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0" name="pt14110"/>
            <p:cNvSpPr/>
            <p:nvPr/>
          </p:nvSpPr>
          <p:spPr>
            <a:xfrm>
              <a:off x="6558872" y="2010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1" name="pt14111"/>
            <p:cNvSpPr/>
            <p:nvPr/>
          </p:nvSpPr>
          <p:spPr>
            <a:xfrm>
              <a:off x="6179694" y="2323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2" name="pt14112"/>
            <p:cNvSpPr/>
            <p:nvPr/>
          </p:nvSpPr>
          <p:spPr>
            <a:xfrm>
              <a:off x="7234589" y="1445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3" name="pt14113"/>
            <p:cNvSpPr/>
            <p:nvPr/>
          </p:nvSpPr>
          <p:spPr>
            <a:xfrm>
              <a:off x="6292438" y="2279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4" name="pt14114"/>
            <p:cNvSpPr/>
            <p:nvPr/>
          </p:nvSpPr>
          <p:spPr>
            <a:xfrm>
              <a:off x="7259460" y="1432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5" name="pt14115"/>
            <p:cNvSpPr/>
            <p:nvPr/>
          </p:nvSpPr>
          <p:spPr>
            <a:xfrm>
              <a:off x="6149501" y="2432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6" name="pt14116"/>
            <p:cNvSpPr/>
            <p:nvPr/>
          </p:nvSpPr>
          <p:spPr>
            <a:xfrm>
              <a:off x="7007398" y="1685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7" name="pt14117"/>
            <p:cNvSpPr/>
            <p:nvPr/>
          </p:nvSpPr>
          <p:spPr>
            <a:xfrm>
              <a:off x="6234520" y="2285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8" name="pt14118"/>
            <p:cNvSpPr/>
            <p:nvPr/>
          </p:nvSpPr>
          <p:spPr>
            <a:xfrm>
              <a:off x="7020043" y="1621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9" name="pt14119"/>
            <p:cNvSpPr/>
            <p:nvPr/>
          </p:nvSpPr>
          <p:spPr>
            <a:xfrm>
              <a:off x="6212612" y="2308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0" name="pt14120"/>
            <p:cNvSpPr/>
            <p:nvPr/>
          </p:nvSpPr>
          <p:spPr>
            <a:xfrm>
              <a:off x="6832430" y="1889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1" name="pt14121"/>
            <p:cNvSpPr/>
            <p:nvPr/>
          </p:nvSpPr>
          <p:spPr>
            <a:xfrm>
              <a:off x="7171529" y="1640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2" name="pt14122"/>
            <p:cNvSpPr/>
            <p:nvPr/>
          </p:nvSpPr>
          <p:spPr>
            <a:xfrm>
              <a:off x="6201832" y="2346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3" name="pt14123"/>
            <p:cNvSpPr/>
            <p:nvPr/>
          </p:nvSpPr>
          <p:spPr>
            <a:xfrm>
              <a:off x="7010696" y="1638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4" name="pt14124"/>
            <p:cNvSpPr/>
            <p:nvPr/>
          </p:nvSpPr>
          <p:spPr>
            <a:xfrm>
              <a:off x="6584733" y="2150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5" name="pt14125"/>
            <p:cNvSpPr/>
            <p:nvPr/>
          </p:nvSpPr>
          <p:spPr>
            <a:xfrm>
              <a:off x="6389966" y="2152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6" name="pt14126"/>
            <p:cNvSpPr/>
            <p:nvPr/>
          </p:nvSpPr>
          <p:spPr>
            <a:xfrm>
              <a:off x="6262598" y="229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7" name="pt14127"/>
            <p:cNvSpPr/>
            <p:nvPr/>
          </p:nvSpPr>
          <p:spPr>
            <a:xfrm>
              <a:off x="6261139" y="2237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8" name="pt14128"/>
            <p:cNvSpPr/>
            <p:nvPr/>
          </p:nvSpPr>
          <p:spPr>
            <a:xfrm>
              <a:off x="6663337" y="2004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9" name="pt14129"/>
            <p:cNvSpPr/>
            <p:nvPr/>
          </p:nvSpPr>
          <p:spPr>
            <a:xfrm>
              <a:off x="6396497" y="2190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0" name="pt14130"/>
            <p:cNvSpPr/>
            <p:nvPr/>
          </p:nvSpPr>
          <p:spPr>
            <a:xfrm>
              <a:off x="6713020" y="1987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1" name="pt14131"/>
            <p:cNvSpPr/>
            <p:nvPr/>
          </p:nvSpPr>
          <p:spPr>
            <a:xfrm>
              <a:off x="6061949" y="2467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2" name="pt14132"/>
            <p:cNvSpPr/>
            <p:nvPr/>
          </p:nvSpPr>
          <p:spPr>
            <a:xfrm>
              <a:off x="6276425" y="2268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3" name="pt14133"/>
            <p:cNvSpPr/>
            <p:nvPr/>
          </p:nvSpPr>
          <p:spPr>
            <a:xfrm>
              <a:off x="6555363" y="1992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4" name="pt14134"/>
            <p:cNvSpPr/>
            <p:nvPr/>
          </p:nvSpPr>
          <p:spPr>
            <a:xfrm>
              <a:off x="7249876" y="1439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5" name="pt14135"/>
            <p:cNvSpPr/>
            <p:nvPr/>
          </p:nvSpPr>
          <p:spPr>
            <a:xfrm>
              <a:off x="6604088" y="204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6" name="pt14136"/>
            <p:cNvSpPr/>
            <p:nvPr/>
          </p:nvSpPr>
          <p:spPr>
            <a:xfrm>
              <a:off x="6192557" y="2303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7" name="pt14137"/>
            <p:cNvSpPr/>
            <p:nvPr/>
          </p:nvSpPr>
          <p:spPr>
            <a:xfrm>
              <a:off x="6883020" y="1775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8" name="pt14138"/>
            <p:cNvSpPr/>
            <p:nvPr/>
          </p:nvSpPr>
          <p:spPr>
            <a:xfrm>
              <a:off x="6193726" y="2305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9" name="pt14139"/>
            <p:cNvSpPr/>
            <p:nvPr/>
          </p:nvSpPr>
          <p:spPr>
            <a:xfrm>
              <a:off x="6495619" y="2083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0" name="pt14140"/>
            <p:cNvSpPr/>
            <p:nvPr/>
          </p:nvSpPr>
          <p:spPr>
            <a:xfrm>
              <a:off x="6358217" y="2121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1" name="pt14141"/>
            <p:cNvSpPr/>
            <p:nvPr/>
          </p:nvSpPr>
          <p:spPr>
            <a:xfrm>
              <a:off x="6374583" y="2190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2" name="pt14142"/>
            <p:cNvSpPr/>
            <p:nvPr/>
          </p:nvSpPr>
          <p:spPr>
            <a:xfrm>
              <a:off x="6531649" y="2086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3" name="pt14143"/>
            <p:cNvSpPr/>
            <p:nvPr/>
          </p:nvSpPr>
          <p:spPr>
            <a:xfrm>
              <a:off x="6657262" y="1849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4" name="pt14144"/>
            <p:cNvSpPr/>
            <p:nvPr/>
          </p:nvSpPr>
          <p:spPr>
            <a:xfrm>
              <a:off x="6252570" y="2288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5" name="pt14145"/>
            <p:cNvSpPr/>
            <p:nvPr/>
          </p:nvSpPr>
          <p:spPr>
            <a:xfrm>
              <a:off x="7254575" y="1489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6" name="pt14146"/>
            <p:cNvSpPr/>
            <p:nvPr/>
          </p:nvSpPr>
          <p:spPr>
            <a:xfrm>
              <a:off x="6132434" y="2400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7" name="pt14147"/>
            <p:cNvSpPr/>
            <p:nvPr/>
          </p:nvSpPr>
          <p:spPr>
            <a:xfrm>
              <a:off x="6237219" y="2308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8" name="pt14148"/>
            <p:cNvSpPr/>
            <p:nvPr/>
          </p:nvSpPr>
          <p:spPr>
            <a:xfrm>
              <a:off x="6530505" y="2112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9" name="pt14149"/>
            <p:cNvSpPr/>
            <p:nvPr/>
          </p:nvSpPr>
          <p:spPr>
            <a:xfrm>
              <a:off x="6688458" y="1971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0" name="pt14150"/>
            <p:cNvSpPr/>
            <p:nvPr/>
          </p:nvSpPr>
          <p:spPr>
            <a:xfrm>
              <a:off x="6267683" y="2353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1" name="pt14151"/>
            <p:cNvSpPr/>
            <p:nvPr/>
          </p:nvSpPr>
          <p:spPr>
            <a:xfrm>
              <a:off x="7042843" y="1744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2" name="pt14152"/>
            <p:cNvSpPr/>
            <p:nvPr/>
          </p:nvSpPr>
          <p:spPr>
            <a:xfrm>
              <a:off x="5966330" y="2500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3" name="pt14153"/>
            <p:cNvSpPr/>
            <p:nvPr/>
          </p:nvSpPr>
          <p:spPr>
            <a:xfrm>
              <a:off x="6899167" y="1724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4" name="pt14154"/>
            <p:cNvSpPr/>
            <p:nvPr/>
          </p:nvSpPr>
          <p:spPr>
            <a:xfrm>
              <a:off x="6306464" y="2315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5" name="pt14155"/>
            <p:cNvSpPr/>
            <p:nvPr/>
          </p:nvSpPr>
          <p:spPr>
            <a:xfrm>
              <a:off x="7138347" y="1584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6" name="pt14156"/>
            <p:cNvSpPr/>
            <p:nvPr/>
          </p:nvSpPr>
          <p:spPr>
            <a:xfrm>
              <a:off x="6645177" y="1883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7" name="pt14157"/>
            <p:cNvSpPr/>
            <p:nvPr/>
          </p:nvSpPr>
          <p:spPr>
            <a:xfrm>
              <a:off x="6902272" y="1711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8" name="pt14158"/>
            <p:cNvSpPr/>
            <p:nvPr/>
          </p:nvSpPr>
          <p:spPr>
            <a:xfrm>
              <a:off x="6886594" y="1808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9" name="pt14159"/>
            <p:cNvSpPr/>
            <p:nvPr/>
          </p:nvSpPr>
          <p:spPr>
            <a:xfrm>
              <a:off x="6323466" y="216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0" name="pt14160"/>
            <p:cNvSpPr/>
            <p:nvPr/>
          </p:nvSpPr>
          <p:spPr>
            <a:xfrm>
              <a:off x="6323466" y="216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1" name="pt14161"/>
            <p:cNvSpPr/>
            <p:nvPr/>
          </p:nvSpPr>
          <p:spPr>
            <a:xfrm>
              <a:off x="6744087" y="1879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2" name="pt14162"/>
            <p:cNvSpPr/>
            <p:nvPr/>
          </p:nvSpPr>
          <p:spPr>
            <a:xfrm>
              <a:off x="6563192" y="2137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3" name="pt14163"/>
            <p:cNvSpPr/>
            <p:nvPr/>
          </p:nvSpPr>
          <p:spPr>
            <a:xfrm>
              <a:off x="6244059" y="2285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4" name="pt14164"/>
            <p:cNvSpPr/>
            <p:nvPr/>
          </p:nvSpPr>
          <p:spPr>
            <a:xfrm>
              <a:off x="7095754" y="1539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5" name="pt14165"/>
            <p:cNvSpPr/>
            <p:nvPr/>
          </p:nvSpPr>
          <p:spPr>
            <a:xfrm>
              <a:off x="7265277" y="1410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6" name="pt14166"/>
            <p:cNvSpPr/>
            <p:nvPr/>
          </p:nvSpPr>
          <p:spPr>
            <a:xfrm>
              <a:off x="6611513" y="1948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7" name="pt14167"/>
            <p:cNvSpPr/>
            <p:nvPr/>
          </p:nvSpPr>
          <p:spPr>
            <a:xfrm>
              <a:off x="6776498" y="1817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8" name="pt14168"/>
            <p:cNvSpPr/>
            <p:nvPr/>
          </p:nvSpPr>
          <p:spPr>
            <a:xfrm>
              <a:off x="6812419" y="2012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9" name="pt14169"/>
            <p:cNvSpPr/>
            <p:nvPr/>
          </p:nvSpPr>
          <p:spPr>
            <a:xfrm>
              <a:off x="6620165" y="1948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0" name="pt14170"/>
            <p:cNvSpPr/>
            <p:nvPr/>
          </p:nvSpPr>
          <p:spPr>
            <a:xfrm>
              <a:off x="6412336" y="2299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1" name="pt14171"/>
            <p:cNvSpPr/>
            <p:nvPr/>
          </p:nvSpPr>
          <p:spPr>
            <a:xfrm>
              <a:off x="6009469" y="2500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2" name="pt14172"/>
            <p:cNvSpPr/>
            <p:nvPr/>
          </p:nvSpPr>
          <p:spPr>
            <a:xfrm>
              <a:off x="6877427" y="1664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3" name="pt14173"/>
            <p:cNvSpPr/>
            <p:nvPr/>
          </p:nvSpPr>
          <p:spPr>
            <a:xfrm>
              <a:off x="6354457" y="2150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4" name="pt14174"/>
            <p:cNvSpPr/>
            <p:nvPr/>
          </p:nvSpPr>
          <p:spPr>
            <a:xfrm>
              <a:off x="6718021" y="1837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5" name="pt14175"/>
            <p:cNvSpPr/>
            <p:nvPr/>
          </p:nvSpPr>
          <p:spPr>
            <a:xfrm>
              <a:off x="6259082" y="2281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6" name="pt14176"/>
            <p:cNvSpPr/>
            <p:nvPr/>
          </p:nvSpPr>
          <p:spPr>
            <a:xfrm>
              <a:off x="7087365" y="1512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7" name="pt14177"/>
            <p:cNvSpPr/>
            <p:nvPr/>
          </p:nvSpPr>
          <p:spPr>
            <a:xfrm>
              <a:off x="6488028" y="2018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8" name="pt14178"/>
            <p:cNvSpPr/>
            <p:nvPr/>
          </p:nvSpPr>
          <p:spPr>
            <a:xfrm>
              <a:off x="6892958" y="1785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9" name="pt14179"/>
            <p:cNvSpPr/>
            <p:nvPr/>
          </p:nvSpPr>
          <p:spPr>
            <a:xfrm>
              <a:off x="6135982" y="2303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0" name="pt14180"/>
            <p:cNvSpPr/>
            <p:nvPr/>
          </p:nvSpPr>
          <p:spPr>
            <a:xfrm>
              <a:off x="7174190" y="1527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1" name="pt14181"/>
            <p:cNvSpPr/>
            <p:nvPr/>
          </p:nvSpPr>
          <p:spPr>
            <a:xfrm>
              <a:off x="6963417" y="1606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2" name="pt14182"/>
            <p:cNvSpPr/>
            <p:nvPr/>
          </p:nvSpPr>
          <p:spPr>
            <a:xfrm>
              <a:off x="6141118" y="2407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3" name="pt14183"/>
            <p:cNvSpPr/>
            <p:nvPr/>
          </p:nvSpPr>
          <p:spPr>
            <a:xfrm>
              <a:off x="6513477" y="1955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4" name="pt14184"/>
            <p:cNvSpPr/>
            <p:nvPr/>
          </p:nvSpPr>
          <p:spPr>
            <a:xfrm>
              <a:off x="6523318" y="2150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5" name="pt14185"/>
            <p:cNvSpPr/>
            <p:nvPr/>
          </p:nvSpPr>
          <p:spPr>
            <a:xfrm>
              <a:off x="6358988" y="2224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6" name="pt14186"/>
            <p:cNvSpPr/>
            <p:nvPr/>
          </p:nvSpPr>
          <p:spPr>
            <a:xfrm>
              <a:off x="6548080" y="2103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7" name="pt14187"/>
            <p:cNvSpPr/>
            <p:nvPr/>
          </p:nvSpPr>
          <p:spPr>
            <a:xfrm>
              <a:off x="6268280" y="2295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8" name="pt14188"/>
            <p:cNvSpPr/>
            <p:nvPr/>
          </p:nvSpPr>
          <p:spPr>
            <a:xfrm>
              <a:off x="6406750" y="2223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9" name="pt14189"/>
            <p:cNvSpPr/>
            <p:nvPr/>
          </p:nvSpPr>
          <p:spPr>
            <a:xfrm>
              <a:off x="6360538" y="2229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0" name="pt14190"/>
            <p:cNvSpPr/>
            <p:nvPr/>
          </p:nvSpPr>
          <p:spPr>
            <a:xfrm>
              <a:off x="6640819" y="1947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1" name="pt14191"/>
            <p:cNvSpPr/>
            <p:nvPr/>
          </p:nvSpPr>
          <p:spPr>
            <a:xfrm>
              <a:off x="6078354" y="2470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2" name="pt14192"/>
            <p:cNvSpPr/>
            <p:nvPr/>
          </p:nvSpPr>
          <p:spPr>
            <a:xfrm>
              <a:off x="6474336" y="2032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3" name="pt14193"/>
            <p:cNvSpPr/>
            <p:nvPr/>
          </p:nvSpPr>
          <p:spPr>
            <a:xfrm>
              <a:off x="7012856" y="1656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4" name="pt14194"/>
            <p:cNvSpPr/>
            <p:nvPr/>
          </p:nvSpPr>
          <p:spPr>
            <a:xfrm>
              <a:off x="7038774" y="1649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5" name="pt14195"/>
            <p:cNvSpPr/>
            <p:nvPr/>
          </p:nvSpPr>
          <p:spPr>
            <a:xfrm>
              <a:off x="6775226" y="1833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6" name="pt14196"/>
            <p:cNvSpPr/>
            <p:nvPr/>
          </p:nvSpPr>
          <p:spPr>
            <a:xfrm>
              <a:off x="6640729" y="1912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7" name="pt14197"/>
            <p:cNvSpPr/>
            <p:nvPr/>
          </p:nvSpPr>
          <p:spPr>
            <a:xfrm>
              <a:off x="6954295" y="1624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8" name="pt14198"/>
            <p:cNvSpPr/>
            <p:nvPr/>
          </p:nvSpPr>
          <p:spPr>
            <a:xfrm>
              <a:off x="6669758" y="1902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9" name="pt14199"/>
            <p:cNvSpPr/>
            <p:nvPr/>
          </p:nvSpPr>
          <p:spPr>
            <a:xfrm>
              <a:off x="7128132" y="1519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0" name="pt14200"/>
            <p:cNvSpPr/>
            <p:nvPr/>
          </p:nvSpPr>
          <p:spPr>
            <a:xfrm>
              <a:off x="6119385" y="2326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1" name="pt14201"/>
            <p:cNvSpPr/>
            <p:nvPr/>
          </p:nvSpPr>
          <p:spPr>
            <a:xfrm>
              <a:off x="6071970" y="2430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2" name="pt14202"/>
            <p:cNvSpPr/>
            <p:nvPr/>
          </p:nvSpPr>
          <p:spPr>
            <a:xfrm>
              <a:off x="7218982" y="1544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3" name="pt14203"/>
            <p:cNvSpPr/>
            <p:nvPr/>
          </p:nvSpPr>
          <p:spPr>
            <a:xfrm>
              <a:off x="6317244" y="222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4" name="pt14204"/>
            <p:cNvSpPr/>
            <p:nvPr/>
          </p:nvSpPr>
          <p:spPr>
            <a:xfrm>
              <a:off x="6069560" y="2412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5" name="pt14205"/>
            <p:cNvSpPr/>
            <p:nvPr/>
          </p:nvSpPr>
          <p:spPr>
            <a:xfrm>
              <a:off x="6246727" y="2217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6" name="pt14206"/>
            <p:cNvSpPr/>
            <p:nvPr/>
          </p:nvSpPr>
          <p:spPr>
            <a:xfrm>
              <a:off x="6931289" y="1650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7" name="pt14207"/>
            <p:cNvSpPr/>
            <p:nvPr/>
          </p:nvSpPr>
          <p:spPr>
            <a:xfrm>
              <a:off x="6787889" y="1786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8" name="pt14208"/>
            <p:cNvSpPr/>
            <p:nvPr/>
          </p:nvSpPr>
          <p:spPr>
            <a:xfrm>
              <a:off x="6967486" y="169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9" name="pt14209"/>
            <p:cNvSpPr/>
            <p:nvPr/>
          </p:nvSpPr>
          <p:spPr>
            <a:xfrm>
              <a:off x="5939396" y="2495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0" name="pt14210"/>
            <p:cNvSpPr/>
            <p:nvPr/>
          </p:nvSpPr>
          <p:spPr>
            <a:xfrm>
              <a:off x="6639006" y="1865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1" name="pt14211"/>
            <p:cNvSpPr/>
            <p:nvPr/>
          </p:nvSpPr>
          <p:spPr>
            <a:xfrm>
              <a:off x="7142988" y="1491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2" name="pt14212"/>
            <p:cNvSpPr/>
            <p:nvPr/>
          </p:nvSpPr>
          <p:spPr>
            <a:xfrm>
              <a:off x="7110346" y="1589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3" name="pt14213"/>
            <p:cNvSpPr/>
            <p:nvPr/>
          </p:nvSpPr>
          <p:spPr>
            <a:xfrm>
              <a:off x="7290669" y="1443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4" name="pt14214"/>
            <p:cNvSpPr/>
            <p:nvPr/>
          </p:nvSpPr>
          <p:spPr>
            <a:xfrm>
              <a:off x="6939112" y="170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5" name="pt14215"/>
            <p:cNvSpPr/>
            <p:nvPr/>
          </p:nvSpPr>
          <p:spPr>
            <a:xfrm>
              <a:off x="7191540" y="1490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6" name="pt14216"/>
            <p:cNvSpPr/>
            <p:nvPr/>
          </p:nvSpPr>
          <p:spPr>
            <a:xfrm>
              <a:off x="7271005" y="145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7" name="pt14217"/>
            <p:cNvSpPr/>
            <p:nvPr/>
          </p:nvSpPr>
          <p:spPr>
            <a:xfrm>
              <a:off x="7093240" y="1621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8" name="pt14218"/>
            <p:cNvSpPr/>
            <p:nvPr/>
          </p:nvSpPr>
          <p:spPr>
            <a:xfrm>
              <a:off x="6699990" y="186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9" name="pt14219"/>
            <p:cNvSpPr/>
            <p:nvPr/>
          </p:nvSpPr>
          <p:spPr>
            <a:xfrm>
              <a:off x="6433382" y="2126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0" name="pt14220"/>
            <p:cNvSpPr/>
            <p:nvPr/>
          </p:nvSpPr>
          <p:spPr>
            <a:xfrm>
              <a:off x="6353280" y="2239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1" name="pt14221"/>
            <p:cNvSpPr/>
            <p:nvPr/>
          </p:nvSpPr>
          <p:spPr>
            <a:xfrm>
              <a:off x="6989174" y="1634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2" name="pt14222"/>
            <p:cNvSpPr/>
            <p:nvPr/>
          </p:nvSpPr>
          <p:spPr>
            <a:xfrm>
              <a:off x="6304368" y="2222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3" name="pt14223"/>
            <p:cNvSpPr/>
            <p:nvPr/>
          </p:nvSpPr>
          <p:spPr>
            <a:xfrm>
              <a:off x="7022061" y="1699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4" name="pt14224"/>
            <p:cNvSpPr/>
            <p:nvPr/>
          </p:nvSpPr>
          <p:spPr>
            <a:xfrm>
              <a:off x="6658573" y="2051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5" name="pt14225"/>
            <p:cNvSpPr/>
            <p:nvPr/>
          </p:nvSpPr>
          <p:spPr>
            <a:xfrm>
              <a:off x="7154481" y="1519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6" name="pt14226"/>
            <p:cNvSpPr/>
            <p:nvPr/>
          </p:nvSpPr>
          <p:spPr>
            <a:xfrm>
              <a:off x="7036460" y="1634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7" name="pt14227"/>
            <p:cNvSpPr/>
            <p:nvPr/>
          </p:nvSpPr>
          <p:spPr>
            <a:xfrm>
              <a:off x="7262288" y="1425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8" name="pt14228"/>
            <p:cNvSpPr/>
            <p:nvPr/>
          </p:nvSpPr>
          <p:spPr>
            <a:xfrm>
              <a:off x="6927766" y="1702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9" name="pt14229"/>
            <p:cNvSpPr/>
            <p:nvPr/>
          </p:nvSpPr>
          <p:spPr>
            <a:xfrm>
              <a:off x="6087038" y="2384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0" name="pt14230"/>
            <p:cNvSpPr/>
            <p:nvPr/>
          </p:nvSpPr>
          <p:spPr>
            <a:xfrm>
              <a:off x="6635136" y="1988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1" name="pt14231"/>
            <p:cNvSpPr/>
            <p:nvPr/>
          </p:nvSpPr>
          <p:spPr>
            <a:xfrm>
              <a:off x="6162351" y="238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2" name="pt14232"/>
            <p:cNvSpPr/>
            <p:nvPr/>
          </p:nvSpPr>
          <p:spPr>
            <a:xfrm>
              <a:off x="6358468" y="2171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3" name="pt14233"/>
            <p:cNvSpPr/>
            <p:nvPr/>
          </p:nvSpPr>
          <p:spPr>
            <a:xfrm>
              <a:off x="6974872" y="1720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4" name="pt14234"/>
            <p:cNvSpPr/>
            <p:nvPr/>
          </p:nvSpPr>
          <p:spPr>
            <a:xfrm>
              <a:off x="7091575" y="1557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5" name="pt14235"/>
            <p:cNvSpPr/>
            <p:nvPr/>
          </p:nvSpPr>
          <p:spPr>
            <a:xfrm>
              <a:off x="6030528" y="2467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6" name="pt14236"/>
            <p:cNvSpPr/>
            <p:nvPr/>
          </p:nvSpPr>
          <p:spPr>
            <a:xfrm>
              <a:off x="6614547" y="1975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7" name="pt14237"/>
            <p:cNvSpPr/>
            <p:nvPr/>
          </p:nvSpPr>
          <p:spPr>
            <a:xfrm>
              <a:off x="6862379" y="1704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8" name="pt14238"/>
            <p:cNvSpPr/>
            <p:nvPr/>
          </p:nvSpPr>
          <p:spPr>
            <a:xfrm>
              <a:off x="6959753" y="1722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9" name="pt14239"/>
            <p:cNvSpPr/>
            <p:nvPr/>
          </p:nvSpPr>
          <p:spPr>
            <a:xfrm>
              <a:off x="7029254" y="159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0" name="pt14240"/>
            <p:cNvSpPr/>
            <p:nvPr/>
          </p:nvSpPr>
          <p:spPr>
            <a:xfrm>
              <a:off x="7203882" y="1491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1" name="pt14241"/>
            <p:cNvSpPr/>
            <p:nvPr/>
          </p:nvSpPr>
          <p:spPr>
            <a:xfrm>
              <a:off x="6030528" y="2467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2" name="pt14242"/>
            <p:cNvSpPr/>
            <p:nvPr/>
          </p:nvSpPr>
          <p:spPr>
            <a:xfrm>
              <a:off x="6614547" y="1975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3" name="pt14243"/>
            <p:cNvSpPr/>
            <p:nvPr/>
          </p:nvSpPr>
          <p:spPr>
            <a:xfrm>
              <a:off x="6862379" y="1704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4" name="pt14244"/>
            <p:cNvSpPr/>
            <p:nvPr/>
          </p:nvSpPr>
          <p:spPr>
            <a:xfrm>
              <a:off x="6959753" y="1722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5" name="pt14245"/>
            <p:cNvSpPr/>
            <p:nvPr/>
          </p:nvSpPr>
          <p:spPr>
            <a:xfrm>
              <a:off x="7029254" y="159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6" name="pt14246"/>
            <p:cNvSpPr/>
            <p:nvPr/>
          </p:nvSpPr>
          <p:spPr>
            <a:xfrm>
              <a:off x="7203882" y="1491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7" name="pt14247"/>
            <p:cNvSpPr/>
            <p:nvPr/>
          </p:nvSpPr>
          <p:spPr>
            <a:xfrm>
              <a:off x="6402745" y="2153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8" name="pt14248"/>
            <p:cNvSpPr/>
            <p:nvPr/>
          </p:nvSpPr>
          <p:spPr>
            <a:xfrm>
              <a:off x="6491068" y="207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9" name="pt14249"/>
            <p:cNvSpPr/>
            <p:nvPr/>
          </p:nvSpPr>
          <p:spPr>
            <a:xfrm>
              <a:off x="6246592" y="2257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0" name="pt14250"/>
            <p:cNvSpPr/>
            <p:nvPr/>
          </p:nvSpPr>
          <p:spPr>
            <a:xfrm>
              <a:off x="6382895" y="2208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1" name="pt14251"/>
            <p:cNvSpPr/>
            <p:nvPr/>
          </p:nvSpPr>
          <p:spPr>
            <a:xfrm>
              <a:off x="6168065" y="2415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2" name="pt14252"/>
            <p:cNvSpPr/>
            <p:nvPr/>
          </p:nvSpPr>
          <p:spPr>
            <a:xfrm>
              <a:off x="7203573" y="1441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3" name="pt14253"/>
            <p:cNvSpPr/>
            <p:nvPr/>
          </p:nvSpPr>
          <p:spPr>
            <a:xfrm>
              <a:off x="6152586" y="238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4" name="pt14254"/>
            <p:cNvSpPr/>
            <p:nvPr/>
          </p:nvSpPr>
          <p:spPr>
            <a:xfrm>
              <a:off x="6433754" y="2202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5" name="pt14255"/>
            <p:cNvSpPr/>
            <p:nvPr/>
          </p:nvSpPr>
          <p:spPr>
            <a:xfrm>
              <a:off x="7278121" y="1441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6" name="pt14256"/>
            <p:cNvSpPr/>
            <p:nvPr/>
          </p:nvSpPr>
          <p:spPr>
            <a:xfrm>
              <a:off x="6498011" y="2029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7" name="pt14257"/>
            <p:cNvSpPr/>
            <p:nvPr/>
          </p:nvSpPr>
          <p:spPr>
            <a:xfrm>
              <a:off x="7230501" y="1430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8" name="pt14258"/>
            <p:cNvSpPr/>
            <p:nvPr/>
          </p:nvSpPr>
          <p:spPr>
            <a:xfrm>
              <a:off x="7264654" y="1458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9" name="pt14259"/>
            <p:cNvSpPr/>
            <p:nvPr/>
          </p:nvSpPr>
          <p:spPr>
            <a:xfrm>
              <a:off x="6130872" y="2415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0" name="pt14260"/>
            <p:cNvSpPr/>
            <p:nvPr/>
          </p:nvSpPr>
          <p:spPr>
            <a:xfrm>
              <a:off x="6644451" y="1928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1" name="pt14261"/>
            <p:cNvSpPr/>
            <p:nvPr/>
          </p:nvSpPr>
          <p:spPr>
            <a:xfrm>
              <a:off x="6716986" y="1871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2" name="pt14262"/>
            <p:cNvSpPr/>
            <p:nvPr/>
          </p:nvSpPr>
          <p:spPr>
            <a:xfrm>
              <a:off x="6595912" y="2019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3" name="pt14263"/>
            <p:cNvSpPr/>
            <p:nvPr/>
          </p:nvSpPr>
          <p:spPr>
            <a:xfrm>
              <a:off x="6028516" y="2430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4" name="pt14264"/>
            <p:cNvSpPr/>
            <p:nvPr/>
          </p:nvSpPr>
          <p:spPr>
            <a:xfrm>
              <a:off x="6562466" y="2087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5" name="pt14265"/>
            <p:cNvSpPr/>
            <p:nvPr/>
          </p:nvSpPr>
          <p:spPr>
            <a:xfrm>
              <a:off x="6428991" y="2292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6" name="pt14266"/>
            <p:cNvSpPr/>
            <p:nvPr/>
          </p:nvSpPr>
          <p:spPr>
            <a:xfrm>
              <a:off x="6863517" y="1803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7" name="pt14267"/>
            <p:cNvSpPr/>
            <p:nvPr/>
          </p:nvSpPr>
          <p:spPr>
            <a:xfrm>
              <a:off x="7154031" y="1546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8" name="pt14268"/>
            <p:cNvSpPr/>
            <p:nvPr/>
          </p:nvSpPr>
          <p:spPr>
            <a:xfrm>
              <a:off x="6698042" y="1900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9" name="pt14269"/>
            <p:cNvSpPr/>
            <p:nvPr/>
          </p:nvSpPr>
          <p:spPr>
            <a:xfrm>
              <a:off x="6583415" y="1987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0" name="pt14270"/>
            <p:cNvSpPr/>
            <p:nvPr/>
          </p:nvSpPr>
          <p:spPr>
            <a:xfrm>
              <a:off x="6625096" y="1974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1" name="pt14271"/>
            <p:cNvSpPr/>
            <p:nvPr/>
          </p:nvSpPr>
          <p:spPr>
            <a:xfrm>
              <a:off x="6398753" y="2206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2" name="pt14272"/>
            <p:cNvSpPr/>
            <p:nvPr/>
          </p:nvSpPr>
          <p:spPr>
            <a:xfrm>
              <a:off x="6879536" y="1817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3" name="pt14273"/>
            <p:cNvSpPr/>
            <p:nvPr/>
          </p:nvSpPr>
          <p:spPr>
            <a:xfrm>
              <a:off x="7218474" y="1594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4" name="pt14274"/>
            <p:cNvSpPr/>
            <p:nvPr/>
          </p:nvSpPr>
          <p:spPr>
            <a:xfrm>
              <a:off x="6156739" y="2412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5" name="pt14275"/>
            <p:cNvSpPr/>
            <p:nvPr/>
          </p:nvSpPr>
          <p:spPr>
            <a:xfrm>
              <a:off x="6268589" y="2215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6" name="pt14276"/>
            <p:cNvSpPr/>
            <p:nvPr/>
          </p:nvSpPr>
          <p:spPr>
            <a:xfrm>
              <a:off x="6182014" y="2355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7" name="pt14277"/>
            <p:cNvSpPr/>
            <p:nvPr/>
          </p:nvSpPr>
          <p:spPr>
            <a:xfrm>
              <a:off x="6740121" y="1883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8" name="pt14278"/>
            <p:cNvSpPr/>
            <p:nvPr/>
          </p:nvSpPr>
          <p:spPr>
            <a:xfrm>
              <a:off x="6385672" y="2150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9" name="pt14279"/>
            <p:cNvSpPr/>
            <p:nvPr/>
          </p:nvSpPr>
          <p:spPr>
            <a:xfrm>
              <a:off x="7257442" y="1467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0" name="pt14280"/>
            <p:cNvSpPr/>
            <p:nvPr/>
          </p:nvSpPr>
          <p:spPr>
            <a:xfrm>
              <a:off x="6421914" y="2207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1" name="pt14281"/>
            <p:cNvSpPr/>
            <p:nvPr/>
          </p:nvSpPr>
          <p:spPr>
            <a:xfrm>
              <a:off x="6709864" y="1944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2" name="pt14282"/>
            <p:cNvSpPr/>
            <p:nvPr/>
          </p:nvSpPr>
          <p:spPr>
            <a:xfrm>
              <a:off x="6762311" y="1855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3" name="pt14283"/>
            <p:cNvSpPr/>
            <p:nvPr/>
          </p:nvSpPr>
          <p:spPr>
            <a:xfrm>
              <a:off x="6882923" y="1933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4" name="pt14284"/>
            <p:cNvSpPr/>
            <p:nvPr/>
          </p:nvSpPr>
          <p:spPr>
            <a:xfrm>
              <a:off x="6458227" y="2054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5" name="pt14285"/>
            <p:cNvSpPr/>
            <p:nvPr/>
          </p:nvSpPr>
          <p:spPr>
            <a:xfrm>
              <a:off x="7207070" y="1465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6" name="pt14286"/>
            <p:cNvSpPr/>
            <p:nvPr/>
          </p:nvSpPr>
          <p:spPr>
            <a:xfrm>
              <a:off x="6161412" y="2306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7" name="pt14287"/>
            <p:cNvSpPr/>
            <p:nvPr/>
          </p:nvSpPr>
          <p:spPr>
            <a:xfrm>
              <a:off x="7245305" y="1433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8" name="pt14288"/>
            <p:cNvSpPr/>
            <p:nvPr/>
          </p:nvSpPr>
          <p:spPr>
            <a:xfrm>
              <a:off x="5937641" y="2486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9" name="pt14289"/>
            <p:cNvSpPr/>
            <p:nvPr/>
          </p:nvSpPr>
          <p:spPr>
            <a:xfrm>
              <a:off x="6366741" y="2127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0" name="pt14290"/>
            <p:cNvSpPr/>
            <p:nvPr/>
          </p:nvSpPr>
          <p:spPr>
            <a:xfrm>
              <a:off x="6530589" y="1995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1" name="pt14291"/>
            <p:cNvSpPr/>
            <p:nvPr/>
          </p:nvSpPr>
          <p:spPr>
            <a:xfrm>
              <a:off x="7002410" y="1658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2" name="pt14292"/>
            <p:cNvSpPr/>
            <p:nvPr/>
          </p:nvSpPr>
          <p:spPr>
            <a:xfrm>
              <a:off x="7132156" y="154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3" name="pt14293"/>
            <p:cNvSpPr/>
            <p:nvPr/>
          </p:nvSpPr>
          <p:spPr>
            <a:xfrm>
              <a:off x="6642355" y="183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4" name="pt14294"/>
            <p:cNvSpPr/>
            <p:nvPr/>
          </p:nvSpPr>
          <p:spPr>
            <a:xfrm>
              <a:off x="6480751" y="1934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5" name="pt14295"/>
            <p:cNvSpPr/>
            <p:nvPr/>
          </p:nvSpPr>
          <p:spPr>
            <a:xfrm>
              <a:off x="6243442" y="2300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6" name="pt14296"/>
            <p:cNvSpPr/>
            <p:nvPr/>
          </p:nvSpPr>
          <p:spPr>
            <a:xfrm>
              <a:off x="7059775" y="1515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7" name="pt14297"/>
            <p:cNvSpPr/>
            <p:nvPr/>
          </p:nvSpPr>
          <p:spPr>
            <a:xfrm>
              <a:off x="6969851" y="160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8" name="pt14298"/>
            <p:cNvSpPr/>
            <p:nvPr/>
          </p:nvSpPr>
          <p:spPr>
            <a:xfrm>
              <a:off x="7120901" y="1431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9" name="pt14299"/>
            <p:cNvSpPr/>
            <p:nvPr/>
          </p:nvSpPr>
          <p:spPr>
            <a:xfrm>
              <a:off x="6363655" y="2144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0" name="pt14300"/>
            <p:cNvSpPr/>
            <p:nvPr/>
          </p:nvSpPr>
          <p:spPr>
            <a:xfrm>
              <a:off x="6842934" y="1997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1" name="pt14301"/>
            <p:cNvSpPr/>
            <p:nvPr/>
          </p:nvSpPr>
          <p:spPr>
            <a:xfrm>
              <a:off x="7160344" y="1531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2" name="pt14302"/>
            <p:cNvSpPr/>
            <p:nvPr/>
          </p:nvSpPr>
          <p:spPr>
            <a:xfrm>
              <a:off x="6410722" y="2315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3" name="pt14303"/>
            <p:cNvSpPr/>
            <p:nvPr/>
          </p:nvSpPr>
          <p:spPr>
            <a:xfrm>
              <a:off x="7281856" y="1624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4" name="pt14304"/>
            <p:cNvSpPr/>
            <p:nvPr/>
          </p:nvSpPr>
          <p:spPr>
            <a:xfrm>
              <a:off x="6659229" y="2081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5" name="pt14305"/>
            <p:cNvSpPr/>
            <p:nvPr/>
          </p:nvSpPr>
          <p:spPr>
            <a:xfrm>
              <a:off x="7125034" y="1629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6" name="pt14306"/>
            <p:cNvSpPr/>
            <p:nvPr/>
          </p:nvSpPr>
          <p:spPr>
            <a:xfrm>
              <a:off x="6652840" y="2153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7" name="pt14307"/>
            <p:cNvSpPr/>
            <p:nvPr/>
          </p:nvSpPr>
          <p:spPr>
            <a:xfrm>
              <a:off x="6716838" y="1966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8" name="pt14308"/>
            <p:cNvSpPr/>
            <p:nvPr/>
          </p:nvSpPr>
          <p:spPr>
            <a:xfrm>
              <a:off x="7188377" y="1768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9" name="pt14309"/>
            <p:cNvSpPr/>
            <p:nvPr/>
          </p:nvSpPr>
          <p:spPr>
            <a:xfrm>
              <a:off x="7232352" y="158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0" name="pt14310"/>
            <p:cNvSpPr/>
            <p:nvPr/>
          </p:nvSpPr>
          <p:spPr>
            <a:xfrm>
              <a:off x="6182374" y="2387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1" name="pt14311"/>
            <p:cNvSpPr/>
            <p:nvPr/>
          </p:nvSpPr>
          <p:spPr>
            <a:xfrm>
              <a:off x="6087186" y="2427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2" name="pt14312"/>
            <p:cNvSpPr/>
            <p:nvPr/>
          </p:nvSpPr>
          <p:spPr>
            <a:xfrm>
              <a:off x="6582078" y="2008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3" name="pt14313"/>
            <p:cNvSpPr/>
            <p:nvPr/>
          </p:nvSpPr>
          <p:spPr>
            <a:xfrm>
              <a:off x="7008138" y="1629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4" name="pt14314"/>
            <p:cNvSpPr/>
            <p:nvPr/>
          </p:nvSpPr>
          <p:spPr>
            <a:xfrm>
              <a:off x="6503539" y="2014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5" name="pt14315"/>
            <p:cNvSpPr/>
            <p:nvPr/>
          </p:nvSpPr>
          <p:spPr>
            <a:xfrm>
              <a:off x="6703153" y="1876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6" name="pt14316"/>
            <p:cNvSpPr/>
            <p:nvPr/>
          </p:nvSpPr>
          <p:spPr>
            <a:xfrm>
              <a:off x="6481079" y="212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7" name="pt14317"/>
            <p:cNvSpPr/>
            <p:nvPr/>
          </p:nvSpPr>
          <p:spPr>
            <a:xfrm>
              <a:off x="6672175" y="1952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8" name="pt14318"/>
            <p:cNvSpPr/>
            <p:nvPr/>
          </p:nvSpPr>
          <p:spPr>
            <a:xfrm>
              <a:off x="7103461" y="150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9" name="pt14319"/>
            <p:cNvSpPr/>
            <p:nvPr/>
          </p:nvSpPr>
          <p:spPr>
            <a:xfrm>
              <a:off x="6633857" y="1987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0" name="pt14320"/>
            <p:cNvSpPr/>
            <p:nvPr/>
          </p:nvSpPr>
          <p:spPr>
            <a:xfrm>
              <a:off x="7196862" y="1594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1" name="pt14321"/>
            <p:cNvSpPr/>
            <p:nvPr/>
          </p:nvSpPr>
          <p:spPr>
            <a:xfrm>
              <a:off x="6578208" y="2098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2" name="pt14322"/>
            <p:cNvSpPr/>
            <p:nvPr/>
          </p:nvSpPr>
          <p:spPr>
            <a:xfrm>
              <a:off x="6436737" y="2188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3" name="pt14323"/>
            <p:cNvSpPr/>
            <p:nvPr/>
          </p:nvSpPr>
          <p:spPr>
            <a:xfrm>
              <a:off x="6376402" y="2240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4" name="pt14324"/>
            <p:cNvSpPr/>
            <p:nvPr/>
          </p:nvSpPr>
          <p:spPr>
            <a:xfrm>
              <a:off x="7026124" y="1690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5" name="pt14325"/>
            <p:cNvSpPr/>
            <p:nvPr/>
          </p:nvSpPr>
          <p:spPr>
            <a:xfrm>
              <a:off x="6658998" y="1976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6" name="pt14326"/>
            <p:cNvSpPr/>
            <p:nvPr/>
          </p:nvSpPr>
          <p:spPr>
            <a:xfrm>
              <a:off x="7200874" y="1556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7" name="pt14327"/>
            <p:cNvSpPr/>
            <p:nvPr/>
          </p:nvSpPr>
          <p:spPr>
            <a:xfrm>
              <a:off x="6435188" y="2168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8" name="pt14328"/>
            <p:cNvSpPr/>
            <p:nvPr/>
          </p:nvSpPr>
          <p:spPr>
            <a:xfrm>
              <a:off x="6896474" y="1748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9" name="pt14329"/>
            <p:cNvSpPr/>
            <p:nvPr/>
          </p:nvSpPr>
          <p:spPr>
            <a:xfrm>
              <a:off x="6257481" y="2275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0" name="pt14330"/>
            <p:cNvSpPr/>
            <p:nvPr/>
          </p:nvSpPr>
          <p:spPr>
            <a:xfrm>
              <a:off x="7209288" y="1469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1" name="pt14331"/>
            <p:cNvSpPr/>
            <p:nvPr/>
          </p:nvSpPr>
          <p:spPr>
            <a:xfrm>
              <a:off x="6306676" y="2249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2" name="pt14332"/>
            <p:cNvSpPr/>
            <p:nvPr/>
          </p:nvSpPr>
          <p:spPr>
            <a:xfrm>
              <a:off x="6203247" y="2408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3" name="pt14333"/>
            <p:cNvSpPr/>
            <p:nvPr/>
          </p:nvSpPr>
          <p:spPr>
            <a:xfrm>
              <a:off x="6685315" y="1923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4" name="pt14334"/>
            <p:cNvSpPr/>
            <p:nvPr/>
          </p:nvSpPr>
          <p:spPr>
            <a:xfrm>
              <a:off x="6252223" y="2323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5" name="pt14335"/>
            <p:cNvSpPr/>
            <p:nvPr/>
          </p:nvSpPr>
          <p:spPr>
            <a:xfrm>
              <a:off x="6907215" y="1635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6" name="pt14336"/>
            <p:cNvSpPr/>
            <p:nvPr/>
          </p:nvSpPr>
          <p:spPr>
            <a:xfrm>
              <a:off x="7276173" y="1377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7" name="pt14337"/>
            <p:cNvSpPr/>
            <p:nvPr/>
          </p:nvSpPr>
          <p:spPr>
            <a:xfrm>
              <a:off x="6223129" y="2312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8" name="pt14338"/>
            <p:cNvSpPr/>
            <p:nvPr/>
          </p:nvSpPr>
          <p:spPr>
            <a:xfrm>
              <a:off x="6478996" y="2119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9" name="pt14339"/>
            <p:cNvSpPr/>
            <p:nvPr/>
          </p:nvSpPr>
          <p:spPr>
            <a:xfrm>
              <a:off x="6166882" y="2424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0" name="pt14340"/>
            <p:cNvSpPr/>
            <p:nvPr/>
          </p:nvSpPr>
          <p:spPr>
            <a:xfrm>
              <a:off x="7125349" y="1533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1" name="pt14341"/>
            <p:cNvSpPr/>
            <p:nvPr/>
          </p:nvSpPr>
          <p:spPr>
            <a:xfrm>
              <a:off x="6370276" y="2225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2" name="pt14342"/>
            <p:cNvSpPr/>
            <p:nvPr/>
          </p:nvSpPr>
          <p:spPr>
            <a:xfrm>
              <a:off x="7273724" y="1423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3" name="pt14343"/>
            <p:cNvSpPr/>
            <p:nvPr/>
          </p:nvSpPr>
          <p:spPr>
            <a:xfrm>
              <a:off x="7269025" y="1460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4" name="pt14344"/>
            <p:cNvSpPr/>
            <p:nvPr/>
          </p:nvSpPr>
          <p:spPr>
            <a:xfrm>
              <a:off x="6258060" y="2291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5" name="pt14345"/>
            <p:cNvSpPr/>
            <p:nvPr/>
          </p:nvSpPr>
          <p:spPr>
            <a:xfrm>
              <a:off x="6481137" y="212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6" name="pt14346"/>
            <p:cNvSpPr/>
            <p:nvPr/>
          </p:nvSpPr>
          <p:spPr>
            <a:xfrm>
              <a:off x="6361932" y="222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7" name="pt14347"/>
            <p:cNvSpPr/>
            <p:nvPr/>
          </p:nvSpPr>
          <p:spPr>
            <a:xfrm>
              <a:off x="6445936" y="2096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8" name="pt14348"/>
            <p:cNvSpPr/>
            <p:nvPr/>
          </p:nvSpPr>
          <p:spPr>
            <a:xfrm>
              <a:off x="7257184" y="1397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9" name="pt14349"/>
            <p:cNvSpPr/>
            <p:nvPr/>
          </p:nvSpPr>
          <p:spPr>
            <a:xfrm>
              <a:off x="7163822" y="1520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0" name="pt14350"/>
            <p:cNvSpPr/>
            <p:nvPr/>
          </p:nvSpPr>
          <p:spPr>
            <a:xfrm>
              <a:off x="7259589" y="1425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1" name="pt14351"/>
            <p:cNvSpPr/>
            <p:nvPr/>
          </p:nvSpPr>
          <p:spPr>
            <a:xfrm>
              <a:off x="6072665" y="2427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2" name="pt14352"/>
            <p:cNvSpPr/>
            <p:nvPr/>
          </p:nvSpPr>
          <p:spPr>
            <a:xfrm>
              <a:off x="6748144" y="1837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3" name="pt14353"/>
            <p:cNvSpPr/>
            <p:nvPr/>
          </p:nvSpPr>
          <p:spPr>
            <a:xfrm>
              <a:off x="6669051" y="1937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4" name="pt14354"/>
            <p:cNvSpPr/>
            <p:nvPr/>
          </p:nvSpPr>
          <p:spPr>
            <a:xfrm>
              <a:off x="6686317" y="2019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5" name="pt14355"/>
            <p:cNvSpPr/>
            <p:nvPr/>
          </p:nvSpPr>
          <p:spPr>
            <a:xfrm>
              <a:off x="6314242" y="2228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6" name="pt14356"/>
            <p:cNvSpPr/>
            <p:nvPr/>
          </p:nvSpPr>
          <p:spPr>
            <a:xfrm>
              <a:off x="6439887" y="210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7" name="pt14357"/>
            <p:cNvSpPr/>
            <p:nvPr/>
          </p:nvSpPr>
          <p:spPr>
            <a:xfrm>
              <a:off x="7268646" y="1540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8" name="pt14358"/>
            <p:cNvSpPr/>
            <p:nvPr/>
          </p:nvSpPr>
          <p:spPr>
            <a:xfrm>
              <a:off x="6336728" y="2133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9" name="pt14359"/>
            <p:cNvSpPr/>
            <p:nvPr/>
          </p:nvSpPr>
          <p:spPr>
            <a:xfrm>
              <a:off x="6517456" y="2105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0" name="pt14360"/>
            <p:cNvSpPr/>
            <p:nvPr/>
          </p:nvSpPr>
          <p:spPr>
            <a:xfrm>
              <a:off x="6355305" y="2146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1" name="pt14361"/>
            <p:cNvSpPr/>
            <p:nvPr/>
          </p:nvSpPr>
          <p:spPr>
            <a:xfrm>
              <a:off x="6909324" y="1636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2" name="pt14362"/>
            <p:cNvSpPr/>
            <p:nvPr/>
          </p:nvSpPr>
          <p:spPr>
            <a:xfrm>
              <a:off x="6495780" y="2163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3" name="pt14363"/>
            <p:cNvSpPr/>
            <p:nvPr/>
          </p:nvSpPr>
          <p:spPr>
            <a:xfrm>
              <a:off x="6406364" y="2145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4" name="pt14364"/>
            <p:cNvSpPr/>
            <p:nvPr/>
          </p:nvSpPr>
          <p:spPr>
            <a:xfrm>
              <a:off x="6045583" y="2444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5" name="pt14365"/>
            <p:cNvSpPr/>
            <p:nvPr/>
          </p:nvSpPr>
          <p:spPr>
            <a:xfrm>
              <a:off x="6974718" y="1651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6" name="pt14366"/>
            <p:cNvSpPr/>
            <p:nvPr/>
          </p:nvSpPr>
          <p:spPr>
            <a:xfrm>
              <a:off x="6054486" y="242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7" name="pt14367"/>
            <p:cNvSpPr/>
            <p:nvPr/>
          </p:nvSpPr>
          <p:spPr>
            <a:xfrm>
              <a:off x="6361740" y="2272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8" name="pt14368"/>
            <p:cNvSpPr/>
            <p:nvPr/>
          </p:nvSpPr>
          <p:spPr>
            <a:xfrm>
              <a:off x="7005245" y="1731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9" name="pt14369"/>
            <p:cNvSpPr/>
            <p:nvPr/>
          </p:nvSpPr>
          <p:spPr>
            <a:xfrm>
              <a:off x="6589265" y="2025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0" name="pt14370"/>
            <p:cNvSpPr/>
            <p:nvPr/>
          </p:nvSpPr>
          <p:spPr>
            <a:xfrm>
              <a:off x="6080018" y="2456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1" name="pt14371"/>
            <p:cNvSpPr/>
            <p:nvPr/>
          </p:nvSpPr>
          <p:spPr>
            <a:xfrm>
              <a:off x="6363450" y="225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2" name="pt14372"/>
            <p:cNvSpPr/>
            <p:nvPr/>
          </p:nvSpPr>
          <p:spPr>
            <a:xfrm>
              <a:off x="6136342" y="2386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3" name="pt14373"/>
            <p:cNvSpPr/>
            <p:nvPr/>
          </p:nvSpPr>
          <p:spPr>
            <a:xfrm>
              <a:off x="6238017" y="2260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4" name="pt14374"/>
            <p:cNvSpPr/>
            <p:nvPr/>
          </p:nvSpPr>
          <p:spPr>
            <a:xfrm>
              <a:off x="7234711" y="1411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5" name="pt14375"/>
            <p:cNvSpPr/>
            <p:nvPr/>
          </p:nvSpPr>
          <p:spPr>
            <a:xfrm>
              <a:off x="6442632" y="2018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6" name="pt14376"/>
            <p:cNvSpPr/>
            <p:nvPr/>
          </p:nvSpPr>
          <p:spPr>
            <a:xfrm>
              <a:off x="6466718" y="2046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7" name="pt14377"/>
            <p:cNvSpPr/>
            <p:nvPr/>
          </p:nvSpPr>
          <p:spPr>
            <a:xfrm>
              <a:off x="6158192" y="2383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8" name="pt14378"/>
            <p:cNvSpPr/>
            <p:nvPr/>
          </p:nvSpPr>
          <p:spPr>
            <a:xfrm>
              <a:off x="6468769" y="2076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9" name="pt14379"/>
            <p:cNvSpPr/>
            <p:nvPr/>
          </p:nvSpPr>
          <p:spPr>
            <a:xfrm>
              <a:off x="6876534" y="1706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0" name="pt14380"/>
            <p:cNvSpPr/>
            <p:nvPr/>
          </p:nvSpPr>
          <p:spPr>
            <a:xfrm>
              <a:off x="6228760" y="2277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1" name="pt14381"/>
            <p:cNvSpPr/>
            <p:nvPr/>
          </p:nvSpPr>
          <p:spPr>
            <a:xfrm>
              <a:off x="5926257" y="2551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2" name="pt14382"/>
            <p:cNvSpPr/>
            <p:nvPr/>
          </p:nvSpPr>
          <p:spPr>
            <a:xfrm>
              <a:off x="7240182" y="1481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3" name="pt14383"/>
            <p:cNvSpPr/>
            <p:nvPr/>
          </p:nvSpPr>
          <p:spPr>
            <a:xfrm>
              <a:off x="6547019" y="2040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4" name="pt14384"/>
            <p:cNvSpPr/>
            <p:nvPr/>
          </p:nvSpPr>
          <p:spPr>
            <a:xfrm>
              <a:off x="6404268" y="2144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5" name="pt14385"/>
            <p:cNvSpPr/>
            <p:nvPr/>
          </p:nvSpPr>
          <p:spPr>
            <a:xfrm>
              <a:off x="7167717" y="1578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6" name="pt14386"/>
            <p:cNvSpPr/>
            <p:nvPr/>
          </p:nvSpPr>
          <p:spPr>
            <a:xfrm>
              <a:off x="7270465" y="1505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7" name="pt14387"/>
            <p:cNvSpPr/>
            <p:nvPr/>
          </p:nvSpPr>
          <p:spPr>
            <a:xfrm>
              <a:off x="6498030" y="2106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8" name="pt14388"/>
            <p:cNvSpPr/>
            <p:nvPr/>
          </p:nvSpPr>
          <p:spPr>
            <a:xfrm>
              <a:off x="6647671" y="1997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9" name="pt14389"/>
            <p:cNvSpPr/>
            <p:nvPr/>
          </p:nvSpPr>
          <p:spPr>
            <a:xfrm>
              <a:off x="6338797" y="224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0" name="pt14390"/>
            <p:cNvSpPr/>
            <p:nvPr/>
          </p:nvSpPr>
          <p:spPr>
            <a:xfrm>
              <a:off x="6661755" y="2005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1" name="pt14391"/>
            <p:cNvSpPr/>
            <p:nvPr/>
          </p:nvSpPr>
          <p:spPr>
            <a:xfrm>
              <a:off x="6632784" y="1938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2" name="pt14392"/>
            <p:cNvSpPr/>
            <p:nvPr/>
          </p:nvSpPr>
          <p:spPr>
            <a:xfrm>
              <a:off x="7281271" y="1435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3" name="pt14393"/>
            <p:cNvSpPr/>
            <p:nvPr/>
          </p:nvSpPr>
          <p:spPr>
            <a:xfrm>
              <a:off x="6423784" y="2143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4" name="pt14394"/>
            <p:cNvSpPr/>
            <p:nvPr/>
          </p:nvSpPr>
          <p:spPr>
            <a:xfrm>
              <a:off x="6439906" y="2212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5" name="pt14395"/>
            <p:cNvSpPr/>
            <p:nvPr/>
          </p:nvSpPr>
          <p:spPr>
            <a:xfrm>
              <a:off x="5927304" y="2566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6" name="pt14396"/>
            <p:cNvSpPr/>
            <p:nvPr/>
          </p:nvSpPr>
          <p:spPr>
            <a:xfrm>
              <a:off x="6098384" y="2449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7" name="pt14397"/>
            <p:cNvSpPr/>
            <p:nvPr/>
          </p:nvSpPr>
          <p:spPr>
            <a:xfrm>
              <a:off x="6405586" y="2218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8" name="pt14398"/>
            <p:cNvSpPr/>
            <p:nvPr/>
          </p:nvSpPr>
          <p:spPr>
            <a:xfrm>
              <a:off x="6885366" y="1799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9" name="pt14399"/>
            <p:cNvSpPr/>
            <p:nvPr/>
          </p:nvSpPr>
          <p:spPr>
            <a:xfrm>
              <a:off x="7199286" y="1488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0" name="pt14400"/>
            <p:cNvSpPr/>
            <p:nvPr/>
          </p:nvSpPr>
          <p:spPr>
            <a:xfrm>
              <a:off x="7256747" y="138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1" name="pt14401"/>
            <p:cNvSpPr/>
            <p:nvPr/>
          </p:nvSpPr>
          <p:spPr>
            <a:xfrm>
              <a:off x="6954662" y="1824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2" name="pt14402"/>
            <p:cNvSpPr/>
            <p:nvPr/>
          </p:nvSpPr>
          <p:spPr>
            <a:xfrm>
              <a:off x="6392691" y="2174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3" name="pt14403"/>
            <p:cNvSpPr/>
            <p:nvPr/>
          </p:nvSpPr>
          <p:spPr>
            <a:xfrm>
              <a:off x="6169859" y="2287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4" name="pt14404"/>
            <p:cNvSpPr/>
            <p:nvPr/>
          </p:nvSpPr>
          <p:spPr>
            <a:xfrm>
              <a:off x="7220081" y="1479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5" name="pt14405"/>
            <p:cNvSpPr/>
            <p:nvPr/>
          </p:nvSpPr>
          <p:spPr>
            <a:xfrm>
              <a:off x="6089596" y="250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6" name="pt14406"/>
            <p:cNvSpPr/>
            <p:nvPr/>
          </p:nvSpPr>
          <p:spPr>
            <a:xfrm>
              <a:off x="6029268" y="2377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7" name="pt14407"/>
            <p:cNvSpPr/>
            <p:nvPr/>
          </p:nvSpPr>
          <p:spPr>
            <a:xfrm>
              <a:off x="6729142" y="1971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8" name="pt14408"/>
            <p:cNvSpPr/>
            <p:nvPr/>
          </p:nvSpPr>
          <p:spPr>
            <a:xfrm>
              <a:off x="6903596" y="163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9" name="pt14409"/>
            <p:cNvSpPr/>
            <p:nvPr/>
          </p:nvSpPr>
          <p:spPr>
            <a:xfrm>
              <a:off x="6238145" y="2215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0" name="pt14410"/>
            <p:cNvSpPr/>
            <p:nvPr/>
          </p:nvSpPr>
          <p:spPr>
            <a:xfrm>
              <a:off x="6971632" y="1614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1" name="pt14411"/>
            <p:cNvSpPr/>
            <p:nvPr/>
          </p:nvSpPr>
          <p:spPr>
            <a:xfrm>
              <a:off x="6267728" y="2188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2" name="pt14412"/>
            <p:cNvSpPr/>
            <p:nvPr/>
          </p:nvSpPr>
          <p:spPr>
            <a:xfrm>
              <a:off x="6598843" y="1931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3" name="pt14413"/>
            <p:cNvSpPr/>
            <p:nvPr/>
          </p:nvSpPr>
          <p:spPr>
            <a:xfrm>
              <a:off x="6253907" y="2217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4" name="pt14414"/>
            <p:cNvSpPr/>
            <p:nvPr/>
          </p:nvSpPr>
          <p:spPr>
            <a:xfrm>
              <a:off x="6285129" y="2150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5" name="pt14415"/>
            <p:cNvSpPr/>
            <p:nvPr/>
          </p:nvSpPr>
          <p:spPr>
            <a:xfrm>
              <a:off x="6261287" y="2249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6" name="pt14416"/>
            <p:cNvSpPr/>
            <p:nvPr/>
          </p:nvSpPr>
          <p:spPr>
            <a:xfrm>
              <a:off x="6339627" y="2122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7" name="pt14417"/>
            <p:cNvSpPr/>
            <p:nvPr/>
          </p:nvSpPr>
          <p:spPr>
            <a:xfrm>
              <a:off x="6203105" y="2260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8" name="pt14418"/>
            <p:cNvSpPr/>
            <p:nvPr/>
          </p:nvSpPr>
          <p:spPr>
            <a:xfrm>
              <a:off x="6702986" y="1906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9" name="pt14419"/>
            <p:cNvSpPr/>
            <p:nvPr/>
          </p:nvSpPr>
          <p:spPr>
            <a:xfrm>
              <a:off x="6362389" y="215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0" name="pt14420"/>
            <p:cNvSpPr/>
            <p:nvPr/>
          </p:nvSpPr>
          <p:spPr>
            <a:xfrm>
              <a:off x="6174352" y="2373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1" name="pt14421"/>
            <p:cNvSpPr/>
            <p:nvPr/>
          </p:nvSpPr>
          <p:spPr>
            <a:xfrm>
              <a:off x="7096673" y="1508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2" name="pt14422"/>
            <p:cNvSpPr/>
            <p:nvPr/>
          </p:nvSpPr>
          <p:spPr>
            <a:xfrm>
              <a:off x="6287404" y="235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3" name="pt14423"/>
            <p:cNvSpPr/>
            <p:nvPr/>
          </p:nvSpPr>
          <p:spPr>
            <a:xfrm>
              <a:off x="6372410" y="2154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4" name="pt14424"/>
            <p:cNvSpPr/>
            <p:nvPr/>
          </p:nvSpPr>
          <p:spPr>
            <a:xfrm>
              <a:off x="6407090" y="2117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5" name="pt14425"/>
            <p:cNvSpPr/>
            <p:nvPr/>
          </p:nvSpPr>
          <p:spPr>
            <a:xfrm>
              <a:off x="6161907" y="228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6" name="pt14426"/>
            <p:cNvSpPr/>
            <p:nvPr/>
          </p:nvSpPr>
          <p:spPr>
            <a:xfrm>
              <a:off x="7247915" y="1354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7" name="pt14427"/>
            <p:cNvSpPr/>
            <p:nvPr/>
          </p:nvSpPr>
          <p:spPr>
            <a:xfrm>
              <a:off x="7170333" y="1484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8" name="pt14428"/>
            <p:cNvSpPr/>
            <p:nvPr/>
          </p:nvSpPr>
          <p:spPr>
            <a:xfrm>
              <a:off x="7031999" y="1554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9" name="pt14429"/>
            <p:cNvSpPr/>
            <p:nvPr/>
          </p:nvSpPr>
          <p:spPr>
            <a:xfrm>
              <a:off x="6336760" y="2164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0" name="pt14430"/>
            <p:cNvSpPr/>
            <p:nvPr/>
          </p:nvSpPr>
          <p:spPr>
            <a:xfrm>
              <a:off x="6296166" y="2249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1" name="pt14431"/>
            <p:cNvSpPr/>
            <p:nvPr/>
          </p:nvSpPr>
          <p:spPr>
            <a:xfrm>
              <a:off x="6374165" y="2160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2" name="pt14432"/>
            <p:cNvSpPr/>
            <p:nvPr/>
          </p:nvSpPr>
          <p:spPr>
            <a:xfrm>
              <a:off x="6520856" y="2088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3" name="pt14433"/>
            <p:cNvSpPr/>
            <p:nvPr/>
          </p:nvSpPr>
          <p:spPr>
            <a:xfrm>
              <a:off x="7050223" y="1525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4" name="pt14434"/>
            <p:cNvSpPr/>
            <p:nvPr/>
          </p:nvSpPr>
          <p:spPr>
            <a:xfrm>
              <a:off x="6163553" y="2286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5" name="pt14435"/>
            <p:cNvSpPr/>
            <p:nvPr/>
          </p:nvSpPr>
          <p:spPr>
            <a:xfrm>
              <a:off x="6864603" y="1704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6" name="pt14436"/>
            <p:cNvSpPr/>
            <p:nvPr/>
          </p:nvSpPr>
          <p:spPr>
            <a:xfrm>
              <a:off x="6131553" y="2348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7" name="pt14437"/>
            <p:cNvSpPr/>
            <p:nvPr/>
          </p:nvSpPr>
          <p:spPr>
            <a:xfrm>
              <a:off x="6247042" y="2365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8" name="pt14438"/>
            <p:cNvSpPr/>
            <p:nvPr/>
          </p:nvSpPr>
          <p:spPr>
            <a:xfrm>
              <a:off x="6465208" y="2112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9" name="pt14439"/>
            <p:cNvSpPr/>
            <p:nvPr/>
          </p:nvSpPr>
          <p:spPr>
            <a:xfrm>
              <a:off x="6399409" y="2159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0" name="pt14440"/>
            <p:cNvSpPr/>
            <p:nvPr/>
          </p:nvSpPr>
          <p:spPr>
            <a:xfrm>
              <a:off x="7271339" y="144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1" name="pt14441"/>
            <p:cNvSpPr/>
            <p:nvPr/>
          </p:nvSpPr>
          <p:spPr>
            <a:xfrm>
              <a:off x="7257364" y="1473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2" name="pt14442"/>
            <p:cNvSpPr/>
            <p:nvPr/>
          </p:nvSpPr>
          <p:spPr>
            <a:xfrm>
              <a:off x="6373741" y="2171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3" name="pt14443"/>
            <p:cNvSpPr/>
            <p:nvPr/>
          </p:nvSpPr>
          <p:spPr>
            <a:xfrm>
              <a:off x="6739016" y="1824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4" name="pt14444"/>
            <p:cNvSpPr/>
            <p:nvPr/>
          </p:nvSpPr>
          <p:spPr>
            <a:xfrm>
              <a:off x="6838106" y="1717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5" name="pt14445"/>
            <p:cNvSpPr/>
            <p:nvPr/>
          </p:nvSpPr>
          <p:spPr>
            <a:xfrm>
              <a:off x="7019535" y="1559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6" name="pt14446"/>
            <p:cNvSpPr/>
            <p:nvPr/>
          </p:nvSpPr>
          <p:spPr>
            <a:xfrm>
              <a:off x="6336644" y="222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7" name="pt14447"/>
            <p:cNvSpPr/>
            <p:nvPr/>
          </p:nvSpPr>
          <p:spPr>
            <a:xfrm>
              <a:off x="6111709" y="2361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8" name="pt14448"/>
            <p:cNvSpPr/>
            <p:nvPr/>
          </p:nvSpPr>
          <p:spPr>
            <a:xfrm>
              <a:off x="6670478" y="1864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9" name="pt14449"/>
            <p:cNvSpPr/>
            <p:nvPr/>
          </p:nvSpPr>
          <p:spPr>
            <a:xfrm>
              <a:off x="6487995" y="198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0" name="pt14450"/>
            <p:cNvSpPr/>
            <p:nvPr/>
          </p:nvSpPr>
          <p:spPr>
            <a:xfrm>
              <a:off x="6128628" y="2388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1" name="pt14451"/>
            <p:cNvSpPr/>
            <p:nvPr/>
          </p:nvSpPr>
          <p:spPr>
            <a:xfrm>
              <a:off x="6003755" y="2413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2" name="pt14452"/>
            <p:cNvSpPr/>
            <p:nvPr/>
          </p:nvSpPr>
          <p:spPr>
            <a:xfrm>
              <a:off x="7277369" y="1427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3" name="pt14453"/>
            <p:cNvSpPr/>
            <p:nvPr/>
          </p:nvSpPr>
          <p:spPr>
            <a:xfrm>
              <a:off x="6100383" y="2385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4" name="pt14454"/>
            <p:cNvSpPr/>
            <p:nvPr/>
          </p:nvSpPr>
          <p:spPr>
            <a:xfrm>
              <a:off x="6153512" y="234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5" name="pt14455"/>
            <p:cNvSpPr/>
            <p:nvPr/>
          </p:nvSpPr>
          <p:spPr>
            <a:xfrm>
              <a:off x="7010021" y="1705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6" name="pt14456"/>
            <p:cNvSpPr/>
            <p:nvPr/>
          </p:nvSpPr>
          <p:spPr>
            <a:xfrm>
              <a:off x="6360287" y="2125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7" name="pt14457"/>
            <p:cNvSpPr/>
            <p:nvPr/>
          </p:nvSpPr>
          <p:spPr>
            <a:xfrm>
              <a:off x="6710757" y="1809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8" name="pt14458"/>
            <p:cNvSpPr/>
            <p:nvPr/>
          </p:nvSpPr>
          <p:spPr>
            <a:xfrm>
              <a:off x="7045974" y="1628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9" name="pt14459"/>
            <p:cNvSpPr/>
            <p:nvPr/>
          </p:nvSpPr>
          <p:spPr>
            <a:xfrm>
              <a:off x="6663035" y="1931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0" name="pt14460"/>
            <p:cNvSpPr/>
            <p:nvPr/>
          </p:nvSpPr>
          <p:spPr>
            <a:xfrm>
              <a:off x="6557413" y="2032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1" name="pt14461"/>
            <p:cNvSpPr/>
            <p:nvPr/>
          </p:nvSpPr>
          <p:spPr>
            <a:xfrm>
              <a:off x="6149282" y="2401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2" name="pt14462"/>
            <p:cNvSpPr/>
            <p:nvPr/>
          </p:nvSpPr>
          <p:spPr>
            <a:xfrm>
              <a:off x="6655514" y="1835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3" name="pt14463"/>
            <p:cNvSpPr/>
            <p:nvPr/>
          </p:nvSpPr>
          <p:spPr>
            <a:xfrm>
              <a:off x="6458632" y="2202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4" name="pt14464"/>
            <p:cNvSpPr/>
            <p:nvPr/>
          </p:nvSpPr>
          <p:spPr>
            <a:xfrm>
              <a:off x="6807302" y="1858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5" name="pt14465"/>
            <p:cNvSpPr/>
            <p:nvPr/>
          </p:nvSpPr>
          <p:spPr>
            <a:xfrm>
              <a:off x="6371948" y="2162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6" name="pt14466"/>
            <p:cNvSpPr/>
            <p:nvPr/>
          </p:nvSpPr>
          <p:spPr>
            <a:xfrm>
              <a:off x="6540179" y="2112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7" name="pt14467"/>
            <p:cNvSpPr/>
            <p:nvPr/>
          </p:nvSpPr>
          <p:spPr>
            <a:xfrm>
              <a:off x="6764349" y="1956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8" name="pt14468"/>
            <p:cNvSpPr/>
            <p:nvPr/>
          </p:nvSpPr>
          <p:spPr>
            <a:xfrm>
              <a:off x="6647652" y="1972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9" name="pt14469"/>
            <p:cNvSpPr/>
            <p:nvPr/>
          </p:nvSpPr>
          <p:spPr>
            <a:xfrm>
              <a:off x="6681271" y="1876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0" name="pt14470"/>
            <p:cNvSpPr/>
            <p:nvPr/>
          </p:nvSpPr>
          <p:spPr>
            <a:xfrm>
              <a:off x="7195461" y="1418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1" name="pt14471"/>
            <p:cNvSpPr/>
            <p:nvPr/>
          </p:nvSpPr>
          <p:spPr>
            <a:xfrm>
              <a:off x="6251484" y="2326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2" name="pt14472"/>
            <p:cNvSpPr/>
            <p:nvPr/>
          </p:nvSpPr>
          <p:spPr>
            <a:xfrm>
              <a:off x="6360872" y="2199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3" name="pt14473"/>
            <p:cNvSpPr/>
            <p:nvPr/>
          </p:nvSpPr>
          <p:spPr>
            <a:xfrm>
              <a:off x="7110558" y="1736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4" name="pt14474"/>
            <p:cNvSpPr/>
            <p:nvPr/>
          </p:nvSpPr>
          <p:spPr>
            <a:xfrm>
              <a:off x="6329759" y="2129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5" name="pt14475"/>
            <p:cNvSpPr/>
            <p:nvPr/>
          </p:nvSpPr>
          <p:spPr>
            <a:xfrm>
              <a:off x="6418995" y="2121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6" name="pt14476"/>
            <p:cNvSpPr/>
            <p:nvPr/>
          </p:nvSpPr>
          <p:spPr>
            <a:xfrm>
              <a:off x="6562414" y="2124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7" name="pt14477"/>
            <p:cNvSpPr/>
            <p:nvPr/>
          </p:nvSpPr>
          <p:spPr>
            <a:xfrm>
              <a:off x="6806242" y="1795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8" name="pt14478"/>
            <p:cNvSpPr/>
            <p:nvPr/>
          </p:nvSpPr>
          <p:spPr>
            <a:xfrm>
              <a:off x="7153491" y="1465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9" name="pt14479"/>
            <p:cNvSpPr/>
            <p:nvPr/>
          </p:nvSpPr>
          <p:spPr>
            <a:xfrm>
              <a:off x="7273628" y="140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0" name="pt14480"/>
            <p:cNvSpPr/>
            <p:nvPr/>
          </p:nvSpPr>
          <p:spPr>
            <a:xfrm>
              <a:off x="7272040" y="1460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1" name="pt14481"/>
            <p:cNvSpPr/>
            <p:nvPr/>
          </p:nvSpPr>
          <p:spPr>
            <a:xfrm>
              <a:off x="6212432" y="2305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2" name="pt14482"/>
            <p:cNvSpPr/>
            <p:nvPr/>
          </p:nvSpPr>
          <p:spPr>
            <a:xfrm>
              <a:off x="6243442" y="227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3" name="pt14483"/>
            <p:cNvSpPr/>
            <p:nvPr/>
          </p:nvSpPr>
          <p:spPr>
            <a:xfrm>
              <a:off x="6227384" y="2278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4" name="pt14484"/>
            <p:cNvSpPr/>
            <p:nvPr/>
          </p:nvSpPr>
          <p:spPr>
            <a:xfrm>
              <a:off x="6793835" y="1857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5" name="pt14485"/>
            <p:cNvSpPr/>
            <p:nvPr/>
          </p:nvSpPr>
          <p:spPr>
            <a:xfrm>
              <a:off x="7172782" y="1610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6" name="pt14486"/>
            <p:cNvSpPr/>
            <p:nvPr/>
          </p:nvSpPr>
          <p:spPr>
            <a:xfrm>
              <a:off x="6390621" y="2188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7" name="pt14487"/>
            <p:cNvSpPr/>
            <p:nvPr/>
          </p:nvSpPr>
          <p:spPr>
            <a:xfrm>
              <a:off x="7184450" y="1484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8" name="pt14488"/>
            <p:cNvSpPr/>
            <p:nvPr/>
          </p:nvSpPr>
          <p:spPr>
            <a:xfrm>
              <a:off x="6928602" y="1665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9" name="pt14489"/>
            <p:cNvSpPr/>
            <p:nvPr/>
          </p:nvSpPr>
          <p:spPr>
            <a:xfrm>
              <a:off x="6970244" y="1704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0" name="pt14490"/>
            <p:cNvSpPr/>
            <p:nvPr/>
          </p:nvSpPr>
          <p:spPr>
            <a:xfrm>
              <a:off x="6279845" y="241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1" name="pt14491"/>
            <p:cNvSpPr/>
            <p:nvPr/>
          </p:nvSpPr>
          <p:spPr>
            <a:xfrm>
              <a:off x="6812053" y="1796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2" name="pt14492"/>
            <p:cNvSpPr/>
            <p:nvPr/>
          </p:nvSpPr>
          <p:spPr>
            <a:xfrm>
              <a:off x="6815909" y="1957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3" name="pt14493"/>
            <p:cNvSpPr/>
            <p:nvPr/>
          </p:nvSpPr>
          <p:spPr>
            <a:xfrm>
              <a:off x="7004499" y="1635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4" name="pt14494"/>
            <p:cNvSpPr/>
            <p:nvPr/>
          </p:nvSpPr>
          <p:spPr>
            <a:xfrm>
              <a:off x="6629357" y="2000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5" name="pt14495"/>
            <p:cNvSpPr/>
            <p:nvPr/>
          </p:nvSpPr>
          <p:spPr>
            <a:xfrm>
              <a:off x="6964066" y="1715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6" name="pt14496"/>
            <p:cNvSpPr/>
            <p:nvPr/>
          </p:nvSpPr>
          <p:spPr>
            <a:xfrm>
              <a:off x="7122881" y="1466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7" name="pt14497"/>
            <p:cNvSpPr/>
            <p:nvPr/>
          </p:nvSpPr>
          <p:spPr>
            <a:xfrm>
              <a:off x="6555414" y="2032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8" name="pt14498"/>
            <p:cNvSpPr/>
            <p:nvPr/>
          </p:nvSpPr>
          <p:spPr>
            <a:xfrm>
              <a:off x="6193456" y="2345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9" name="pt14499"/>
            <p:cNvSpPr/>
            <p:nvPr/>
          </p:nvSpPr>
          <p:spPr>
            <a:xfrm>
              <a:off x="7273750" y="1405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0" name="pt14500"/>
            <p:cNvSpPr/>
            <p:nvPr/>
          </p:nvSpPr>
          <p:spPr>
            <a:xfrm>
              <a:off x="6817124" y="174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1" name="pt14501"/>
            <p:cNvSpPr/>
            <p:nvPr/>
          </p:nvSpPr>
          <p:spPr>
            <a:xfrm>
              <a:off x="6894982" y="1792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2" name="pt14502"/>
            <p:cNvSpPr/>
            <p:nvPr/>
          </p:nvSpPr>
          <p:spPr>
            <a:xfrm>
              <a:off x="7135570" y="1466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3" name="pt14503"/>
            <p:cNvSpPr/>
            <p:nvPr/>
          </p:nvSpPr>
          <p:spPr>
            <a:xfrm>
              <a:off x="7140127" y="1499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4" name="pt14504"/>
            <p:cNvSpPr/>
            <p:nvPr/>
          </p:nvSpPr>
          <p:spPr>
            <a:xfrm>
              <a:off x="7204396" y="1416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5" name="pt14505"/>
            <p:cNvSpPr/>
            <p:nvPr/>
          </p:nvSpPr>
          <p:spPr>
            <a:xfrm>
              <a:off x="7279696" y="154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6" name="pt14506"/>
            <p:cNvSpPr/>
            <p:nvPr/>
          </p:nvSpPr>
          <p:spPr>
            <a:xfrm>
              <a:off x="6241231" y="230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7" name="pt14507"/>
            <p:cNvSpPr/>
            <p:nvPr/>
          </p:nvSpPr>
          <p:spPr>
            <a:xfrm>
              <a:off x="5922432" y="2508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8" name="pt14508"/>
            <p:cNvSpPr/>
            <p:nvPr/>
          </p:nvSpPr>
          <p:spPr>
            <a:xfrm>
              <a:off x="7052974" y="1694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9" name="pt14509"/>
            <p:cNvSpPr/>
            <p:nvPr/>
          </p:nvSpPr>
          <p:spPr>
            <a:xfrm>
              <a:off x="6087957" y="2480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0" name="pt14510"/>
            <p:cNvSpPr/>
            <p:nvPr/>
          </p:nvSpPr>
          <p:spPr>
            <a:xfrm>
              <a:off x="6424479" y="2034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1" name="pt14511"/>
            <p:cNvSpPr/>
            <p:nvPr/>
          </p:nvSpPr>
          <p:spPr>
            <a:xfrm>
              <a:off x="6337332" y="2255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2" name="pt14512"/>
            <p:cNvSpPr/>
            <p:nvPr/>
          </p:nvSpPr>
          <p:spPr>
            <a:xfrm>
              <a:off x="7050609" y="1730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3" name="pt14513"/>
            <p:cNvSpPr/>
            <p:nvPr/>
          </p:nvSpPr>
          <p:spPr>
            <a:xfrm>
              <a:off x="7260990" y="1431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4" name="pt14514"/>
            <p:cNvSpPr/>
            <p:nvPr/>
          </p:nvSpPr>
          <p:spPr>
            <a:xfrm>
              <a:off x="6541703" y="203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5" name="pt14515"/>
            <p:cNvSpPr/>
            <p:nvPr/>
          </p:nvSpPr>
          <p:spPr>
            <a:xfrm>
              <a:off x="6753453" y="1945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6" name="pt14516"/>
            <p:cNvSpPr/>
            <p:nvPr/>
          </p:nvSpPr>
          <p:spPr>
            <a:xfrm>
              <a:off x="6550014" y="2122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7" name="pt14517"/>
            <p:cNvSpPr/>
            <p:nvPr/>
          </p:nvSpPr>
          <p:spPr>
            <a:xfrm>
              <a:off x="6605136" y="1992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8" name="pt14518"/>
            <p:cNvSpPr/>
            <p:nvPr/>
          </p:nvSpPr>
          <p:spPr>
            <a:xfrm>
              <a:off x="6472851" y="212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9" name="pt14519"/>
            <p:cNvSpPr/>
            <p:nvPr/>
          </p:nvSpPr>
          <p:spPr>
            <a:xfrm>
              <a:off x="6544583" y="2046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0" name="pt14520"/>
            <p:cNvSpPr/>
            <p:nvPr/>
          </p:nvSpPr>
          <p:spPr>
            <a:xfrm>
              <a:off x="7232738" y="1487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1" name="pt14521"/>
            <p:cNvSpPr/>
            <p:nvPr/>
          </p:nvSpPr>
          <p:spPr>
            <a:xfrm>
              <a:off x="6206975" y="2288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2" name="pt14522"/>
            <p:cNvSpPr/>
            <p:nvPr/>
          </p:nvSpPr>
          <p:spPr>
            <a:xfrm>
              <a:off x="6521203" y="2054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3" name="pt14523"/>
            <p:cNvSpPr/>
            <p:nvPr/>
          </p:nvSpPr>
          <p:spPr>
            <a:xfrm>
              <a:off x="6590030" y="1982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4" name="pt14524"/>
            <p:cNvSpPr/>
            <p:nvPr/>
          </p:nvSpPr>
          <p:spPr>
            <a:xfrm>
              <a:off x="7261260" y="1404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5" name="pt14525"/>
            <p:cNvSpPr/>
            <p:nvPr/>
          </p:nvSpPr>
          <p:spPr>
            <a:xfrm>
              <a:off x="6152451" y="2323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6" name="pt14526"/>
            <p:cNvSpPr/>
            <p:nvPr/>
          </p:nvSpPr>
          <p:spPr>
            <a:xfrm>
              <a:off x="6222325" y="2317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7" name="pt14527"/>
            <p:cNvSpPr/>
            <p:nvPr/>
          </p:nvSpPr>
          <p:spPr>
            <a:xfrm>
              <a:off x="6307878" y="2221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8" name="pt14528"/>
            <p:cNvSpPr/>
            <p:nvPr/>
          </p:nvSpPr>
          <p:spPr>
            <a:xfrm>
              <a:off x="7182605" y="1514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9" name="pt14529"/>
            <p:cNvSpPr/>
            <p:nvPr/>
          </p:nvSpPr>
          <p:spPr>
            <a:xfrm>
              <a:off x="6539974" y="2000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0" name="pt14530"/>
            <p:cNvSpPr/>
            <p:nvPr/>
          </p:nvSpPr>
          <p:spPr>
            <a:xfrm>
              <a:off x="7280686" y="1402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1" name="pt14531"/>
            <p:cNvSpPr/>
            <p:nvPr/>
          </p:nvSpPr>
          <p:spPr>
            <a:xfrm>
              <a:off x="6620956" y="1970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2" name="pt14532"/>
            <p:cNvSpPr/>
            <p:nvPr/>
          </p:nvSpPr>
          <p:spPr>
            <a:xfrm>
              <a:off x="6288896" y="2329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3" name="pt14533"/>
            <p:cNvSpPr/>
            <p:nvPr/>
          </p:nvSpPr>
          <p:spPr>
            <a:xfrm>
              <a:off x="6673294" y="1838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4" name="pt14534"/>
            <p:cNvSpPr/>
            <p:nvPr/>
          </p:nvSpPr>
          <p:spPr>
            <a:xfrm>
              <a:off x="7257583" y="1506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5" name="pt14535"/>
            <p:cNvSpPr/>
            <p:nvPr/>
          </p:nvSpPr>
          <p:spPr>
            <a:xfrm>
              <a:off x="7131629" y="1490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6" name="pt14536"/>
            <p:cNvSpPr/>
            <p:nvPr/>
          </p:nvSpPr>
          <p:spPr>
            <a:xfrm>
              <a:off x="6695793" y="1992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7" name="pt14537"/>
            <p:cNvSpPr/>
            <p:nvPr/>
          </p:nvSpPr>
          <p:spPr>
            <a:xfrm>
              <a:off x="6425340" y="2080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8" name="pt14538"/>
            <p:cNvSpPr/>
            <p:nvPr/>
          </p:nvSpPr>
          <p:spPr>
            <a:xfrm>
              <a:off x="6160840" y="2323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9" name="pt14539"/>
            <p:cNvSpPr/>
            <p:nvPr/>
          </p:nvSpPr>
          <p:spPr>
            <a:xfrm>
              <a:off x="6171125" y="2348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0" name="pt14540"/>
            <p:cNvSpPr/>
            <p:nvPr/>
          </p:nvSpPr>
          <p:spPr>
            <a:xfrm>
              <a:off x="6478057" y="2107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1" name="pt14541"/>
            <p:cNvSpPr/>
            <p:nvPr/>
          </p:nvSpPr>
          <p:spPr>
            <a:xfrm>
              <a:off x="7235380" y="1509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2" name="pt14542"/>
            <p:cNvSpPr/>
            <p:nvPr/>
          </p:nvSpPr>
          <p:spPr>
            <a:xfrm>
              <a:off x="6261640" y="2176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3" name="pt14543"/>
            <p:cNvSpPr/>
            <p:nvPr/>
          </p:nvSpPr>
          <p:spPr>
            <a:xfrm>
              <a:off x="7290392" y="1473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4" name="pt14544"/>
            <p:cNvSpPr/>
            <p:nvPr/>
          </p:nvSpPr>
          <p:spPr>
            <a:xfrm>
              <a:off x="6484029" y="2115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5" name="pt14545"/>
            <p:cNvSpPr/>
            <p:nvPr/>
          </p:nvSpPr>
          <p:spPr>
            <a:xfrm>
              <a:off x="6449028" y="2075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6" name="pt14546"/>
            <p:cNvSpPr/>
            <p:nvPr/>
          </p:nvSpPr>
          <p:spPr>
            <a:xfrm>
              <a:off x="7095516" y="1574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7" name="pt14547"/>
            <p:cNvSpPr/>
            <p:nvPr/>
          </p:nvSpPr>
          <p:spPr>
            <a:xfrm>
              <a:off x="6987015" y="1637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8" name="pt14548"/>
            <p:cNvSpPr/>
            <p:nvPr/>
          </p:nvSpPr>
          <p:spPr>
            <a:xfrm>
              <a:off x="6286896" y="224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9" name="pt14549"/>
            <p:cNvSpPr/>
            <p:nvPr/>
          </p:nvSpPr>
          <p:spPr>
            <a:xfrm>
              <a:off x="6212085" y="2265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0" name="pt14550"/>
            <p:cNvSpPr/>
            <p:nvPr/>
          </p:nvSpPr>
          <p:spPr>
            <a:xfrm>
              <a:off x="7164722" y="1506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1" name="pt14551"/>
            <p:cNvSpPr/>
            <p:nvPr/>
          </p:nvSpPr>
          <p:spPr>
            <a:xfrm>
              <a:off x="6067522" y="2516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2" name="pt14552"/>
            <p:cNvSpPr/>
            <p:nvPr/>
          </p:nvSpPr>
          <p:spPr>
            <a:xfrm>
              <a:off x="6990422" y="1700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3" name="pt14553"/>
            <p:cNvSpPr/>
            <p:nvPr/>
          </p:nvSpPr>
          <p:spPr>
            <a:xfrm>
              <a:off x="7176787" y="1453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4" name="pt14554"/>
            <p:cNvSpPr/>
            <p:nvPr/>
          </p:nvSpPr>
          <p:spPr>
            <a:xfrm>
              <a:off x="6810034" y="1776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5" name="pt14555"/>
            <p:cNvSpPr/>
            <p:nvPr/>
          </p:nvSpPr>
          <p:spPr>
            <a:xfrm>
              <a:off x="7185844" y="1419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6" name="pt14556"/>
            <p:cNvSpPr/>
            <p:nvPr/>
          </p:nvSpPr>
          <p:spPr>
            <a:xfrm>
              <a:off x="6660849" y="1857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7" name="pt14557"/>
            <p:cNvSpPr/>
            <p:nvPr/>
          </p:nvSpPr>
          <p:spPr>
            <a:xfrm>
              <a:off x="6417787" y="2091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8" name="pt14558"/>
            <p:cNvSpPr/>
            <p:nvPr/>
          </p:nvSpPr>
          <p:spPr>
            <a:xfrm>
              <a:off x="7254125" y="1379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9" name="pt14559"/>
            <p:cNvSpPr/>
            <p:nvPr/>
          </p:nvSpPr>
          <p:spPr>
            <a:xfrm>
              <a:off x="7108411" y="1494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0" name="pt14560"/>
            <p:cNvSpPr/>
            <p:nvPr/>
          </p:nvSpPr>
          <p:spPr>
            <a:xfrm>
              <a:off x="7238485" y="1428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1" name="pt14561"/>
            <p:cNvSpPr/>
            <p:nvPr/>
          </p:nvSpPr>
          <p:spPr>
            <a:xfrm>
              <a:off x="6868434" y="1797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2" name="pt14562"/>
            <p:cNvSpPr/>
            <p:nvPr/>
          </p:nvSpPr>
          <p:spPr>
            <a:xfrm>
              <a:off x="6527812" y="2137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3" name="pt14563"/>
            <p:cNvSpPr/>
            <p:nvPr/>
          </p:nvSpPr>
          <p:spPr>
            <a:xfrm>
              <a:off x="6981699" y="1738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4" name="pt14564"/>
            <p:cNvSpPr/>
            <p:nvPr/>
          </p:nvSpPr>
          <p:spPr>
            <a:xfrm>
              <a:off x="6571967" y="1993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5" name="pt14565"/>
            <p:cNvSpPr/>
            <p:nvPr/>
          </p:nvSpPr>
          <p:spPr>
            <a:xfrm>
              <a:off x="6315090" y="2228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6" name="pt14566"/>
            <p:cNvSpPr/>
            <p:nvPr/>
          </p:nvSpPr>
          <p:spPr>
            <a:xfrm>
              <a:off x="6990177" y="167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7" name="pt14567"/>
            <p:cNvSpPr/>
            <p:nvPr/>
          </p:nvSpPr>
          <p:spPr>
            <a:xfrm>
              <a:off x="6430148" y="2191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8" name="pt14568"/>
            <p:cNvSpPr/>
            <p:nvPr/>
          </p:nvSpPr>
          <p:spPr>
            <a:xfrm>
              <a:off x="6393958" y="2218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9" name="pt14569"/>
            <p:cNvSpPr/>
            <p:nvPr/>
          </p:nvSpPr>
          <p:spPr>
            <a:xfrm>
              <a:off x="6909523" y="1796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0" name="pt14570"/>
            <p:cNvSpPr/>
            <p:nvPr/>
          </p:nvSpPr>
          <p:spPr>
            <a:xfrm>
              <a:off x="6405336" y="2162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1" name="pt14571"/>
            <p:cNvSpPr/>
            <p:nvPr/>
          </p:nvSpPr>
          <p:spPr>
            <a:xfrm>
              <a:off x="6252313" y="2291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2" name="pt14572"/>
            <p:cNvSpPr/>
            <p:nvPr/>
          </p:nvSpPr>
          <p:spPr>
            <a:xfrm>
              <a:off x="6378125" y="2202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3" name="pt14573"/>
            <p:cNvSpPr/>
            <p:nvPr/>
          </p:nvSpPr>
          <p:spPr>
            <a:xfrm>
              <a:off x="6074265" y="2413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4" name="pt14574"/>
            <p:cNvSpPr/>
            <p:nvPr/>
          </p:nvSpPr>
          <p:spPr>
            <a:xfrm>
              <a:off x="6520895" y="2077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5" name="pt14575"/>
            <p:cNvSpPr/>
            <p:nvPr/>
          </p:nvSpPr>
          <p:spPr>
            <a:xfrm>
              <a:off x="7178304" y="1445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6" name="pt14576"/>
            <p:cNvSpPr/>
            <p:nvPr/>
          </p:nvSpPr>
          <p:spPr>
            <a:xfrm>
              <a:off x="6165410" y="2340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7" name="pt14577"/>
            <p:cNvSpPr/>
            <p:nvPr/>
          </p:nvSpPr>
          <p:spPr>
            <a:xfrm>
              <a:off x="6238299" y="2252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8" name="pt14578"/>
            <p:cNvSpPr/>
            <p:nvPr/>
          </p:nvSpPr>
          <p:spPr>
            <a:xfrm>
              <a:off x="6026999" y="2433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9" name="pt14579"/>
            <p:cNvSpPr/>
            <p:nvPr/>
          </p:nvSpPr>
          <p:spPr>
            <a:xfrm>
              <a:off x="6134452" y="2417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0" name="pt14580"/>
            <p:cNvSpPr/>
            <p:nvPr/>
          </p:nvSpPr>
          <p:spPr>
            <a:xfrm>
              <a:off x="6467181" y="2105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1" name="pt14581"/>
            <p:cNvSpPr/>
            <p:nvPr/>
          </p:nvSpPr>
          <p:spPr>
            <a:xfrm>
              <a:off x="6373760" y="2144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2" name="pt14582"/>
            <p:cNvSpPr/>
            <p:nvPr/>
          </p:nvSpPr>
          <p:spPr>
            <a:xfrm>
              <a:off x="6098892" y="2379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3" name="pt14583"/>
            <p:cNvSpPr/>
            <p:nvPr/>
          </p:nvSpPr>
          <p:spPr>
            <a:xfrm>
              <a:off x="6161483" y="2360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4" name="pt14584"/>
            <p:cNvSpPr/>
            <p:nvPr/>
          </p:nvSpPr>
          <p:spPr>
            <a:xfrm>
              <a:off x="6492694" y="211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5" name="pt14585"/>
            <p:cNvSpPr/>
            <p:nvPr/>
          </p:nvSpPr>
          <p:spPr>
            <a:xfrm>
              <a:off x="6542474" y="2079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6" name="pt14586"/>
            <p:cNvSpPr/>
            <p:nvPr/>
          </p:nvSpPr>
          <p:spPr>
            <a:xfrm>
              <a:off x="6533346" y="2067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7" name="pt14587"/>
            <p:cNvSpPr/>
            <p:nvPr/>
          </p:nvSpPr>
          <p:spPr>
            <a:xfrm>
              <a:off x="6068641" y="2431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8" name="pt14588"/>
            <p:cNvSpPr/>
            <p:nvPr/>
          </p:nvSpPr>
          <p:spPr>
            <a:xfrm>
              <a:off x="6782213" y="1782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9" name="pt14589"/>
            <p:cNvSpPr/>
            <p:nvPr/>
          </p:nvSpPr>
          <p:spPr>
            <a:xfrm>
              <a:off x="6947391" y="1601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0" name="pt14590"/>
            <p:cNvSpPr/>
            <p:nvPr/>
          </p:nvSpPr>
          <p:spPr>
            <a:xfrm>
              <a:off x="7256355" y="136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1" name="pt14591"/>
            <p:cNvSpPr/>
            <p:nvPr/>
          </p:nvSpPr>
          <p:spPr>
            <a:xfrm>
              <a:off x="6196221" y="2365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2" name="pt14592"/>
            <p:cNvSpPr/>
            <p:nvPr/>
          </p:nvSpPr>
          <p:spPr>
            <a:xfrm>
              <a:off x="6224633" y="2295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3" name="pt14593"/>
            <p:cNvSpPr/>
            <p:nvPr/>
          </p:nvSpPr>
          <p:spPr>
            <a:xfrm>
              <a:off x="6065671" y="2415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4" name="pt14594"/>
            <p:cNvSpPr/>
            <p:nvPr/>
          </p:nvSpPr>
          <p:spPr>
            <a:xfrm>
              <a:off x="6621637" y="2029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5" name="pt14595"/>
            <p:cNvSpPr/>
            <p:nvPr/>
          </p:nvSpPr>
          <p:spPr>
            <a:xfrm>
              <a:off x="6125922" y="2439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6" name="pt14596"/>
            <p:cNvSpPr/>
            <p:nvPr/>
          </p:nvSpPr>
          <p:spPr>
            <a:xfrm>
              <a:off x="7193815" y="1451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7" name="pt14597"/>
            <p:cNvSpPr/>
            <p:nvPr/>
          </p:nvSpPr>
          <p:spPr>
            <a:xfrm>
              <a:off x="6545341" y="2046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8" name="pt14598"/>
            <p:cNvSpPr/>
            <p:nvPr/>
          </p:nvSpPr>
          <p:spPr>
            <a:xfrm>
              <a:off x="6767698" y="1918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9" name="pt14599"/>
            <p:cNvSpPr/>
            <p:nvPr/>
          </p:nvSpPr>
          <p:spPr>
            <a:xfrm>
              <a:off x="6966162" y="1581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0" name="pt14600"/>
            <p:cNvSpPr/>
            <p:nvPr/>
          </p:nvSpPr>
          <p:spPr>
            <a:xfrm>
              <a:off x="7274264" y="1457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1" name="pt14601"/>
            <p:cNvSpPr/>
            <p:nvPr/>
          </p:nvSpPr>
          <p:spPr>
            <a:xfrm>
              <a:off x="6540507" y="2064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2" name="pt14602"/>
            <p:cNvSpPr/>
            <p:nvPr/>
          </p:nvSpPr>
          <p:spPr>
            <a:xfrm>
              <a:off x="6494224" y="1975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3" name="pt14603"/>
            <p:cNvSpPr/>
            <p:nvPr/>
          </p:nvSpPr>
          <p:spPr>
            <a:xfrm>
              <a:off x="6254325" y="2262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4" name="pt14604"/>
            <p:cNvSpPr/>
            <p:nvPr/>
          </p:nvSpPr>
          <p:spPr>
            <a:xfrm>
              <a:off x="6925767" y="1640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5" name="pt14605"/>
            <p:cNvSpPr/>
            <p:nvPr/>
          </p:nvSpPr>
          <p:spPr>
            <a:xfrm>
              <a:off x="6983261" y="1661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6" name="pt14606"/>
            <p:cNvSpPr/>
            <p:nvPr/>
          </p:nvSpPr>
          <p:spPr>
            <a:xfrm>
              <a:off x="6147392" y="241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7" name="pt14607"/>
            <p:cNvSpPr/>
            <p:nvPr/>
          </p:nvSpPr>
          <p:spPr>
            <a:xfrm>
              <a:off x="6000367" y="2458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8" name="pt14608"/>
            <p:cNvSpPr/>
            <p:nvPr/>
          </p:nvSpPr>
          <p:spPr>
            <a:xfrm>
              <a:off x="7155362" y="1539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9" name="pt14609"/>
            <p:cNvSpPr/>
            <p:nvPr/>
          </p:nvSpPr>
          <p:spPr>
            <a:xfrm>
              <a:off x="6895201" y="1716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0" name="pt14610"/>
            <p:cNvSpPr/>
            <p:nvPr/>
          </p:nvSpPr>
          <p:spPr>
            <a:xfrm>
              <a:off x="6921614" y="1762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1" name="pt14611"/>
            <p:cNvSpPr/>
            <p:nvPr/>
          </p:nvSpPr>
          <p:spPr>
            <a:xfrm>
              <a:off x="6362755" y="2210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2" name="pt14612"/>
            <p:cNvSpPr/>
            <p:nvPr/>
          </p:nvSpPr>
          <p:spPr>
            <a:xfrm>
              <a:off x="6768669" y="2021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3" name="pt14613"/>
            <p:cNvSpPr/>
            <p:nvPr/>
          </p:nvSpPr>
          <p:spPr>
            <a:xfrm>
              <a:off x="6708855" y="1826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4" name="pt14614"/>
            <p:cNvSpPr/>
            <p:nvPr/>
          </p:nvSpPr>
          <p:spPr>
            <a:xfrm>
              <a:off x="7288277" y="1426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5" name="pt14615"/>
            <p:cNvSpPr/>
            <p:nvPr/>
          </p:nvSpPr>
          <p:spPr>
            <a:xfrm>
              <a:off x="7204589" y="1474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6" name="pt14616"/>
            <p:cNvSpPr/>
            <p:nvPr/>
          </p:nvSpPr>
          <p:spPr>
            <a:xfrm>
              <a:off x="6137975" y="2372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7" name="pt14617"/>
            <p:cNvSpPr/>
            <p:nvPr/>
          </p:nvSpPr>
          <p:spPr>
            <a:xfrm>
              <a:off x="6131373" y="2469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8" name="pt14618"/>
            <p:cNvSpPr/>
            <p:nvPr/>
          </p:nvSpPr>
          <p:spPr>
            <a:xfrm>
              <a:off x="6788005" y="1838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9" name="pt14619"/>
            <p:cNvSpPr/>
            <p:nvPr/>
          </p:nvSpPr>
          <p:spPr>
            <a:xfrm>
              <a:off x="6462668" y="2087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0" name="pt14620"/>
            <p:cNvSpPr/>
            <p:nvPr/>
          </p:nvSpPr>
          <p:spPr>
            <a:xfrm>
              <a:off x="6350555" y="2203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1" name="pt14621"/>
            <p:cNvSpPr/>
            <p:nvPr/>
          </p:nvSpPr>
          <p:spPr>
            <a:xfrm>
              <a:off x="6903995" y="1857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2" name="pt14622"/>
            <p:cNvSpPr/>
            <p:nvPr/>
          </p:nvSpPr>
          <p:spPr>
            <a:xfrm>
              <a:off x="6518060" y="202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3" name="pt14623"/>
            <p:cNvSpPr/>
            <p:nvPr/>
          </p:nvSpPr>
          <p:spPr>
            <a:xfrm>
              <a:off x="6331739" y="219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4" name="pt14624"/>
            <p:cNvSpPr/>
            <p:nvPr/>
          </p:nvSpPr>
          <p:spPr>
            <a:xfrm>
              <a:off x="6320567" y="2241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5" name="pt14625"/>
            <p:cNvSpPr/>
            <p:nvPr/>
          </p:nvSpPr>
          <p:spPr>
            <a:xfrm>
              <a:off x="6592923" y="1916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6" name="pt14626"/>
            <p:cNvSpPr/>
            <p:nvPr/>
          </p:nvSpPr>
          <p:spPr>
            <a:xfrm>
              <a:off x="6678578" y="1995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7" name="pt14627"/>
            <p:cNvSpPr/>
            <p:nvPr/>
          </p:nvSpPr>
          <p:spPr>
            <a:xfrm>
              <a:off x="6142565" y="2345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8" name="pt14628"/>
            <p:cNvSpPr/>
            <p:nvPr/>
          </p:nvSpPr>
          <p:spPr>
            <a:xfrm>
              <a:off x="7259499" y="1491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9" name="pt14629"/>
            <p:cNvSpPr/>
            <p:nvPr/>
          </p:nvSpPr>
          <p:spPr>
            <a:xfrm>
              <a:off x="6233845" y="2200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0" name="pt14630"/>
            <p:cNvSpPr/>
            <p:nvPr/>
          </p:nvSpPr>
          <p:spPr>
            <a:xfrm>
              <a:off x="6264559" y="2282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1" name="pt14631"/>
            <p:cNvSpPr/>
            <p:nvPr/>
          </p:nvSpPr>
          <p:spPr>
            <a:xfrm>
              <a:off x="7252762" y="1494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2" name="pt14632"/>
            <p:cNvSpPr/>
            <p:nvPr/>
          </p:nvSpPr>
          <p:spPr>
            <a:xfrm>
              <a:off x="7219226" y="1489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3" name="pt14633"/>
            <p:cNvSpPr/>
            <p:nvPr/>
          </p:nvSpPr>
          <p:spPr>
            <a:xfrm>
              <a:off x="6282140" y="2342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4" name="pt14634"/>
            <p:cNvSpPr/>
            <p:nvPr/>
          </p:nvSpPr>
          <p:spPr>
            <a:xfrm>
              <a:off x="6198162" y="2288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5" name="pt14635"/>
            <p:cNvSpPr/>
            <p:nvPr/>
          </p:nvSpPr>
          <p:spPr>
            <a:xfrm>
              <a:off x="6930215" y="1604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6" name="pt14636"/>
            <p:cNvSpPr/>
            <p:nvPr/>
          </p:nvSpPr>
          <p:spPr>
            <a:xfrm>
              <a:off x="6899321" y="1793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7" name="pt14637"/>
            <p:cNvSpPr/>
            <p:nvPr/>
          </p:nvSpPr>
          <p:spPr>
            <a:xfrm>
              <a:off x="6154399" y="234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8" name="pt14638"/>
            <p:cNvSpPr/>
            <p:nvPr/>
          </p:nvSpPr>
          <p:spPr>
            <a:xfrm>
              <a:off x="6550387" y="1940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9" name="pt14639"/>
            <p:cNvSpPr/>
            <p:nvPr/>
          </p:nvSpPr>
          <p:spPr>
            <a:xfrm>
              <a:off x="7274881" y="1415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0" name="pt14640"/>
            <p:cNvSpPr/>
            <p:nvPr/>
          </p:nvSpPr>
          <p:spPr>
            <a:xfrm>
              <a:off x="6915058" y="1708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1" name="pt14641"/>
            <p:cNvSpPr/>
            <p:nvPr/>
          </p:nvSpPr>
          <p:spPr>
            <a:xfrm>
              <a:off x="6142751" y="235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2" name="pt14642"/>
            <p:cNvSpPr/>
            <p:nvPr/>
          </p:nvSpPr>
          <p:spPr>
            <a:xfrm>
              <a:off x="7239758" y="1407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3" name="pt14643"/>
            <p:cNvSpPr/>
            <p:nvPr/>
          </p:nvSpPr>
          <p:spPr>
            <a:xfrm>
              <a:off x="7101237" y="1632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4" name="pt14644"/>
            <p:cNvSpPr/>
            <p:nvPr/>
          </p:nvSpPr>
          <p:spPr>
            <a:xfrm>
              <a:off x="6348356" y="2304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5" name="pt14645"/>
            <p:cNvSpPr/>
            <p:nvPr/>
          </p:nvSpPr>
          <p:spPr>
            <a:xfrm>
              <a:off x="6922006" y="1719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6" name="pt14646"/>
            <p:cNvSpPr/>
            <p:nvPr/>
          </p:nvSpPr>
          <p:spPr>
            <a:xfrm>
              <a:off x="6627236" y="1989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7" name="pt14647"/>
            <p:cNvSpPr/>
            <p:nvPr/>
          </p:nvSpPr>
          <p:spPr>
            <a:xfrm>
              <a:off x="6680802" y="1851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8" name="pt14648"/>
            <p:cNvSpPr/>
            <p:nvPr/>
          </p:nvSpPr>
          <p:spPr>
            <a:xfrm>
              <a:off x="6526282" y="2050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9" name="pt14649"/>
            <p:cNvSpPr/>
            <p:nvPr/>
          </p:nvSpPr>
          <p:spPr>
            <a:xfrm>
              <a:off x="6559355" y="2030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0" name="pt14650"/>
            <p:cNvSpPr/>
            <p:nvPr/>
          </p:nvSpPr>
          <p:spPr>
            <a:xfrm>
              <a:off x="6879381" y="1828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1" name="pt14651"/>
            <p:cNvSpPr/>
            <p:nvPr/>
          </p:nvSpPr>
          <p:spPr>
            <a:xfrm>
              <a:off x="7164824" y="1498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2" name="pt14652"/>
            <p:cNvSpPr/>
            <p:nvPr/>
          </p:nvSpPr>
          <p:spPr>
            <a:xfrm>
              <a:off x="6219420" y="2228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3" name="pt14653"/>
            <p:cNvSpPr/>
            <p:nvPr/>
          </p:nvSpPr>
          <p:spPr>
            <a:xfrm>
              <a:off x="6952765" y="1683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4" name="pt14654"/>
            <p:cNvSpPr/>
            <p:nvPr/>
          </p:nvSpPr>
          <p:spPr>
            <a:xfrm>
              <a:off x="6894545" y="1676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5" name="pt14655"/>
            <p:cNvSpPr/>
            <p:nvPr/>
          </p:nvSpPr>
          <p:spPr>
            <a:xfrm>
              <a:off x="6291268" y="2227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6" name="pt14656"/>
            <p:cNvSpPr/>
            <p:nvPr/>
          </p:nvSpPr>
          <p:spPr>
            <a:xfrm>
              <a:off x="6517256" y="2024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7" name="pt14657"/>
            <p:cNvSpPr/>
            <p:nvPr/>
          </p:nvSpPr>
          <p:spPr>
            <a:xfrm>
              <a:off x="6209379" y="2303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8" name="pt14658"/>
            <p:cNvSpPr/>
            <p:nvPr/>
          </p:nvSpPr>
          <p:spPr>
            <a:xfrm>
              <a:off x="6731578" y="1852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9" name="pt14659"/>
            <p:cNvSpPr/>
            <p:nvPr/>
          </p:nvSpPr>
          <p:spPr>
            <a:xfrm>
              <a:off x="6941972" y="1731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0" name="pt14660"/>
            <p:cNvSpPr/>
            <p:nvPr/>
          </p:nvSpPr>
          <p:spPr>
            <a:xfrm>
              <a:off x="6263607" y="225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1" name="pt14661"/>
            <p:cNvSpPr/>
            <p:nvPr/>
          </p:nvSpPr>
          <p:spPr>
            <a:xfrm>
              <a:off x="6766978" y="1942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2" name="pt14662"/>
            <p:cNvSpPr/>
            <p:nvPr/>
          </p:nvSpPr>
          <p:spPr>
            <a:xfrm>
              <a:off x="6491544" y="2141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3" name="pt14663"/>
            <p:cNvSpPr/>
            <p:nvPr/>
          </p:nvSpPr>
          <p:spPr>
            <a:xfrm>
              <a:off x="6684987" y="1949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4" name="pt14664"/>
            <p:cNvSpPr/>
            <p:nvPr/>
          </p:nvSpPr>
          <p:spPr>
            <a:xfrm>
              <a:off x="6633272" y="1999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5" name="pt14665"/>
            <p:cNvSpPr/>
            <p:nvPr/>
          </p:nvSpPr>
          <p:spPr>
            <a:xfrm>
              <a:off x="6354238" y="2091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6" name="pt14666"/>
            <p:cNvSpPr/>
            <p:nvPr/>
          </p:nvSpPr>
          <p:spPr>
            <a:xfrm>
              <a:off x="6631601" y="1932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7" name="pt14667"/>
            <p:cNvSpPr/>
            <p:nvPr/>
          </p:nvSpPr>
          <p:spPr>
            <a:xfrm>
              <a:off x="7156448" y="1576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8" name="pt14668"/>
            <p:cNvSpPr/>
            <p:nvPr/>
          </p:nvSpPr>
          <p:spPr>
            <a:xfrm>
              <a:off x="6325948" y="2208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9" name="pt14669"/>
            <p:cNvSpPr/>
            <p:nvPr/>
          </p:nvSpPr>
          <p:spPr>
            <a:xfrm>
              <a:off x="7006492" y="1623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0" name="pt14670"/>
            <p:cNvSpPr/>
            <p:nvPr/>
          </p:nvSpPr>
          <p:spPr>
            <a:xfrm>
              <a:off x="7242946" y="1482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1" name="pt14671"/>
            <p:cNvSpPr/>
            <p:nvPr/>
          </p:nvSpPr>
          <p:spPr>
            <a:xfrm>
              <a:off x="6428683" y="2098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2" name="pt14672"/>
            <p:cNvSpPr/>
            <p:nvPr/>
          </p:nvSpPr>
          <p:spPr>
            <a:xfrm>
              <a:off x="6011173" y="2472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3" name="pt14673"/>
            <p:cNvSpPr/>
            <p:nvPr/>
          </p:nvSpPr>
          <p:spPr>
            <a:xfrm>
              <a:off x="6361129" y="2124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4" name="pt14674"/>
            <p:cNvSpPr/>
            <p:nvPr/>
          </p:nvSpPr>
          <p:spPr>
            <a:xfrm>
              <a:off x="6375869" y="2155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5" name="pt14675"/>
            <p:cNvSpPr/>
            <p:nvPr/>
          </p:nvSpPr>
          <p:spPr>
            <a:xfrm>
              <a:off x="6553589" y="1963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6" name="pt14676"/>
            <p:cNvSpPr/>
            <p:nvPr/>
          </p:nvSpPr>
          <p:spPr>
            <a:xfrm>
              <a:off x="6526616" y="2002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7" name="pt14677"/>
            <p:cNvSpPr/>
            <p:nvPr/>
          </p:nvSpPr>
          <p:spPr>
            <a:xfrm>
              <a:off x="7002262" y="1610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8" name="pt14678"/>
            <p:cNvSpPr/>
            <p:nvPr/>
          </p:nvSpPr>
          <p:spPr>
            <a:xfrm>
              <a:off x="6071437" y="239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9" name="pt14679"/>
            <p:cNvSpPr/>
            <p:nvPr/>
          </p:nvSpPr>
          <p:spPr>
            <a:xfrm>
              <a:off x="6405580" y="2129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0" name="pt14680"/>
            <p:cNvSpPr/>
            <p:nvPr/>
          </p:nvSpPr>
          <p:spPr>
            <a:xfrm>
              <a:off x="6194209" y="2422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1" name="pt14681"/>
            <p:cNvSpPr/>
            <p:nvPr/>
          </p:nvSpPr>
          <p:spPr>
            <a:xfrm>
              <a:off x="6201511" y="2447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2" name="pt14682"/>
            <p:cNvSpPr/>
            <p:nvPr/>
          </p:nvSpPr>
          <p:spPr>
            <a:xfrm>
              <a:off x="6347791" y="2190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3" name="pt14683"/>
            <p:cNvSpPr/>
            <p:nvPr/>
          </p:nvSpPr>
          <p:spPr>
            <a:xfrm>
              <a:off x="6867335" y="1676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4" name="pt14684"/>
            <p:cNvSpPr/>
            <p:nvPr/>
          </p:nvSpPr>
          <p:spPr>
            <a:xfrm>
              <a:off x="6456819" y="201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5" name="pt14685"/>
            <p:cNvSpPr/>
            <p:nvPr/>
          </p:nvSpPr>
          <p:spPr>
            <a:xfrm>
              <a:off x="6255720" y="2249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6" name="pt14686"/>
            <p:cNvSpPr/>
            <p:nvPr/>
          </p:nvSpPr>
          <p:spPr>
            <a:xfrm>
              <a:off x="6225482" y="2276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7" name="pt14687"/>
            <p:cNvSpPr/>
            <p:nvPr/>
          </p:nvSpPr>
          <p:spPr>
            <a:xfrm>
              <a:off x="6088478" y="2420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8" name="pt14688"/>
            <p:cNvSpPr/>
            <p:nvPr/>
          </p:nvSpPr>
          <p:spPr>
            <a:xfrm>
              <a:off x="6549654" y="2007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9" name="pt14689"/>
            <p:cNvSpPr/>
            <p:nvPr/>
          </p:nvSpPr>
          <p:spPr>
            <a:xfrm>
              <a:off x="6718600" y="1818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0" name="pt14690"/>
            <p:cNvSpPr/>
            <p:nvPr/>
          </p:nvSpPr>
          <p:spPr>
            <a:xfrm>
              <a:off x="6963089" y="1763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1" name="pt14691"/>
            <p:cNvSpPr/>
            <p:nvPr/>
          </p:nvSpPr>
          <p:spPr>
            <a:xfrm>
              <a:off x="7259042" y="1527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2" name="pt14692"/>
            <p:cNvSpPr/>
            <p:nvPr/>
          </p:nvSpPr>
          <p:spPr>
            <a:xfrm>
              <a:off x="5950812" y="2498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3" name="pt14693"/>
            <p:cNvSpPr/>
            <p:nvPr/>
          </p:nvSpPr>
          <p:spPr>
            <a:xfrm>
              <a:off x="7018378" y="173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4" name="pt14694"/>
            <p:cNvSpPr/>
            <p:nvPr/>
          </p:nvSpPr>
          <p:spPr>
            <a:xfrm>
              <a:off x="6963089" y="1763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5" name="pt14695"/>
            <p:cNvSpPr/>
            <p:nvPr/>
          </p:nvSpPr>
          <p:spPr>
            <a:xfrm>
              <a:off x="7259042" y="1527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6" name="pt14696"/>
            <p:cNvSpPr/>
            <p:nvPr/>
          </p:nvSpPr>
          <p:spPr>
            <a:xfrm>
              <a:off x="5950812" y="2498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7" name="pt14697"/>
            <p:cNvSpPr/>
            <p:nvPr/>
          </p:nvSpPr>
          <p:spPr>
            <a:xfrm>
              <a:off x="7018378" y="173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8" name="pt14698"/>
            <p:cNvSpPr/>
            <p:nvPr/>
          </p:nvSpPr>
          <p:spPr>
            <a:xfrm>
              <a:off x="6433054" y="2143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9" name="pt14699"/>
            <p:cNvSpPr/>
            <p:nvPr/>
          </p:nvSpPr>
          <p:spPr>
            <a:xfrm>
              <a:off x="6277177" y="2225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0" name="pt14700"/>
            <p:cNvSpPr/>
            <p:nvPr/>
          </p:nvSpPr>
          <p:spPr>
            <a:xfrm>
              <a:off x="6202539" y="2300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1" name="pt14701"/>
            <p:cNvSpPr/>
            <p:nvPr/>
          </p:nvSpPr>
          <p:spPr>
            <a:xfrm>
              <a:off x="7182573" y="1439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2" name="pt14702"/>
            <p:cNvSpPr/>
            <p:nvPr/>
          </p:nvSpPr>
          <p:spPr>
            <a:xfrm>
              <a:off x="7268286" y="1388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3" name="pt14703"/>
            <p:cNvSpPr/>
            <p:nvPr/>
          </p:nvSpPr>
          <p:spPr>
            <a:xfrm>
              <a:off x="7195107" y="1480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4" name="pt14704"/>
            <p:cNvSpPr/>
            <p:nvPr/>
          </p:nvSpPr>
          <p:spPr>
            <a:xfrm>
              <a:off x="6325067" y="2185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5" name="pt14705"/>
            <p:cNvSpPr/>
            <p:nvPr/>
          </p:nvSpPr>
          <p:spPr>
            <a:xfrm>
              <a:off x="6298178" y="2297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6" name="pt14706"/>
            <p:cNvSpPr/>
            <p:nvPr/>
          </p:nvSpPr>
          <p:spPr>
            <a:xfrm>
              <a:off x="6656394" y="1949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7" name="pt14707"/>
            <p:cNvSpPr/>
            <p:nvPr/>
          </p:nvSpPr>
          <p:spPr>
            <a:xfrm>
              <a:off x="6626246" y="1912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8" name="pt14708"/>
            <p:cNvSpPr/>
            <p:nvPr/>
          </p:nvSpPr>
          <p:spPr>
            <a:xfrm>
              <a:off x="6461543" y="2117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9" name="pt14709"/>
            <p:cNvSpPr/>
            <p:nvPr/>
          </p:nvSpPr>
          <p:spPr>
            <a:xfrm>
              <a:off x="6347881" y="2171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0" name="pt14710"/>
            <p:cNvSpPr/>
            <p:nvPr/>
          </p:nvSpPr>
          <p:spPr>
            <a:xfrm>
              <a:off x="6228439" y="2266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1" name="pt14711"/>
            <p:cNvSpPr/>
            <p:nvPr/>
          </p:nvSpPr>
          <p:spPr>
            <a:xfrm>
              <a:off x="6194003" y="2342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2" name="pt14712"/>
            <p:cNvSpPr/>
            <p:nvPr/>
          </p:nvSpPr>
          <p:spPr>
            <a:xfrm>
              <a:off x="6746022" y="1904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3" name="pt14713"/>
            <p:cNvSpPr/>
            <p:nvPr/>
          </p:nvSpPr>
          <p:spPr>
            <a:xfrm>
              <a:off x="6100871" y="2379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4" name="pt14714"/>
            <p:cNvSpPr/>
            <p:nvPr/>
          </p:nvSpPr>
          <p:spPr>
            <a:xfrm>
              <a:off x="6104953" y="2382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5" name="pt14715"/>
            <p:cNvSpPr/>
            <p:nvPr/>
          </p:nvSpPr>
          <p:spPr>
            <a:xfrm>
              <a:off x="6300376" y="2264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6" name="pt14716"/>
            <p:cNvSpPr/>
            <p:nvPr/>
          </p:nvSpPr>
          <p:spPr>
            <a:xfrm>
              <a:off x="6658895" y="2026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7" name="pt14717"/>
            <p:cNvSpPr/>
            <p:nvPr/>
          </p:nvSpPr>
          <p:spPr>
            <a:xfrm>
              <a:off x="6272446" y="2272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8" name="pt14718"/>
            <p:cNvSpPr/>
            <p:nvPr/>
          </p:nvSpPr>
          <p:spPr>
            <a:xfrm>
              <a:off x="6461987" y="2087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9" name="pt14719"/>
            <p:cNvSpPr/>
            <p:nvPr/>
          </p:nvSpPr>
          <p:spPr>
            <a:xfrm>
              <a:off x="6351268" y="2162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0" name="pt14720"/>
            <p:cNvSpPr/>
            <p:nvPr/>
          </p:nvSpPr>
          <p:spPr>
            <a:xfrm>
              <a:off x="7151659" y="1481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1" name="pt14721"/>
            <p:cNvSpPr/>
            <p:nvPr/>
          </p:nvSpPr>
          <p:spPr>
            <a:xfrm>
              <a:off x="6532491" y="2099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2" name="pt14722"/>
            <p:cNvSpPr/>
            <p:nvPr/>
          </p:nvSpPr>
          <p:spPr>
            <a:xfrm>
              <a:off x="7223655" y="149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3" name="pt14723"/>
            <p:cNvSpPr/>
            <p:nvPr/>
          </p:nvSpPr>
          <p:spPr>
            <a:xfrm>
              <a:off x="6825127" y="182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4" name="pt14724"/>
            <p:cNvSpPr/>
            <p:nvPr/>
          </p:nvSpPr>
          <p:spPr>
            <a:xfrm>
              <a:off x="7160357" y="1541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5" name="pt14725"/>
            <p:cNvSpPr/>
            <p:nvPr/>
          </p:nvSpPr>
          <p:spPr>
            <a:xfrm>
              <a:off x="7223520" y="1428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6" name="pt14726"/>
            <p:cNvSpPr/>
            <p:nvPr/>
          </p:nvSpPr>
          <p:spPr>
            <a:xfrm>
              <a:off x="7194343" y="1514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7" name="pt14727"/>
            <p:cNvSpPr/>
            <p:nvPr/>
          </p:nvSpPr>
          <p:spPr>
            <a:xfrm>
              <a:off x="6401839" y="2107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8" name="pt14728"/>
            <p:cNvSpPr/>
            <p:nvPr/>
          </p:nvSpPr>
          <p:spPr>
            <a:xfrm>
              <a:off x="6958686" y="1613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9" name="pt14729"/>
            <p:cNvSpPr/>
            <p:nvPr/>
          </p:nvSpPr>
          <p:spPr>
            <a:xfrm>
              <a:off x="6966708" y="1671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0" name="pt14730"/>
            <p:cNvSpPr/>
            <p:nvPr/>
          </p:nvSpPr>
          <p:spPr>
            <a:xfrm>
              <a:off x="6118337" y="2404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1" name="pt14731"/>
            <p:cNvSpPr/>
            <p:nvPr/>
          </p:nvSpPr>
          <p:spPr>
            <a:xfrm>
              <a:off x="7165448" y="1580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2" name="pt14732"/>
            <p:cNvSpPr/>
            <p:nvPr/>
          </p:nvSpPr>
          <p:spPr>
            <a:xfrm>
              <a:off x="6392145" y="2123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3" name="pt14733"/>
            <p:cNvSpPr/>
            <p:nvPr/>
          </p:nvSpPr>
          <p:spPr>
            <a:xfrm>
              <a:off x="5963694" y="2510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4" name="pt14734"/>
            <p:cNvSpPr/>
            <p:nvPr/>
          </p:nvSpPr>
          <p:spPr>
            <a:xfrm>
              <a:off x="7153363" y="147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5" name="pt14735"/>
            <p:cNvSpPr/>
            <p:nvPr/>
          </p:nvSpPr>
          <p:spPr>
            <a:xfrm>
              <a:off x="7047684" y="1640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6" name="pt14736"/>
            <p:cNvSpPr/>
            <p:nvPr/>
          </p:nvSpPr>
          <p:spPr>
            <a:xfrm>
              <a:off x="6407547" y="2129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7" name="pt14737"/>
            <p:cNvSpPr/>
            <p:nvPr/>
          </p:nvSpPr>
          <p:spPr>
            <a:xfrm>
              <a:off x="6968174" y="162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8" name="pt14738"/>
            <p:cNvSpPr/>
            <p:nvPr/>
          </p:nvSpPr>
          <p:spPr>
            <a:xfrm>
              <a:off x="6735480" y="1824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9" name="pt14739"/>
            <p:cNvSpPr/>
            <p:nvPr/>
          </p:nvSpPr>
          <p:spPr>
            <a:xfrm>
              <a:off x="6579462" y="1948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0" name="pt14740"/>
            <p:cNvSpPr/>
            <p:nvPr/>
          </p:nvSpPr>
          <p:spPr>
            <a:xfrm>
              <a:off x="6401549" y="2128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1" name="pt14741"/>
            <p:cNvSpPr/>
            <p:nvPr/>
          </p:nvSpPr>
          <p:spPr>
            <a:xfrm>
              <a:off x="6944569" y="1597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2" name="pt14742"/>
            <p:cNvSpPr/>
            <p:nvPr/>
          </p:nvSpPr>
          <p:spPr>
            <a:xfrm>
              <a:off x="7065933" y="1550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3" name="pt14743"/>
            <p:cNvSpPr/>
            <p:nvPr/>
          </p:nvSpPr>
          <p:spPr>
            <a:xfrm>
              <a:off x="6684923" y="195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4" name="pt14744"/>
            <p:cNvSpPr/>
            <p:nvPr/>
          </p:nvSpPr>
          <p:spPr>
            <a:xfrm>
              <a:off x="7227467" y="1522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5" name="pt14745"/>
            <p:cNvSpPr/>
            <p:nvPr/>
          </p:nvSpPr>
          <p:spPr>
            <a:xfrm>
              <a:off x="6862488" y="1795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6" name="pt14746"/>
            <p:cNvSpPr/>
            <p:nvPr/>
          </p:nvSpPr>
          <p:spPr>
            <a:xfrm>
              <a:off x="6579102" y="1969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7" name="pt14747"/>
            <p:cNvSpPr/>
            <p:nvPr/>
          </p:nvSpPr>
          <p:spPr>
            <a:xfrm>
              <a:off x="6250024" y="231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8" name="pt14748"/>
            <p:cNvSpPr/>
            <p:nvPr/>
          </p:nvSpPr>
          <p:spPr>
            <a:xfrm>
              <a:off x="6481175" y="1606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9" name="pt14749"/>
            <p:cNvSpPr/>
            <p:nvPr/>
          </p:nvSpPr>
          <p:spPr>
            <a:xfrm>
              <a:off x="6904014" y="1636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0" name="pt14750"/>
            <p:cNvSpPr/>
            <p:nvPr/>
          </p:nvSpPr>
          <p:spPr>
            <a:xfrm>
              <a:off x="6161913" y="2277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1" name="pt14751"/>
            <p:cNvSpPr/>
            <p:nvPr/>
          </p:nvSpPr>
          <p:spPr>
            <a:xfrm>
              <a:off x="6230039" y="227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2" name="pt14752"/>
            <p:cNvSpPr/>
            <p:nvPr/>
          </p:nvSpPr>
          <p:spPr>
            <a:xfrm>
              <a:off x="6803105" y="1893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3" name="pt14753"/>
            <p:cNvSpPr/>
            <p:nvPr/>
          </p:nvSpPr>
          <p:spPr>
            <a:xfrm>
              <a:off x="6380446" y="2094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4" name="pt14754"/>
            <p:cNvSpPr/>
            <p:nvPr/>
          </p:nvSpPr>
          <p:spPr>
            <a:xfrm>
              <a:off x="6337737" y="2146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5" name="pt14755"/>
            <p:cNvSpPr/>
            <p:nvPr/>
          </p:nvSpPr>
          <p:spPr>
            <a:xfrm>
              <a:off x="7288059" y="1382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6" name="pt14756"/>
            <p:cNvSpPr/>
            <p:nvPr/>
          </p:nvSpPr>
          <p:spPr>
            <a:xfrm>
              <a:off x="6327233" y="210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7" name="pt14757"/>
            <p:cNvSpPr/>
            <p:nvPr/>
          </p:nvSpPr>
          <p:spPr>
            <a:xfrm>
              <a:off x="6119307" y="2457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8" name="pt14758"/>
            <p:cNvSpPr/>
            <p:nvPr/>
          </p:nvSpPr>
          <p:spPr>
            <a:xfrm>
              <a:off x="6560679" y="2205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9" name="pt14759"/>
            <p:cNvSpPr/>
            <p:nvPr/>
          </p:nvSpPr>
          <p:spPr>
            <a:xfrm>
              <a:off x="7028663" y="1754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0" name="pt14760"/>
            <p:cNvSpPr/>
            <p:nvPr/>
          </p:nvSpPr>
          <p:spPr>
            <a:xfrm>
              <a:off x="7099013" y="1659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1" name="pt14761"/>
            <p:cNvSpPr/>
            <p:nvPr/>
          </p:nvSpPr>
          <p:spPr>
            <a:xfrm>
              <a:off x="6491782" y="2095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2" name="pt14762"/>
            <p:cNvSpPr/>
            <p:nvPr/>
          </p:nvSpPr>
          <p:spPr>
            <a:xfrm>
              <a:off x="6741690" y="1803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3" name="pt14763"/>
            <p:cNvSpPr/>
            <p:nvPr/>
          </p:nvSpPr>
          <p:spPr>
            <a:xfrm>
              <a:off x="7116709" y="1493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4" name="pt14764"/>
            <p:cNvSpPr/>
            <p:nvPr/>
          </p:nvSpPr>
          <p:spPr>
            <a:xfrm>
              <a:off x="7073744" y="1559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5" name="pt14765"/>
            <p:cNvSpPr/>
            <p:nvPr/>
          </p:nvSpPr>
          <p:spPr>
            <a:xfrm>
              <a:off x="6086755" y="2401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6" name="pt14766"/>
            <p:cNvSpPr/>
            <p:nvPr/>
          </p:nvSpPr>
          <p:spPr>
            <a:xfrm>
              <a:off x="6315920" y="2199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7" name="pt14767"/>
            <p:cNvSpPr/>
            <p:nvPr/>
          </p:nvSpPr>
          <p:spPr>
            <a:xfrm>
              <a:off x="6304773" y="2335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8" name="pt14768"/>
            <p:cNvSpPr/>
            <p:nvPr/>
          </p:nvSpPr>
          <p:spPr>
            <a:xfrm>
              <a:off x="6962678" y="1560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9" name="pt14769"/>
            <p:cNvSpPr/>
            <p:nvPr/>
          </p:nvSpPr>
          <p:spPr>
            <a:xfrm>
              <a:off x="6609295" y="1861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0" name="pt14770"/>
            <p:cNvSpPr/>
            <p:nvPr/>
          </p:nvSpPr>
          <p:spPr>
            <a:xfrm>
              <a:off x="6474246" y="199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1" name="pt14771"/>
            <p:cNvSpPr/>
            <p:nvPr/>
          </p:nvSpPr>
          <p:spPr>
            <a:xfrm>
              <a:off x="6021631" y="2439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2" name="pt14772"/>
            <p:cNvSpPr/>
            <p:nvPr/>
          </p:nvSpPr>
          <p:spPr>
            <a:xfrm>
              <a:off x="6462926" y="1934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3" name="pt14773"/>
            <p:cNvSpPr/>
            <p:nvPr/>
          </p:nvSpPr>
          <p:spPr>
            <a:xfrm>
              <a:off x="6200977" y="2342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4" name="pt14774"/>
            <p:cNvSpPr/>
            <p:nvPr/>
          </p:nvSpPr>
          <p:spPr>
            <a:xfrm>
              <a:off x="6369383" y="2085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5" name="pt14775"/>
            <p:cNvSpPr/>
            <p:nvPr/>
          </p:nvSpPr>
          <p:spPr>
            <a:xfrm>
              <a:off x="6971902" y="1787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6" name="pt14776"/>
            <p:cNvSpPr/>
            <p:nvPr/>
          </p:nvSpPr>
          <p:spPr>
            <a:xfrm>
              <a:off x="7238266" y="1483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7" name="pt14777"/>
            <p:cNvSpPr/>
            <p:nvPr/>
          </p:nvSpPr>
          <p:spPr>
            <a:xfrm>
              <a:off x="6148543" y="242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8" name="pt14778"/>
            <p:cNvSpPr/>
            <p:nvPr/>
          </p:nvSpPr>
          <p:spPr>
            <a:xfrm>
              <a:off x="6750843" y="1959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9" name="pt14779"/>
            <p:cNvSpPr/>
            <p:nvPr/>
          </p:nvSpPr>
          <p:spPr>
            <a:xfrm>
              <a:off x="6685578" y="1951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0" name="pt14780"/>
            <p:cNvSpPr/>
            <p:nvPr/>
          </p:nvSpPr>
          <p:spPr>
            <a:xfrm>
              <a:off x="6504400" y="2135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1" name="pt14781"/>
            <p:cNvSpPr/>
            <p:nvPr/>
          </p:nvSpPr>
          <p:spPr>
            <a:xfrm>
              <a:off x="7218230" y="1397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2" name="pt14782"/>
            <p:cNvSpPr/>
            <p:nvPr/>
          </p:nvSpPr>
          <p:spPr>
            <a:xfrm>
              <a:off x="6338875" y="2303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3" name="pt14783"/>
            <p:cNvSpPr/>
            <p:nvPr/>
          </p:nvSpPr>
          <p:spPr>
            <a:xfrm>
              <a:off x="6946556" y="1694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4" name="pt14784"/>
            <p:cNvSpPr/>
            <p:nvPr/>
          </p:nvSpPr>
          <p:spPr>
            <a:xfrm>
              <a:off x="6177508" y="2360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5" name="pt14785"/>
            <p:cNvSpPr/>
            <p:nvPr/>
          </p:nvSpPr>
          <p:spPr>
            <a:xfrm>
              <a:off x="6169049" y="2270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6" name="pt14786"/>
            <p:cNvSpPr/>
            <p:nvPr/>
          </p:nvSpPr>
          <p:spPr>
            <a:xfrm>
              <a:off x="7227994" y="1442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7" name="pt14787"/>
            <p:cNvSpPr/>
            <p:nvPr/>
          </p:nvSpPr>
          <p:spPr>
            <a:xfrm>
              <a:off x="6581345" y="202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8" name="pt14788"/>
            <p:cNvSpPr/>
            <p:nvPr/>
          </p:nvSpPr>
          <p:spPr>
            <a:xfrm>
              <a:off x="6341915" y="2212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9" name="pt14789"/>
            <p:cNvSpPr/>
            <p:nvPr/>
          </p:nvSpPr>
          <p:spPr>
            <a:xfrm>
              <a:off x="6391528" y="2159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0" name="pt14790"/>
            <p:cNvSpPr/>
            <p:nvPr/>
          </p:nvSpPr>
          <p:spPr>
            <a:xfrm>
              <a:off x="6234031" y="2266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1" name="pt14791"/>
            <p:cNvSpPr/>
            <p:nvPr/>
          </p:nvSpPr>
          <p:spPr>
            <a:xfrm>
              <a:off x="6254801" y="2258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2" name="pt14792"/>
            <p:cNvSpPr/>
            <p:nvPr/>
          </p:nvSpPr>
          <p:spPr>
            <a:xfrm>
              <a:off x="7087571" y="1609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3" name="pt14793"/>
            <p:cNvSpPr/>
            <p:nvPr/>
          </p:nvSpPr>
          <p:spPr>
            <a:xfrm>
              <a:off x="6497188" y="2135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4" name="pt14794"/>
            <p:cNvSpPr/>
            <p:nvPr/>
          </p:nvSpPr>
          <p:spPr>
            <a:xfrm>
              <a:off x="6890296" y="1780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5" name="pt14795"/>
            <p:cNvSpPr/>
            <p:nvPr/>
          </p:nvSpPr>
          <p:spPr>
            <a:xfrm>
              <a:off x="7225956" y="1572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6" name="pt14796"/>
            <p:cNvSpPr/>
            <p:nvPr/>
          </p:nvSpPr>
          <p:spPr>
            <a:xfrm>
              <a:off x="6435709" y="212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7" name="pt14797"/>
            <p:cNvSpPr/>
            <p:nvPr/>
          </p:nvSpPr>
          <p:spPr>
            <a:xfrm>
              <a:off x="6525838" y="2106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8" name="pt14798"/>
            <p:cNvSpPr/>
            <p:nvPr/>
          </p:nvSpPr>
          <p:spPr>
            <a:xfrm>
              <a:off x="6737106" y="1992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9" name="pt14799"/>
            <p:cNvSpPr/>
            <p:nvPr/>
          </p:nvSpPr>
          <p:spPr>
            <a:xfrm>
              <a:off x="6702407" y="1863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0" name="pt14800"/>
            <p:cNvSpPr/>
            <p:nvPr/>
          </p:nvSpPr>
          <p:spPr>
            <a:xfrm>
              <a:off x="6150343" y="2345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1" name="pt14801"/>
            <p:cNvSpPr/>
            <p:nvPr/>
          </p:nvSpPr>
          <p:spPr>
            <a:xfrm>
              <a:off x="6494514" y="2098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2" name="pt14802"/>
            <p:cNvSpPr/>
            <p:nvPr/>
          </p:nvSpPr>
          <p:spPr>
            <a:xfrm>
              <a:off x="6159670" y="2383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3" name="pt14803"/>
            <p:cNvSpPr/>
            <p:nvPr/>
          </p:nvSpPr>
          <p:spPr>
            <a:xfrm>
              <a:off x="6558872" y="2010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4" name="pt14804"/>
            <p:cNvSpPr/>
            <p:nvPr/>
          </p:nvSpPr>
          <p:spPr>
            <a:xfrm>
              <a:off x="6179694" y="2323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5" name="pt14805"/>
            <p:cNvSpPr/>
            <p:nvPr/>
          </p:nvSpPr>
          <p:spPr>
            <a:xfrm>
              <a:off x="7234589" y="1445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6" name="pt14806"/>
            <p:cNvSpPr/>
            <p:nvPr/>
          </p:nvSpPr>
          <p:spPr>
            <a:xfrm>
              <a:off x="6292438" y="2279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7" name="pt14807"/>
            <p:cNvSpPr/>
            <p:nvPr/>
          </p:nvSpPr>
          <p:spPr>
            <a:xfrm>
              <a:off x="7259460" y="1432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8" name="pt14808"/>
            <p:cNvSpPr/>
            <p:nvPr/>
          </p:nvSpPr>
          <p:spPr>
            <a:xfrm>
              <a:off x="6149501" y="2432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9" name="pt14809"/>
            <p:cNvSpPr/>
            <p:nvPr/>
          </p:nvSpPr>
          <p:spPr>
            <a:xfrm>
              <a:off x="7007398" y="1685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0" name="pt14810"/>
            <p:cNvSpPr/>
            <p:nvPr/>
          </p:nvSpPr>
          <p:spPr>
            <a:xfrm>
              <a:off x="6234520" y="2285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1" name="pt14811"/>
            <p:cNvSpPr/>
            <p:nvPr/>
          </p:nvSpPr>
          <p:spPr>
            <a:xfrm>
              <a:off x="7020043" y="1621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2" name="pt14812"/>
            <p:cNvSpPr/>
            <p:nvPr/>
          </p:nvSpPr>
          <p:spPr>
            <a:xfrm>
              <a:off x="6212612" y="2308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3" name="pt14813"/>
            <p:cNvSpPr/>
            <p:nvPr/>
          </p:nvSpPr>
          <p:spPr>
            <a:xfrm>
              <a:off x="6832430" y="1889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4" name="pt14814"/>
            <p:cNvSpPr/>
            <p:nvPr/>
          </p:nvSpPr>
          <p:spPr>
            <a:xfrm>
              <a:off x="7171529" y="1640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5" name="pt14815"/>
            <p:cNvSpPr/>
            <p:nvPr/>
          </p:nvSpPr>
          <p:spPr>
            <a:xfrm>
              <a:off x="6201832" y="2346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6" name="pt14816"/>
            <p:cNvSpPr/>
            <p:nvPr/>
          </p:nvSpPr>
          <p:spPr>
            <a:xfrm>
              <a:off x="7010696" y="1638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7" name="pt14817"/>
            <p:cNvSpPr/>
            <p:nvPr/>
          </p:nvSpPr>
          <p:spPr>
            <a:xfrm>
              <a:off x="6584733" y="2150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8" name="pt14818"/>
            <p:cNvSpPr/>
            <p:nvPr/>
          </p:nvSpPr>
          <p:spPr>
            <a:xfrm>
              <a:off x="6389966" y="2152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9" name="pt14819"/>
            <p:cNvSpPr/>
            <p:nvPr/>
          </p:nvSpPr>
          <p:spPr>
            <a:xfrm>
              <a:off x="6262598" y="229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0" name="pt14820"/>
            <p:cNvSpPr/>
            <p:nvPr/>
          </p:nvSpPr>
          <p:spPr>
            <a:xfrm>
              <a:off x="6261139" y="2237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1" name="pt14821"/>
            <p:cNvSpPr/>
            <p:nvPr/>
          </p:nvSpPr>
          <p:spPr>
            <a:xfrm>
              <a:off x="6663337" y="2004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2" name="pt14822"/>
            <p:cNvSpPr/>
            <p:nvPr/>
          </p:nvSpPr>
          <p:spPr>
            <a:xfrm>
              <a:off x="6396497" y="2190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3" name="pt14823"/>
            <p:cNvSpPr/>
            <p:nvPr/>
          </p:nvSpPr>
          <p:spPr>
            <a:xfrm>
              <a:off x="6713020" y="1987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4" name="pt14824"/>
            <p:cNvSpPr/>
            <p:nvPr/>
          </p:nvSpPr>
          <p:spPr>
            <a:xfrm>
              <a:off x="6061949" y="2467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5" name="pt14825"/>
            <p:cNvSpPr/>
            <p:nvPr/>
          </p:nvSpPr>
          <p:spPr>
            <a:xfrm>
              <a:off x="6276425" y="2268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6" name="pt14826"/>
            <p:cNvSpPr/>
            <p:nvPr/>
          </p:nvSpPr>
          <p:spPr>
            <a:xfrm>
              <a:off x="6555363" y="1992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7" name="pt14827"/>
            <p:cNvSpPr/>
            <p:nvPr/>
          </p:nvSpPr>
          <p:spPr>
            <a:xfrm>
              <a:off x="7249876" y="1439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8" name="pt14828"/>
            <p:cNvSpPr/>
            <p:nvPr/>
          </p:nvSpPr>
          <p:spPr>
            <a:xfrm>
              <a:off x="6604088" y="204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9" name="pt14829"/>
            <p:cNvSpPr/>
            <p:nvPr/>
          </p:nvSpPr>
          <p:spPr>
            <a:xfrm>
              <a:off x="6192557" y="2303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0" name="pt14830"/>
            <p:cNvSpPr/>
            <p:nvPr/>
          </p:nvSpPr>
          <p:spPr>
            <a:xfrm>
              <a:off x="6883020" y="1775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1" name="pt14831"/>
            <p:cNvSpPr/>
            <p:nvPr/>
          </p:nvSpPr>
          <p:spPr>
            <a:xfrm>
              <a:off x="6193726" y="2305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2" name="pt14832"/>
            <p:cNvSpPr/>
            <p:nvPr/>
          </p:nvSpPr>
          <p:spPr>
            <a:xfrm>
              <a:off x="6495619" y="2083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3" name="pt14833"/>
            <p:cNvSpPr/>
            <p:nvPr/>
          </p:nvSpPr>
          <p:spPr>
            <a:xfrm>
              <a:off x="6358217" y="2121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4" name="pt14834"/>
            <p:cNvSpPr/>
            <p:nvPr/>
          </p:nvSpPr>
          <p:spPr>
            <a:xfrm>
              <a:off x="6374583" y="2190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5" name="pt14835"/>
            <p:cNvSpPr/>
            <p:nvPr/>
          </p:nvSpPr>
          <p:spPr>
            <a:xfrm>
              <a:off x="6531649" y="2086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6" name="pt14836"/>
            <p:cNvSpPr/>
            <p:nvPr/>
          </p:nvSpPr>
          <p:spPr>
            <a:xfrm>
              <a:off x="6657262" y="1849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7" name="pt14837"/>
            <p:cNvSpPr/>
            <p:nvPr/>
          </p:nvSpPr>
          <p:spPr>
            <a:xfrm>
              <a:off x="6252570" y="2288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8" name="pt14838"/>
            <p:cNvSpPr/>
            <p:nvPr/>
          </p:nvSpPr>
          <p:spPr>
            <a:xfrm>
              <a:off x="7254575" y="1489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9" name="pt14839"/>
            <p:cNvSpPr/>
            <p:nvPr/>
          </p:nvSpPr>
          <p:spPr>
            <a:xfrm>
              <a:off x="6132434" y="2400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0" name="pt14840"/>
            <p:cNvSpPr/>
            <p:nvPr/>
          </p:nvSpPr>
          <p:spPr>
            <a:xfrm>
              <a:off x="6237219" y="2308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1" name="pt14841"/>
            <p:cNvSpPr/>
            <p:nvPr/>
          </p:nvSpPr>
          <p:spPr>
            <a:xfrm>
              <a:off x="6530505" y="2112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2" name="pt14842"/>
            <p:cNvSpPr/>
            <p:nvPr/>
          </p:nvSpPr>
          <p:spPr>
            <a:xfrm>
              <a:off x="6688458" y="1971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3" name="pt14843"/>
            <p:cNvSpPr/>
            <p:nvPr/>
          </p:nvSpPr>
          <p:spPr>
            <a:xfrm>
              <a:off x="6267683" y="2353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4" name="pt14844"/>
            <p:cNvSpPr/>
            <p:nvPr/>
          </p:nvSpPr>
          <p:spPr>
            <a:xfrm>
              <a:off x="7042843" y="1744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5" name="pt14845"/>
            <p:cNvSpPr/>
            <p:nvPr/>
          </p:nvSpPr>
          <p:spPr>
            <a:xfrm>
              <a:off x="5966330" y="2500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6" name="pt14846"/>
            <p:cNvSpPr/>
            <p:nvPr/>
          </p:nvSpPr>
          <p:spPr>
            <a:xfrm>
              <a:off x="6899167" y="1724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7" name="pt14847"/>
            <p:cNvSpPr/>
            <p:nvPr/>
          </p:nvSpPr>
          <p:spPr>
            <a:xfrm>
              <a:off x="6306464" y="2315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8" name="pt14848"/>
            <p:cNvSpPr/>
            <p:nvPr/>
          </p:nvSpPr>
          <p:spPr>
            <a:xfrm>
              <a:off x="7138347" y="1584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9" name="pt14849"/>
            <p:cNvSpPr/>
            <p:nvPr/>
          </p:nvSpPr>
          <p:spPr>
            <a:xfrm>
              <a:off x="6645177" y="1883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0" name="pt14850"/>
            <p:cNvSpPr/>
            <p:nvPr/>
          </p:nvSpPr>
          <p:spPr>
            <a:xfrm>
              <a:off x="6902272" y="1711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1" name="pt14851"/>
            <p:cNvSpPr/>
            <p:nvPr/>
          </p:nvSpPr>
          <p:spPr>
            <a:xfrm>
              <a:off x="6886594" y="1808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2" name="pt14852"/>
            <p:cNvSpPr/>
            <p:nvPr/>
          </p:nvSpPr>
          <p:spPr>
            <a:xfrm>
              <a:off x="6323466" y="216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3" name="pt14853"/>
            <p:cNvSpPr/>
            <p:nvPr/>
          </p:nvSpPr>
          <p:spPr>
            <a:xfrm>
              <a:off x="6323466" y="216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4" name="pt14854"/>
            <p:cNvSpPr/>
            <p:nvPr/>
          </p:nvSpPr>
          <p:spPr>
            <a:xfrm>
              <a:off x="6744087" y="1879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5" name="pt14855"/>
            <p:cNvSpPr/>
            <p:nvPr/>
          </p:nvSpPr>
          <p:spPr>
            <a:xfrm>
              <a:off x="6563192" y="2137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6" name="pt14856"/>
            <p:cNvSpPr/>
            <p:nvPr/>
          </p:nvSpPr>
          <p:spPr>
            <a:xfrm>
              <a:off x="6244059" y="2285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7" name="pt14857"/>
            <p:cNvSpPr/>
            <p:nvPr/>
          </p:nvSpPr>
          <p:spPr>
            <a:xfrm>
              <a:off x="7095754" y="1539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8" name="pt14858"/>
            <p:cNvSpPr/>
            <p:nvPr/>
          </p:nvSpPr>
          <p:spPr>
            <a:xfrm>
              <a:off x="7265277" y="1410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9" name="pt14859"/>
            <p:cNvSpPr/>
            <p:nvPr/>
          </p:nvSpPr>
          <p:spPr>
            <a:xfrm>
              <a:off x="6611513" y="1948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0" name="pt14860"/>
            <p:cNvSpPr/>
            <p:nvPr/>
          </p:nvSpPr>
          <p:spPr>
            <a:xfrm>
              <a:off x="6776498" y="1817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1" name="pt14861"/>
            <p:cNvSpPr/>
            <p:nvPr/>
          </p:nvSpPr>
          <p:spPr>
            <a:xfrm>
              <a:off x="6812419" y="2012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2" name="pt14862"/>
            <p:cNvSpPr/>
            <p:nvPr/>
          </p:nvSpPr>
          <p:spPr>
            <a:xfrm>
              <a:off x="6620165" y="1948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3" name="pt14863"/>
            <p:cNvSpPr/>
            <p:nvPr/>
          </p:nvSpPr>
          <p:spPr>
            <a:xfrm>
              <a:off x="6412336" y="2299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4" name="pt14864"/>
            <p:cNvSpPr/>
            <p:nvPr/>
          </p:nvSpPr>
          <p:spPr>
            <a:xfrm>
              <a:off x="6009469" y="2500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5" name="pt14865"/>
            <p:cNvSpPr/>
            <p:nvPr/>
          </p:nvSpPr>
          <p:spPr>
            <a:xfrm>
              <a:off x="6877427" y="1664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6" name="pt14866"/>
            <p:cNvSpPr/>
            <p:nvPr/>
          </p:nvSpPr>
          <p:spPr>
            <a:xfrm>
              <a:off x="6354457" y="2150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7" name="pt14867"/>
            <p:cNvSpPr/>
            <p:nvPr/>
          </p:nvSpPr>
          <p:spPr>
            <a:xfrm>
              <a:off x="6718021" y="1837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8" name="pt14868"/>
            <p:cNvSpPr/>
            <p:nvPr/>
          </p:nvSpPr>
          <p:spPr>
            <a:xfrm>
              <a:off x="6259082" y="2281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9" name="pt14869"/>
            <p:cNvSpPr/>
            <p:nvPr/>
          </p:nvSpPr>
          <p:spPr>
            <a:xfrm>
              <a:off x="7087365" y="1512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0" name="pt14870"/>
            <p:cNvSpPr/>
            <p:nvPr/>
          </p:nvSpPr>
          <p:spPr>
            <a:xfrm>
              <a:off x="6488028" y="2018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1" name="pt14871"/>
            <p:cNvSpPr/>
            <p:nvPr/>
          </p:nvSpPr>
          <p:spPr>
            <a:xfrm>
              <a:off x="6892958" y="1785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2" name="pt14872"/>
            <p:cNvSpPr/>
            <p:nvPr/>
          </p:nvSpPr>
          <p:spPr>
            <a:xfrm>
              <a:off x="6135982" y="2303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3" name="pt14873"/>
            <p:cNvSpPr/>
            <p:nvPr/>
          </p:nvSpPr>
          <p:spPr>
            <a:xfrm>
              <a:off x="7174190" y="1527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4" name="pt14874"/>
            <p:cNvSpPr/>
            <p:nvPr/>
          </p:nvSpPr>
          <p:spPr>
            <a:xfrm>
              <a:off x="6963417" y="1606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5" name="pt14875"/>
            <p:cNvSpPr/>
            <p:nvPr/>
          </p:nvSpPr>
          <p:spPr>
            <a:xfrm>
              <a:off x="6141118" y="2407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6" name="pt14876"/>
            <p:cNvSpPr/>
            <p:nvPr/>
          </p:nvSpPr>
          <p:spPr>
            <a:xfrm>
              <a:off x="6513477" y="1955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7" name="pt14877"/>
            <p:cNvSpPr/>
            <p:nvPr/>
          </p:nvSpPr>
          <p:spPr>
            <a:xfrm>
              <a:off x="6523318" y="2150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8" name="pt14878"/>
            <p:cNvSpPr/>
            <p:nvPr/>
          </p:nvSpPr>
          <p:spPr>
            <a:xfrm>
              <a:off x="6358988" y="2224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9" name="pt14879"/>
            <p:cNvSpPr/>
            <p:nvPr/>
          </p:nvSpPr>
          <p:spPr>
            <a:xfrm>
              <a:off x="6548080" y="2103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0" name="pt14880"/>
            <p:cNvSpPr/>
            <p:nvPr/>
          </p:nvSpPr>
          <p:spPr>
            <a:xfrm>
              <a:off x="6268280" y="2295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1" name="pt14881"/>
            <p:cNvSpPr/>
            <p:nvPr/>
          </p:nvSpPr>
          <p:spPr>
            <a:xfrm>
              <a:off x="6406750" y="2223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2" name="pt14882"/>
            <p:cNvSpPr/>
            <p:nvPr/>
          </p:nvSpPr>
          <p:spPr>
            <a:xfrm>
              <a:off x="6360538" y="2229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3" name="pt14883"/>
            <p:cNvSpPr/>
            <p:nvPr/>
          </p:nvSpPr>
          <p:spPr>
            <a:xfrm>
              <a:off x="6640819" y="1947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4" name="pt14884"/>
            <p:cNvSpPr/>
            <p:nvPr/>
          </p:nvSpPr>
          <p:spPr>
            <a:xfrm>
              <a:off x="6078354" y="2470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5" name="pt14885"/>
            <p:cNvSpPr/>
            <p:nvPr/>
          </p:nvSpPr>
          <p:spPr>
            <a:xfrm>
              <a:off x="6474336" y="2032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6" name="pt14886"/>
            <p:cNvSpPr/>
            <p:nvPr/>
          </p:nvSpPr>
          <p:spPr>
            <a:xfrm>
              <a:off x="7012856" y="1656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7" name="pt14887"/>
            <p:cNvSpPr/>
            <p:nvPr/>
          </p:nvSpPr>
          <p:spPr>
            <a:xfrm>
              <a:off x="7038774" y="1649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8" name="pt14888"/>
            <p:cNvSpPr/>
            <p:nvPr/>
          </p:nvSpPr>
          <p:spPr>
            <a:xfrm>
              <a:off x="6775226" y="1833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9" name="pt14889"/>
            <p:cNvSpPr/>
            <p:nvPr/>
          </p:nvSpPr>
          <p:spPr>
            <a:xfrm>
              <a:off x="6640729" y="1912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0" name="pt14890"/>
            <p:cNvSpPr/>
            <p:nvPr/>
          </p:nvSpPr>
          <p:spPr>
            <a:xfrm>
              <a:off x="6954295" y="1624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1" name="pt14891"/>
            <p:cNvSpPr/>
            <p:nvPr/>
          </p:nvSpPr>
          <p:spPr>
            <a:xfrm>
              <a:off x="6669758" y="1902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2" name="pt14892"/>
            <p:cNvSpPr/>
            <p:nvPr/>
          </p:nvSpPr>
          <p:spPr>
            <a:xfrm>
              <a:off x="7128132" y="1519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3" name="pt14893"/>
            <p:cNvSpPr/>
            <p:nvPr/>
          </p:nvSpPr>
          <p:spPr>
            <a:xfrm>
              <a:off x="6119385" y="2326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4" name="pt14894"/>
            <p:cNvSpPr/>
            <p:nvPr/>
          </p:nvSpPr>
          <p:spPr>
            <a:xfrm>
              <a:off x="6071970" y="2430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5" name="pt14895"/>
            <p:cNvSpPr/>
            <p:nvPr/>
          </p:nvSpPr>
          <p:spPr>
            <a:xfrm>
              <a:off x="7218982" y="1544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6" name="pt14896"/>
            <p:cNvSpPr/>
            <p:nvPr/>
          </p:nvSpPr>
          <p:spPr>
            <a:xfrm>
              <a:off x="6317244" y="222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7" name="pt14897"/>
            <p:cNvSpPr/>
            <p:nvPr/>
          </p:nvSpPr>
          <p:spPr>
            <a:xfrm>
              <a:off x="6069560" y="2412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8" name="pt14898"/>
            <p:cNvSpPr/>
            <p:nvPr/>
          </p:nvSpPr>
          <p:spPr>
            <a:xfrm>
              <a:off x="6246727" y="2217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9" name="pt14899"/>
            <p:cNvSpPr/>
            <p:nvPr/>
          </p:nvSpPr>
          <p:spPr>
            <a:xfrm>
              <a:off x="6931289" y="1650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0" name="pt14900"/>
            <p:cNvSpPr/>
            <p:nvPr/>
          </p:nvSpPr>
          <p:spPr>
            <a:xfrm>
              <a:off x="6787889" y="1786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1" name="pt14901"/>
            <p:cNvSpPr/>
            <p:nvPr/>
          </p:nvSpPr>
          <p:spPr>
            <a:xfrm>
              <a:off x="6967486" y="169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2" name="pt14902"/>
            <p:cNvSpPr/>
            <p:nvPr/>
          </p:nvSpPr>
          <p:spPr>
            <a:xfrm>
              <a:off x="5939396" y="2495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3" name="pt14903"/>
            <p:cNvSpPr/>
            <p:nvPr/>
          </p:nvSpPr>
          <p:spPr>
            <a:xfrm>
              <a:off x="6639006" y="1865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4" name="pt14904"/>
            <p:cNvSpPr/>
            <p:nvPr/>
          </p:nvSpPr>
          <p:spPr>
            <a:xfrm>
              <a:off x="7142988" y="1491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5" name="pt14905"/>
            <p:cNvSpPr/>
            <p:nvPr/>
          </p:nvSpPr>
          <p:spPr>
            <a:xfrm>
              <a:off x="7110346" y="1589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6" name="pt14906"/>
            <p:cNvSpPr/>
            <p:nvPr/>
          </p:nvSpPr>
          <p:spPr>
            <a:xfrm>
              <a:off x="7290669" y="1443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7" name="pt14907"/>
            <p:cNvSpPr/>
            <p:nvPr/>
          </p:nvSpPr>
          <p:spPr>
            <a:xfrm>
              <a:off x="6939112" y="170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8" name="pt14908"/>
            <p:cNvSpPr/>
            <p:nvPr/>
          </p:nvSpPr>
          <p:spPr>
            <a:xfrm>
              <a:off x="7191540" y="1490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9" name="pt14909"/>
            <p:cNvSpPr/>
            <p:nvPr/>
          </p:nvSpPr>
          <p:spPr>
            <a:xfrm>
              <a:off x="7271005" y="145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0" name="pt14910"/>
            <p:cNvSpPr/>
            <p:nvPr/>
          </p:nvSpPr>
          <p:spPr>
            <a:xfrm>
              <a:off x="7093240" y="1621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1" name="pt14911"/>
            <p:cNvSpPr/>
            <p:nvPr/>
          </p:nvSpPr>
          <p:spPr>
            <a:xfrm>
              <a:off x="6699990" y="186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2" name="pt14912"/>
            <p:cNvSpPr/>
            <p:nvPr/>
          </p:nvSpPr>
          <p:spPr>
            <a:xfrm>
              <a:off x="6433382" y="2126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3" name="pt14913"/>
            <p:cNvSpPr/>
            <p:nvPr/>
          </p:nvSpPr>
          <p:spPr>
            <a:xfrm>
              <a:off x="6353280" y="2239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4" name="pt14914"/>
            <p:cNvSpPr/>
            <p:nvPr/>
          </p:nvSpPr>
          <p:spPr>
            <a:xfrm>
              <a:off x="6989174" y="1634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5" name="pt14915"/>
            <p:cNvSpPr/>
            <p:nvPr/>
          </p:nvSpPr>
          <p:spPr>
            <a:xfrm>
              <a:off x="6304368" y="2222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6" name="pt14916"/>
            <p:cNvSpPr/>
            <p:nvPr/>
          </p:nvSpPr>
          <p:spPr>
            <a:xfrm>
              <a:off x="7022061" y="1699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7" name="pt14917"/>
            <p:cNvSpPr/>
            <p:nvPr/>
          </p:nvSpPr>
          <p:spPr>
            <a:xfrm>
              <a:off x="6658573" y="2051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8" name="pt14918"/>
            <p:cNvSpPr/>
            <p:nvPr/>
          </p:nvSpPr>
          <p:spPr>
            <a:xfrm>
              <a:off x="7154481" y="1519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9" name="pt14919"/>
            <p:cNvSpPr/>
            <p:nvPr/>
          </p:nvSpPr>
          <p:spPr>
            <a:xfrm>
              <a:off x="7036460" y="1634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0" name="pt14920"/>
            <p:cNvSpPr/>
            <p:nvPr/>
          </p:nvSpPr>
          <p:spPr>
            <a:xfrm>
              <a:off x="7262288" y="1425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1" name="pt14921"/>
            <p:cNvSpPr/>
            <p:nvPr/>
          </p:nvSpPr>
          <p:spPr>
            <a:xfrm>
              <a:off x="6927766" y="1702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2" name="pt14922"/>
            <p:cNvSpPr/>
            <p:nvPr/>
          </p:nvSpPr>
          <p:spPr>
            <a:xfrm>
              <a:off x="6087038" y="2384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3" name="pt14923"/>
            <p:cNvSpPr/>
            <p:nvPr/>
          </p:nvSpPr>
          <p:spPr>
            <a:xfrm>
              <a:off x="6635136" y="1988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4" name="pt14924"/>
            <p:cNvSpPr/>
            <p:nvPr/>
          </p:nvSpPr>
          <p:spPr>
            <a:xfrm>
              <a:off x="6162351" y="238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5" name="pt14925"/>
            <p:cNvSpPr/>
            <p:nvPr/>
          </p:nvSpPr>
          <p:spPr>
            <a:xfrm>
              <a:off x="6358468" y="2171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6" name="pt14926"/>
            <p:cNvSpPr/>
            <p:nvPr/>
          </p:nvSpPr>
          <p:spPr>
            <a:xfrm>
              <a:off x="6974872" y="1720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7" name="pt14927"/>
            <p:cNvSpPr/>
            <p:nvPr/>
          </p:nvSpPr>
          <p:spPr>
            <a:xfrm>
              <a:off x="7091575" y="1557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8" name="pt14928"/>
            <p:cNvSpPr/>
            <p:nvPr/>
          </p:nvSpPr>
          <p:spPr>
            <a:xfrm>
              <a:off x="6030528" y="2467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9" name="pt14929"/>
            <p:cNvSpPr/>
            <p:nvPr/>
          </p:nvSpPr>
          <p:spPr>
            <a:xfrm>
              <a:off x="6614547" y="1975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0" name="pt14930"/>
            <p:cNvSpPr/>
            <p:nvPr/>
          </p:nvSpPr>
          <p:spPr>
            <a:xfrm>
              <a:off x="6862379" y="1704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1" name="pt14931"/>
            <p:cNvSpPr/>
            <p:nvPr/>
          </p:nvSpPr>
          <p:spPr>
            <a:xfrm>
              <a:off x="6959753" y="1722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2" name="pt14932"/>
            <p:cNvSpPr/>
            <p:nvPr/>
          </p:nvSpPr>
          <p:spPr>
            <a:xfrm>
              <a:off x="7029254" y="159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3" name="pt14933"/>
            <p:cNvSpPr/>
            <p:nvPr/>
          </p:nvSpPr>
          <p:spPr>
            <a:xfrm>
              <a:off x="7203882" y="1491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4" name="pt14934"/>
            <p:cNvSpPr/>
            <p:nvPr/>
          </p:nvSpPr>
          <p:spPr>
            <a:xfrm>
              <a:off x="6030528" y="2467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5" name="pt14935"/>
            <p:cNvSpPr/>
            <p:nvPr/>
          </p:nvSpPr>
          <p:spPr>
            <a:xfrm>
              <a:off x="6614547" y="1975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6" name="pt14936"/>
            <p:cNvSpPr/>
            <p:nvPr/>
          </p:nvSpPr>
          <p:spPr>
            <a:xfrm>
              <a:off x="6862379" y="1704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7" name="pt14937"/>
            <p:cNvSpPr/>
            <p:nvPr/>
          </p:nvSpPr>
          <p:spPr>
            <a:xfrm>
              <a:off x="6959753" y="1722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8" name="pt14938"/>
            <p:cNvSpPr/>
            <p:nvPr/>
          </p:nvSpPr>
          <p:spPr>
            <a:xfrm>
              <a:off x="7029254" y="159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9" name="pt14939"/>
            <p:cNvSpPr/>
            <p:nvPr/>
          </p:nvSpPr>
          <p:spPr>
            <a:xfrm>
              <a:off x="7203882" y="1491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0" name="pt14940"/>
            <p:cNvSpPr/>
            <p:nvPr/>
          </p:nvSpPr>
          <p:spPr>
            <a:xfrm>
              <a:off x="6402745" y="2153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1" name="pt14941"/>
            <p:cNvSpPr/>
            <p:nvPr/>
          </p:nvSpPr>
          <p:spPr>
            <a:xfrm>
              <a:off x="6491068" y="207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2" name="pt14942"/>
            <p:cNvSpPr/>
            <p:nvPr/>
          </p:nvSpPr>
          <p:spPr>
            <a:xfrm>
              <a:off x="6246592" y="2257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3" name="pt14943"/>
            <p:cNvSpPr/>
            <p:nvPr/>
          </p:nvSpPr>
          <p:spPr>
            <a:xfrm>
              <a:off x="6382895" y="2208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4" name="pt14944"/>
            <p:cNvSpPr/>
            <p:nvPr/>
          </p:nvSpPr>
          <p:spPr>
            <a:xfrm>
              <a:off x="6168065" y="2415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5" name="pt14945"/>
            <p:cNvSpPr/>
            <p:nvPr/>
          </p:nvSpPr>
          <p:spPr>
            <a:xfrm>
              <a:off x="7203573" y="1441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6" name="pt14946"/>
            <p:cNvSpPr/>
            <p:nvPr/>
          </p:nvSpPr>
          <p:spPr>
            <a:xfrm>
              <a:off x="6152586" y="238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7" name="pt14947"/>
            <p:cNvSpPr/>
            <p:nvPr/>
          </p:nvSpPr>
          <p:spPr>
            <a:xfrm>
              <a:off x="6433754" y="2202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8" name="pt14948"/>
            <p:cNvSpPr/>
            <p:nvPr/>
          </p:nvSpPr>
          <p:spPr>
            <a:xfrm>
              <a:off x="7278121" y="1441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9" name="pt14949"/>
            <p:cNvSpPr/>
            <p:nvPr/>
          </p:nvSpPr>
          <p:spPr>
            <a:xfrm>
              <a:off x="6498011" y="2029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0" name="pt14950"/>
            <p:cNvSpPr/>
            <p:nvPr/>
          </p:nvSpPr>
          <p:spPr>
            <a:xfrm>
              <a:off x="7230501" y="1430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1" name="pt14951"/>
            <p:cNvSpPr/>
            <p:nvPr/>
          </p:nvSpPr>
          <p:spPr>
            <a:xfrm>
              <a:off x="7264654" y="1458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2" name="pt14952"/>
            <p:cNvSpPr/>
            <p:nvPr/>
          </p:nvSpPr>
          <p:spPr>
            <a:xfrm>
              <a:off x="6130872" y="2415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3" name="pt14953"/>
            <p:cNvSpPr/>
            <p:nvPr/>
          </p:nvSpPr>
          <p:spPr>
            <a:xfrm>
              <a:off x="6644451" y="1928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4" name="pt14954"/>
            <p:cNvSpPr/>
            <p:nvPr/>
          </p:nvSpPr>
          <p:spPr>
            <a:xfrm>
              <a:off x="6716986" y="1871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5" name="pt14955"/>
            <p:cNvSpPr/>
            <p:nvPr/>
          </p:nvSpPr>
          <p:spPr>
            <a:xfrm>
              <a:off x="6595912" y="2019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6" name="pt14956"/>
            <p:cNvSpPr/>
            <p:nvPr/>
          </p:nvSpPr>
          <p:spPr>
            <a:xfrm>
              <a:off x="6028516" y="2430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7" name="pt14957"/>
            <p:cNvSpPr/>
            <p:nvPr/>
          </p:nvSpPr>
          <p:spPr>
            <a:xfrm>
              <a:off x="6562466" y="2087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8" name="pt14958"/>
            <p:cNvSpPr/>
            <p:nvPr/>
          </p:nvSpPr>
          <p:spPr>
            <a:xfrm>
              <a:off x="6428991" y="2292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9" name="pt14959"/>
            <p:cNvSpPr/>
            <p:nvPr/>
          </p:nvSpPr>
          <p:spPr>
            <a:xfrm>
              <a:off x="6863517" y="1803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0" name="pt14960"/>
            <p:cNvSpPr/>
            <p:nvPr/>
          </p:nvSpPr>
          <p:spPr>
            <a:xfrm>
              <a:off x="7154031" y="1546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1" name="pt14961"/>
            <p:cNvSpPr/>
            <p:nvPr/>
          </p:nvSpPr>
          <p:spPr>
            <a:xfrm>
              <a:off x="6698042" y="1900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2" name="pt14962"/>
            <p:cNvSpPr/>
            <p:nvPr/>
          </p:nvSpPr>
          <p:spPr>
            <a:xfrm>
              <a:off x="6583415" y="1987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3" name="pt14963"/>
            <p:cNvSpPr/>
            <p:nvPr/>
          </p:nvSpPr>
          <p:spPr>
            <a:xfrm>
              <a:off x="6625096" y="1974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4" name="pt14964"/>
            <p:cNvSpPr/>
            <p:nvPr/>
          </p:nvSpPr>
          <p:spPr>
            <a:xfrm>
              <a:off x="6398753" y="2206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5" name="pt14965"/>
            <p:cNvSpPr/>
            <p:nvPr/>
          </p:nvSpPr>
          <p:spPr>
            <a:xfrm>
              <a:off x="6879536" y="1817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6" name="pt14966"/>
            <p:cNvSpPr/>
            <p:nvPr/>
          </p:nvSpPr>
          <p:spPr>
            <a:xfrm>
              <a:off x="7218474" y="1594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7" name="pt14967"/>
            <p:cNvSpPr/>
            <p:nvPr/>
          </p:nvSpPr>
          <p:spPr>
            <a:xfrm>
              <a:off x="6156739" y="2412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8" name="pt14968"/>
            <p:cNvSpPr/>
            <p:nvPr/>
          </p:nvSpPr>
          <p:spPr>
            <a:xfrm>
              <a:off x="6268589" y="2215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9" name="pt14969"/>
            <p:cNvSpPr/>
            <p:nvPr/>
          </p:nvSpPr>
          <p:spPr>
            <a:xfrm>
              <a:off x="6182014" y="2355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0" name="pt14970"/>
            <p:cNvSpPr/>
            <p:nvPr/>
          </p:nvSpPr>
          <p:spPr>
            <a:xfrm>
              <a:off x="6740121" y="1883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1" name="pt14971"/>
            <p:cNvSpPr/>
            <p:nvPr/>
          </p:nvSpPr>
          <p:spPr>
            <a:xfrm>
              <a:off x="6385672" y="2150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2" name="pt14972"/>
            <p:cNvSpPr/>
            <p:nvPr/>
          </p:nvSpPr>
          <p:spPr>
            <a:xfrm>
              <a:off x="7257442" y="1467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3" name="pt14973"/>
            <p:cNvSpPr/>
            <p:nvPr/>
          </p:nvSpPr>
          <p:spPr>
            <a:xfrm>
              <a:off x="6421914" y="2207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4" name="pt14974"/>
            <p:cNvSpPr/>
            <p:nvPr/>
          </p:nvSpPr>
          <p:spPr>
            <a:xfrm>
              <a:off x="6709864" y="1944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5" name="pt14975"/>
            <p:cNvSpPr/>
            <p:nvPr/>
          </p:nvSpPr>
          <p:spPr>
            <a:xfrm>
              <a:off x="6762311" y="1855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6" name="pt14976"/>
            <p:cNvSpPr/>
            <p:nvPr/>
          </p:nvSpPr>
          <p:spPr>
            <a:xfrm>
              <a:off x="6882923" y="1933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7" name="pt14977"/>
            <p:cNvSpPr/>
            <p:nvPr/>
          </p:nvSpPr>
          <p:spPr>
            <a:xfrm>
              <a:off x="6458227" y="2054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8" name="pt14978"/>
            <p:cNvSpPr/>
            <p:nvPr/>
          </p:nvSpPr>
          <p:spPr>
            <a:xfrm>
              <a:off x="7207070" y="1465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9" name="pt14979"/>
            <p:cNvSpPr/>
            <p:nvPr/>
          </p:nvSpPr>
          <p:spPr>
            <a:xfrm>
              <a:off x="6161412" y="2306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0" name="pt14980"/>
            <p:cNvSpPr/>
            <p:nvPr/>
          </p:nvSpPr>
          <p:spPr>
            <a:xfrm>
              <a:off x="7245305" y="1433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1" name="pt14981"/>
            <p:cNvSpPr/>
            <p:nvPr/>
          </p:nvSpPr>
          <p:spPr>
            <a:xfrm>
              <a:off x="5937641" y="2486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2" name="pt14982"/>
            <p:cNvSpPr/>
            <p:nvPr/>
          </p:nvSpPr>
          <p:spPr>
            <a:xfrm>
              <a:off x="6366741" y="2127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3" name="pt14983"/>
            <p:cNvSpPr/>
            <p:nvPr/>
          </p:nvSpPr>
          <p:spPr>
            <a:xfrm>
              <a:off x="6530589" y="1995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4" name="pt14984"/>
            <p:cNvSpPr/>
            <p:nvPr/>
          </p:nvSpPr>
          <p:spPr>
            <a:xfrm>
              <a:off x="7002410" y="1658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5" name="pt14985"/>
            <p:cNvSpPr/>
            <p:nvPr/>
          </p:nvSpPr>
          <p:spPr>
            <a:xfrm>
              <a:off x="7132156" y="154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6" name="pt14986"/>
            <p:cNvSpPr/>
            <p:nvPr/>
          </p:nvSpPr>
          <p:spPr>
            <a:xfrm>
              <a:off x="6642355" y="183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7" name="pt14987"/>
            <p:cNvSpPr/>
            <p:nvPr/>
          </p:nvSpPr>
          <p:spPr>
            <a:xfrm>
              <a:off x="6480751" y="1934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8" name="pt14988"/>
            <p:cNvSpPr/>
            <p:nvPr/>
          </p:nvSpPr>
          <p:spPr>
            <a:xfrm>
              <a:off x="6243442" y="2300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9" name="pt14989"/>
            <p:cNvSpPr/>
            <p:nvPr/>
          </p:nvSpPr>
          <p:spPr>
            <a:xfrm>
              <a:off x="7059775" y="1515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0" name="pt14990"/>
            <p:cNvSpPr/>
            <p:nvPr/>
          </p:nvSpPr>
          <p:spPr>
            <a:xfrm>
              <a:off x="6969851" y="160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1" name="pt14991"/>
            <p:cNvSpPr/>
            <p:nvPr/>
          </p:nvSpPr>
          <p:spPr>
            <a:xfrm>
              <a:off x="7120901" y="1431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2" name="pt14992"/>
            <p:cNvSpPr/>
            <p:nvPr/>
          </p:nvSpPr>
          <p:spPr>
            <a:xfrm>
              <a:off x="6363655" y="2144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3" name="pt14993"/>
            <p:cNvSpPr/>
            <p:nvPr/>
          </p:nvSpPr>
          <p:spPr>
            <a:xfrm>
              <a:off x="6842934" y="1997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4" name="pt14994"/>
            <p:cNvSpPr/>
            <p:nvPr/>
          </p:nvSpPr>
          <p:spPr>
            <a:xfrm>
              <a:off x="7160344" y="1531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5" name="pt14995"/>
            <p:cNvSpPr/>
            <p:nvPr/>
          </p:nvSpPr>
          <p:spPr>
            <a:xfrm>
              <a:off x="6410722" y="2315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6" name="pt14996"/>
            <p:cNvSpPr/>
            <p:nvPr/>
          </p:nvSpPr>
          <p:spPr>
            <a:xfrm>
              <a:off x="7281856" y="1624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7" name="pt14997"/>
            <p:cNvSpPr/>
            <p:nvPr/>
          </p:nvSpPr>
          <p:spPr>
            <a:xfrm>
              <a:off x="6659229" y="2081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8" name="pt14998"/>
            <p:cNvSpPr/>
            <p:nvPr/>
          </p:nvSpPr>
          <p:spPr>
            <a:xfrm>
              <a:off x="7125034" y="1629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9" name="pt14999"/>
            <p:cNvSpPr/>
            <p:nvPr/>
          </p:nvSpPr>
          <p:spPr>
            <a:xfrm>
              <a:off x="6652840" y="2153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0" name="pt15000"/>
            <p:cNvSpPr/>
            <p:nvPr/>
          </p:nvSpPr>
          <p:spPr>
            <a:xfrm>
              <a:off x="6716838" y="1966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1" name="pt15001"/>
            <p:cNvSpPr/>
            <p:nvPr/>
          </p:nvSpPr>
          <p:spPr>
            <a:xfrm>
              <a:off x="7188377" y="1768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2" name="pt15002"/>
            <p:cNvSpPr/>
            <p:nvPr/>
          </p:nvSpPr>
          <p:spPr>
            <a:xfrm>
              <a:off x="7232352" y="158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3" name="pt15003"/>
            <p:cNvSpPr/>
            <p:nvPr/>
          </p:nvSpPr>
          <p:spPr>
            <a:xfrm>
              <a:off x="6182374" y="2387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4" name="pt15004"/>
            <p:cNvSpPr/>
            <p:nvPr/>
          </p:nvSpPr>
          <p:spPr>
            <a:xfrm>
              <a:off x="6087186" y="2427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5" name="pt15005"/>
            <p:cNvSpPr/>
            <p:nvPr/>
          </p:nvSpPr>
          <p:spPr>
            <a:xfrm>
              <a:off x="6582078" y="2008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6" name="pt15006"/>
            <p:cNvSpPr/>
            <p:nvPr/>
          </p:nvSpPr>
          <p:spPr>
            <a:xfrm>
              <a:off x="7008138" y="1629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7" name="pt15007"/>
            <p:cNvSpPr/>
            <p:nvPr/>
          </p:nvSpPr>
          <p:spPr>
            <a:xfrm>
              <a:off x="6503539" y="2014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8" name="pt15008"/>
            <p:cNvSpPr/>
            <p:nvPr/>
          </p:nvSpPr>
          <p:spPr>
            <a:xfrm>
              <a:off x="6703153" y="1876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9" name="pt15009"/>
            <p:cNvSpPr/>
            <p:nvPr/>
          </p:nvSpPr>
          <p:spPr>
            <a:xfrm>
              <a:off x="6481079" y="212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0" name="pt15010"/>
            <p:cNvSpPr/>
            <p:nvPr/>
          </p:nvSpPr>
          <p:spPr>
            <a:xfrm>
              <a:off x="6672175" y="1952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1" name="pt15011"/>
            <p:cNvSpPr/>
            <p:nvPr/>
          </p:nvSpPr>
          <p:spPr>
            <a:xfrm>
              <a:off x="7103461" y="150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2" name="pt15012"/>
            <p:cNvSpPr/>
            <p:nvPr/>
          </p:nvSpPr>
          <p:spPr>
            <a:xfrm>
              <a:off x="6633857" y="1987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3" name="pt15013"/>
            <p:cNvSpPr/>
            <p:nvPr/>
          </p:nvSpPr>
          <p:spPr>
            <a:xfrm>
              <a:off x="7196862" y="1594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4" name="pt15014"/>
            <p:cNvSpPr/>
            <p:nvPr/>
          </p:nvSpPr>
          <p:spPr>
            <a:xfrm>
              <a:off x="6578208" y="2098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5" name="pt15015"/>
            <p:cNvSpPr/>
            <p:nvPr/>
          </p:nvSpPr>
          <p:spPr>
            <a:xfrm>
              <a:off x="6436737" y="2188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6" name="pt15016"/>
            <p:cNvSpPr/>
            <p:nvPr/>
          </p:nvSpPr>
          <p:spPr>
            <a:xfrm>
              <a:off x="6376402" y="2240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7" name="pt15017"/>
            <p:cNvSpPr/>
            <p:nvPr/>
          </p:nvSpPr>
          <p:spPr>
            <a:xfrm>
              <a:off x="7026124" y="1690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8" name="pt15018"/>
            <p:cNvSpPr/>
            <p:nvPr/>
          </p:nvSpPr>
          <p:spPr>
            <a:xfrm>
              <a:off x="6658998" y="1976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9" name="pt15019"/>
            <p:cNvSpPr/>
            <p:nvPr/>
          </p:nvSpPr>
          <p:spPr>
            <a:xfrm>
              <a:off x="7200874" y="1556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0" name="pt15020"/>
            <p:cNvSpPr/>
            <p:nvPr/>
          </p:nvSpPr>
          <p:spPr>
            <a:xfrm>
              <a:off x="6435188" y="2168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1" name="pt15021"/>
            <p:cNvSpPr/>
            <p:nvPr/>
          </p:nvSpPr>
          <p:spPr>
            <a:xfrm>
              <a:off x="6896474" y="1748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2" name="pt15022"/>
            <p:cNvSpPr/>
            <p:nvPr/>
          </p:nvSpPr>
          <p:spPr>
            <a:xfrm>
              <a:off x="6257481" y="2275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3" name="pt15023"/>
            <p:cNvSpPr/>
            <p:nvPr/>
          </p:nvSpPr>
          <p:spPr>
            <a:xfrm>
              <a:off x="7209288" y="1469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4" name="pt15024"/>
            <p:cNvSpPr/>
            <p:nvPr/>
          </p:nvSpPr>
          <p:spPr>
            <a:xfrm>
              <a:off x="6306676" y="2249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5" name="pt15025"/>
            <p:cNvSpPr/>
            <p:nvPr/>
          </p:nvSpPr>
          <p:spPr>
            <a:xfrm>
              <a:off x="6203247" y="2408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6" name="pt15026"/>
            <p:cNvSpPr/>
            <p:nvPr/>
          </p:nvSpPr>
          <p:spPr>
            <a:xfrm>
              <a:off x="6685315" y="1923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7" name="pt15027"/>
            <p:cNvSpPr/>
            <p:nvPr/>
          </p:nvSpPr>
          <p:spPr>
            <a:xfrm>
              <a:off x="6252223" y="2323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8" name="pt15028"/>
            <p:cNvSpPr/>
            <p:nvPr/>
          </p:nvSpPr>
          <p:spPr>
            <a:xfrm>
              <a:off x="6907215" y="1635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9" name="pt15029"/>
            <p:cNvSpPr/>
            <p:nvPr/>
          </p:nvSpPr>
          <p:spPr>
            <a:xfrm>
              <a:off x="7276173" y="1377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0" name="pt15030"/>
            <p:cNvSpPr/>
            <p:nvPr/>
          </p:nvSpPr>
          <p:spPr>
            <a:xfrm>
              <a:off x="6223129" y="2312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1" name="pt15031"/>
            <p:cNvSpPr/>
            <p:nvPr/>
          </p:nvSpPr>
          <p:spPr>
            <a:xfrm>
              <a:off x="6478996" y="2119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2" name="pt15032"/>
            <p:cNvSpPr/>
            <p:nvPr/>
          </p:nvSpPr>
          <p:spPr>
            <a:xfrm>
              <a:off x="6166882" y="2424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3" name="pt15033"/>
            <p:cNvSpPr/>
            <p:nvPr/>
          </p:nvSpPr>
          <p:spPr>
            <a:xfrm>
              <a:off x="7125349" y="1533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4" name="pt15034"/>
            <p:cNvSpPr/>
            <p:nvPr/>
          </p:nvSpPr>
          <p:spPr>
            <a:xfrm>
              <a:off x="6370276" y="2225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5" name="pt15035"/>
            <p:cNvSpPr/>
            <p:nvPr/>
          </p:nvSpPr>
          <p:spPr>
            <a:xfrm>
              <a:off x="7273724" y="1423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6" name="pt15036"/>
            <p:cNvSpPr/>
            <p:nvPr/>
          </p:nvSpPr>
          <p:spPr>
            <a:xfrm>
              <a:off x="7269025" y="1460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7" name="pt15037"/>
            <p:cNvSpPr/>
            <p:nvPr/>
          </p:nvSpPr>
          <p:spPr>
            <a:xfrm>
              <a:off x="6258060" y="2291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8" name="pt15038"/>
            <p:cNvSpPr/>
            <p:nvPr/>
          </p:nvSpPr>
          <p:spPr>
            <a:xfrm>
              <a:off x="6481137" y="212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9" name="pt15039"/>
            <p:cNvSpPr/>
            <p:nvPr/>
          </p:nvSpPr>
          <p:spPr>
            <a:xfrm>
              <a:off x="6361932" y="222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0" name="pt15040"/>
            <p:cNvSpPr/>
            <p:nvPr/>
          </p:nvSpPr>
          <p:spPr>
            <a:xfrm>
              <a:off x="6445936" y="2096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1" name="pt15041"/>
            <p:cNvSpPr/>
            <p:nvPr/>
          </p:nvSpPr>
          <p:spPr>
            <a:xfrm>
              <a:off x="7257184" y="1397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2" name="pt15042"/>
            <p:cNvSpPr/>
            <p:nvPr/>
          </p:nvSpPr>
          <p:spPr>
            <a:xfrm>
              <a:off x="7163822" y="1520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3" name="pt15043"/>
            <p:cNvSpPr/>
            <p:nvPr/>
          </p:nvSpPr>
          <p:spPr>
            <a:xfrm>
              <a:off x="7259589" y="1425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4" name="pt15044"/>
            <p:cNvSpPr/>
            <p:nvPr/>
          </p:nvSpPr>
          <p:spPr>
            <a:xfrm>
              <a:off x="6072665" y="2427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5" name="pt15045"/>
            <p:cNvSpPr/>
            <p:nvPr/>
          </p:nvSpPr>
          <p:spPr>
            <a:xfrm>
              <a:off x="6748144" y="1837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6" name="pt15046"/>
            <p:cNvSpPr/>
            <p:nvPr/>
          </p:nvSpPr>
          <p:spPr>
            <a:xfrm>
              <a:off x="6669051" y="1937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7" name="pt15047"/>
            <p:cNvSpPr/>
            <p:nvPr/>
          </p:nvSpPr>
          <p:spPr>
            <a:xfrm>
              <a:off x="6686317" y="2019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8" name="pt15048"/>
            <p:cNvSpPr/>
            <p:nvPr/>
          </p:nvSpPr>
          <p:spPr>
            <a:xfrm>
              <a:off x="6314242" y="2228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9" name="pt15049"/>
            <p:cNvSpPr/>
            <p:nvPr/>
          </p:nvSpPr>
          <p:spPr>
            <a:xfrm>
              <a:off x="6439887" y="210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0" name="pt15050"/>
            <p:cNvSpPr/>
            <p:nvPr/>
          </p:nvSpPr>
          <p:spPr>
            <a:xfrm>
              <a:off x="7268646" y="1540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1" name="pt15051"/>
            <p:cNvSpPr/>
            <p:nvPr/>
          </p:nvSpPr>
          <p:spPr>
            <a:xfrm>
              <a:off x="6336728" y="2133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2" name="pt15052"/>
            <p:cNvSpPr/>
            <p:nvPr/>
          </p:nvSpPr>
          <p:spPr>
            <a:xfrm>
              <a:off x="6517456" y="2105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3" name="pt15053"/>
            <p:cNvSpPr/>
            <p:nvPr/>
          </p:nvSpPr>
          <p:spPr>
            <a:xfrm>
              <a:off x="6355305" y="2146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4" name="pt15054"/>
            <p:cNvSpPr/>
            <p:nvPr/>
          </p:nvSpPr>
          <p:spPr>
            <a:xfrm>
              <a:off x="6909324" y="1636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5" name="pt15055"/>
            <p:cNvSpPr/>
            <p:nvPr/>
          </p:nvSpPr>
          <p:spPr>
            <a:xfrm>
              <a:off x="6495780" y="2163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6" name="pt15056"/>
            <p:cNvSpPr/>
            <p:nvPr/>
          </p:nvSpPr>
          <p:spPr>
            <a:xfrm>
              <a:off x="6406364" y="2145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7" name="pt15057"/>
            <p:cNvSpPr/>
            <p:nvPr/>
          </p:nvSpPr>
          <p:spPr>
            <a:xfrm>
              <a:off x="6045583" y="2444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8" name="pt15058"/>
            <p:cNvSpPr/>
            <p:nvPr/>
          </p:nvSpPr>
          <p:spPr>
            <a:xfrm>
              <a:off x="6974718" y="1651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9" name="pt15059"/>
            <p:cNvSpPr/>
            <p:nvPr/>
          </p:nvSpPr>
          <p:spPr>
            <a:xfrm>
              <a:off x="6054486" y="242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0" name="pt15060"/>
            <p:cNvSpPr/>
            <p:nvPr/>
          </p:nvSpPr>
          <p:spPr>
            <a:xfrm>
              <a:off x="6361740" y="2272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1" name="pt15061"/>
            <p:cNvSpPr/>
            <p:nvPr/>
          </p:nvSpPr>
          <p:spPr>
            <a:xfrm>
              <a:off x="7005245" y="1731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2" name="pt15062"/>
            <p:cNvSpPr/>
            <p:nvPr/>
          </p:nvSpPr>
          <p:spPr>
            <a:xfrm>
              <a:off x="6589265" y="2025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3" name="pt15063"/>
            <p:cNvSpPr/>
            <p:nvPr/>
          </p:nvSpPr>
          <p:spPr>
            <a:xfrm>
              <a:off x="6080018" y="2456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4" name="pt15064"/>
            <p:cNvSpPr/>
            <p:nvPr/>
          </p:nvSpPr>
          <p:spPr>
            <a:xfrm>
              <a:off x="6363450" y="225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5" name="pt15065"/>
            <p:cNvSpPr/>
            <p:nvPr/>
          </p:nvSpPr>
          <p:spPr>
            <a:xfrm>
              <a:off x="6136342" y="2386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6" name="pt15066"/>
            <p:cNvSpPr/>
            <p:nvPr/>
          </p:nvSpPr>
          <p:spPr>
            <a:xfrm>
              <a:off x="6238017" y="2260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7" name="pt15067"/>
            <p:cNvSpPr/>
            <p:nvPr/>
          </p:nvSpPr>
          <p:spPr>
            <a:xfrm>
              <a:off x="7234711" y="1411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8" name="pt15068"/>
            <p:cNvSpPr/>
            <p:nvPr/>
          </p:nvSpPr>
          <p:spPr>
            <a:xfrm>
              <a:off x="6442632" y="2018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9" name="pt15069"/>
            <p:cNvSpPr/>
            <p:nvPr/>
          </p:nvSpPr>
          <p:spPr>
            <a:xfrm>
              <a:off x="6466718" y="2046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0" name="pt15070"/>
            <p:cNvSpPr/>
            <p:nvPr/>
          </p:nvSpPr>
          <p:spPr>
            <a:xfrm>
              <a:off x="6158192" y="2383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1" name="pt15071"/>
            <p:cNvSpPr/>
            <p:nvPr/>
          </p:nvSpPr>
          <p:spPr>
            <a:xfrm>
              <a:off x="6468769" y="2076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2" name="pt15072"/>
            <p:cNvSpPr/>
            <p:nvPr/>
          </p:nvSpPr>
          <p:spPr>
            <a:xfrm>
              <a:off x="6876534" y="1706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3" name="pt15073"/>
            <p:cNvSpPr/>
            <p:nvPr/>
          </p:nvSpPr>
          <p:spPr>
            <a:xfrm>
              <a:off x="6228760" y="2277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4" name="pt15074"/>
            <p:cNvSpPr/>
            <p:nvPr/>
          </p:nvSpPr>
          <p:spPr>
            <a:xfrm>
              <a:off x="5926257" y="2551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5" name="pt15075"/>
            <p:cNvSpPr/>
            <p:nvPr/>
          </p:nvSpPr>
          <p:spPr>
            <a:xfrm>
              <a:off x="7240182" y="1481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6" name="pt15076"/>
            <p:cNvSpPr/>
            <p:nvPr/>
          </p:nvSpPr>
          <p:spPr>
            <a:xfrm>
              <a:off x="6547019" y="2040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7" name="pt15077"/>
            <p:cNvSpPr/>
            <p:nvPr/>
          </p:nvSpPr>
          <p:spPr>
            <a:xfrm>
              <a:off x="6404268" y="2144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8" name="pt15078"/>
            <p:cNvSpPr/>
            <p:nvPr/>
          </p:nvSpPr>
          <p:spPr>
            <a:xfrm>
              <a:off x="7167717" y="1578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9" name="pt15079"/>
            <p:cNvSpPr/>
            <p:nvPr/>
          </p:nvSpPr>
          <p:spPr>
            <a:xfrm>
              <a:off x="7270465" y="1505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0" name="pt15080"/>
            <p:cNvSpPr/>
            <p:nvPr/>
          </p:nvSpPr>
          <p:spPr>
            <a:xfrm>
              <a:off x="6498030" y="2106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1" name="pt15081"/>
            <p:cNvSpPr/>
            <p:nvPr/>
          </p:nvSpPr>
          <p:spPr>
            <a:xfrm>
              <a:off x="6647671" y="1997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2" name="pt15082"/>
            <p:cNvSpPr/>
            <p:nvPr/>
          </p:nvSpPr>
          <p:spPr>
            <a:xfrm>
              <a:off x="6338797" y="224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3" name="pt15083"/>
            <p:cNvSpPr/>
            <p:nvPr/>
          </p:nvSpPr>
          <p:spPr>
            <a:xfrm>
              <a:off x="6661755" y="2005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4" name="pt15084"/>
            <p:cNvSpPr/>
            <p:nvPr/>
          </p:nvSpPr>
          <p:spPr>
            <a:xfrm>
              <a:off x="6632784" y="1938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5" name="pt15085"/>
            <p:cNvSpPr/>
            <p:nvPr/>
          </p:nvSpPr>
          <p:spPr>
            <a:xfrm>
              <a:off x="7281271" y="1435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6" name="pt15086"/>
            <p:cNvSpPr/>
            <p:nvPr/>
          </p:nvSpPr>
          <p:spPr>
            <a:xfrm>
              <a:off x="6423784" y="2143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7" name="pt15087"/>
            <p:cNvSpPr/>
            <p:nvPr/>
          </p:nvSpPr>
          <p:spPr>
            <a:xfrm>
              <a:off x="6439906" y="2212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8" name="pt15088"/>
            <p:cNvSpPr/>
            <p:nvPr/>
          </p:nvSpPr>
          <p:spPr>
            <a:xfrm>
              <a:off x="5927304" y="2566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9" name="pt15089"/>
            <p:cNvSpPr/>
            <p:nvPr/>
          </p:nvSpPr>
          <p:spPr>
            <a:xfrm>
              <a:off x="6098384" y="2449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0" name="pt15090"/>
            <p:cNvSpPr/>
            <p:nvPr/>
          </p:nvSpPr>
          <p:spPr>
            <a:xfrm>
              <a:off x="6405586" y="2218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1" name="pt15091"/>
            <p:cNvSpPr/>
            <p:nvPr/>
          </p:nvSpPr>
          <p:spPr>
            <a:xfrm>
              <a:off x="6885366" y="1799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2" name="pt15092"/>
            <p:cNvSpPr/>
            <p:nvPr/>
          </p:nvSpPr>
          <p:spPr>
            <a:xfrm>
              <a:off x="7199286" y="1488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3" name="pt15093"/>
            <p:cNvSpPr/>
            <p:nvPr/>
          </p:nvSpPr>
          <p:spPr>
            <a:xfrm>
              <a:off x="7256747" y="138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4" name="pt15094"/>
            <p:cNvSpPr/>
            <p:nvPr/>
          </p:nvSpPr>
          <p:spPr>
            <a:xfrm>
              <a:off x="6954662" y="1824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5" name="pt15095"/>
            <p:cNvSpPr/>
            <p:nvPr/>
          </p:nvSpPr>
          <p:spPr>
            <a:xfrm>
              <a:off x="6392691" y="2174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6" name="pt15096"/>
            <p:cNvSpPr/>
            <p:nvPr/>
          </p:nvSpPr>
          <p:spPr>
            <a:xfrm>
              <a:off x="6169859" y="2287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7" name="pt15097"/>
            <p:cNvSpPr/>
            <p:nvPr/>
          </p:nvSpPr>
          <p:spPr>
            <a:xfrm>
              <a:off x="7220081" y="1479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8" name="pt15098"/>
            <p:cNvSpPr/>
            <p:nvPr/>
          </p:nvSpPr>
          <p:spPr>
            <a:xfrm>
              <a:off x="6089596" y="250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9" name="pt15099"/>
            <p:cNvSpPr/>
            <p:nvPr/>
          </p:nvSpPr>
          <p:spPr>
            <a:xfrm>
              <a:off x="6029268" y="2377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0" name="pt15100"/>
            <p:cNvSpPr/>
            <p:nvPr/>
          </p:nvSpPr>
          <p:spPr>
            <a:xfrm>
              <a:off x="6729142" y="1971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1" name="pt15101"/>
            <p:cNvSpPr/>
            <p:nvPr/>
          </p:nvSpPr>
          <p:spPr>
            <a:xfrm>
              <a:off x="6903596" y="163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2" name="pt15102"/>
            <p:cNvSpPr/>
            <p:nvPr/>
          </p:nvSpPr>
          <p:spPr>
            <a:xfrm>
              <a:off x="6238145" y="2215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3" name="pt15103"/>
            <p:cNvSpPr/>
            <p:nvPr/>
          </p:nvSpPr>
          <p:spPr>
            <a:xfrm>
              <a:off x="6971632" y="1614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4" name="pt15104"/>
            <p:cNvSpPr/>
            <p:nvPr/>
          </p:nvSpPr>
          <p:spPr>
            <a:xfrm>
              <a:off x="6267728" y="2188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5" name="pt15105"/>
            <p:cNvSpPr/>
            <p:nvPr/>
          </p:nvSpPr>
          <p:spPr>
            <a:xfrm>
              <a:off x="6598843" y="1931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6" name="pt15106"/>
            <p:cNvSpPr/>
            <p:nvPr/>
          </p:nvSpPr>
          <p:spPr>
            <a:xfrm>
              <a:off x="6253907" y="2217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7" name="pt15107"/>
            <p:cNvSpPr/>
            <p:nvPr/>
          </p:nvSpPr>
          <p:spPr>
            <a:xfrm>
              <a:off x="6285129" y="2150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8" name="pt15108"/>
            <p:cNvSpPr/>
            <p:nvPr/>
          </p:nvSpPr>
          <p:spPr>
            <a:xfrm>
              <a:off x="6261287" y="2249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9" name="pt15109"/>
            <p:cNvSpPr/>
            <p:nvPr/>
          </p:nvSpPr>
          <p:spPr>
            <a:xfrm>
              <a:off x="6339627" y="2122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0" name="pt15110"/>
            <p:cNvSpPr/>
            <p:nvPr/>
          </p:nvSpPr>
          <p:spPr>
            <a:xfrm>
              <a:off x="6203105" y="2260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1" name="pt15111"/>
            <p:cNvSpPr/>
            <p:nvPr/>
          </p:nvSpPr>
          <p:spPr>
            <a:xfrm>
              <a:off x="6702986" y="1906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2" name="pt15112"/>
            <p:cNvSpPr/>
            <p:nvPr/>
          </p:nvSpPr>
          <p:spPr>
            <a:xfrm>
              <a:off x="6362389" y="215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3" name="pt15113"/>
            <p:cNvSpPr/>
            <p:nvPr/>
          </p:nvSpPr>
          <p:spPr>
            <a:xfrm>
              <a:off x="6174352" y="2373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4" name="pt15114"/>
            <p:cNvSpPr/>
            <p:nvPr/>
          </p:nvSpPr>
          <p:spPr>
            <a:xfrm>
              <a:off x="7096673" y="1508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5" name="pt15115"/>
            <p:cNvSpPr/>
            <p:nvPr/>
          </p:nvSpPr>
          <p:spPr>
            <a:xfrm>
              <a:off x="6287404" y="235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6" name="pt15116"/>
            <p:cNvSpPr/>
            <p:nvPr/>
          </p:nvSpPr>
          <p:spPr>
            <a:xfrm>
              <a:off x="6372410" y="2154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7" name="pt15117"/>
            <p:cNvSpPr/>
            <p:nvPr/>
          </p:nvSpPr>
          <p:spPr>
            <a:xfrm>
              <a:off x="6407090" y="2117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8" name="pt15118"/>
            <p:cNvSpPr/>
            <p:nvPr/>
          </p:nvSpPr>
          <p:spPr>
            <a:xfrm>
              <a:off x="6161907" y="228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9" name="pt15119"/>
            <p:cNvSpPr/>
            <p:nvPr/>
          </p:nvSpPr>
          <p:spPr>
            <a:xfrm>
              <a:off x="7247915" y="1354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0" name="pt15120"/>
            <p:cNvSpPr/>
            <p:nvPr/>
          </p:nvSpPr>
          <p:spPr>
            <a:xfrm>
              <a:off x="7170333" y="1484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1" name="pt15121"/>
            <p:cNvSpPr/>
            <p:nvPr/>
          </p:nvSpPr>
          <p:spPr>
            <a:xfrm>
              <a:off x="7031999" y="1554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2" name="pt15122"/>
            <p:cNvSpPr/>
            <p:nvPr/>
          </p:nvSpPr>
          <p:spPr>
            <a:xfrm>
              <a:off x="6336760" y="2164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3" name="pt15123"/>
            <p:cNvSpPr/>
            <p:nvPr/>
          </p:nvSpPr>
          <p:spPr>
            <a:xfrm>
              <a:off x="6296166" y="2249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4" name="pt15124"/>
            <p:cNvSpPr/>
            <p:nvPr/>
          </p:nvSpPr>
          <p:spPr>
            <a:xfrm>
              <a:off x="6374165" y="2160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5" name="pt15125"/>
            <p:cNvSpPr/>
            <p:nvPr/>
          </p:nvSpPr>
          <p:spPr>
            <a:xfrm>
              <a:off x="6520856" y="2088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6" name="pt15126"/>
            <p:cNvSpPr/>
            <p:nvPr/>
          </p:nvSpPr>
          <p:spPr>
            <a:xfrm>
              <a:off x="7050223" y="1525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7" name="pt15127"/>
            <p:cNvSpPr/>
            <p:nvPr/>
          </p:nvSpPr>
          <p:spPr>
            <a:xfrm>
              <a:off x="6163553" y="2286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8" name="pt15128"/>
            <p:cNvSpPr/>
            <p:nvPr/>
          </p:nvSpPr>
          <p:spPr>
            <a:xfrm>
              <a:off x="6864603" y="1704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9" name="pt15129"/>
            <p:cNvSpPr/>
            <p:nvPr/>
          </p:nvSpPr>
          <p:spPr>
            <a:xfrm>
              <a:off x="6131553" y="2348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0" name="pt15130"/>
            <p:cNvSpPr/>
            <p:nvPr/>
          </p:nvSpPr>
          <p:spPr>
            <a:xfrm>
              <a:off x="6247042" y="2365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1" name="pt15131"/>
            <p:cNvSpPr/>
            <p:nvPr/>
          </p:nvSpPr>
          <p:spPr>
            <a:xfrm>
              <a:off x="6465208" y="2112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2" name="pt15132"/>
            <p:cNvSpPr/>
            <p:nvPr/>
          </p:nvSpPr>
          <p:spPr>
            <a:xfrm>
              <a:off x="6399409" y="2159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3" name="pt15133"/>
            <p:cNvSpPr/>
            <p:nvPr/>
          </p:nvSpPr>
          <p:spPr>
            <a:xfrm>
              <a:off x="7271339" y="144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4" name="pt15134"/>
            <p:cNvSpPr/>
            <p:nvPr/>
          </p:nvSpPr>
          <p:spPr>
            <a:xfrm>
              <a:off x="7257364" y="1473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5" name="pt15135"/>
            <p:cNvSpPr/>
            <p:nvPr/>
          </p:nvSpPr>
          <p:spPr>
            <a:xfrm>
              <a:off x="6373741" y="2171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6" name="pt15136"/>
            <p:cNvSpPr/>
            <p:nvPr/>
          </p:nvSpPr>
          <p:spPr>
            <a:xfrm>
              <a:off x="6739016" y="1824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7" name="pt15137"/>
            <p:cNvSpPr/>
            <p:nvPr/>
          </p:nvSpPr>
          <p:spPr>
            <a:xfrm>
              <a:off x="6838106" y="1717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8" name="pt15138"/>
            <p:cNvSpPr/>
            <p:nvPr/>
          </p:nvSpPr>
          <p:spPr>
            <a:xfrm>
              <a:off x="7019535" y="1559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9" name="pt15139"/>
            <p:cNvSpPr/>
            <p:nvPr/>
          </p:nvSpPr>
          <p:spPr>
            <a:xfrm>
              <a:off x="6336644" y="222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0" name="pt15140"/>
            <p:cNvSpPr/>
            <p:nvPr/>
          </p:nvSpPr>
          <p:spPr>
            <a:xfrm>
              <a:off x="6111709" y="2361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1" name="pt15141"/>
            <p:cNvSpPr/>
            <p:nvPr/>
          </p:nvSpPr>
          <p:spPr>
            <a:xfrm>
              <a:off x="6670478" y="1864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2" name="pt15142"/>
            <p:cNvSpPr/>
            <p:nvPr/>
          </p:nvSpPr>
          <p:spPr>
            <a:xfrm>
              <a:off x="6487995" y="198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3" name="pt15143"/>
            <p:cNvSpPr/>
            <p:nvPr/>
          </p:nvSpPr>
          <p:spPr>
            <a:xfrm>
              <a:off x="6128628" y="2388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4" name="pt15144"/>
            <p:cNvSpPr/>
            <p:nvPr/>
          </p:nvSpPr>
          <p:spPr>
            <a:xfrm>
              <a:off x="6003755" y="2413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5" name="pt15145"/>
            <p:cNvSpPr/>
            <p:nvPr/>
          </p:nvSpPr>
          <p:spPr>
            <a:xfrm>
              <a:off x="7277369" y="1427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6" name="pt15146"/>
            <p:cNvSpPr/>
            <p:nvPr/>
          </p:nvSpPr>
          <p:spPr>
            <a:xfrm>
              <a:off x="6100383" y="2385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7" name="pt15147"/>
            <p:cNvSpPr/>
            <p:nvPr/>
          </p:nvSpPr>
          <p:spPr>
            <a:xfrm>
              <a:off x="6153512" y="234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8" name="pt15148"/>
            <p:cNvSpPr/>
            <p:nvPr/>
          </p:nvSpPr>
          <p:spPr>
            <a:xfrm>
              <a:off x="7010021" y="1705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9" name="pt15149"/>
            <p:cNvSpPr/>
            <p:nvPr/>
          </p:nvSpPr>
          <p:spPr>
            <a:xfrm>
              <a:off x="6360287" y="2125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0" name="pt15150"/>
            <p:cNvSpPr/>
            <p:nvPr/>
          </p:nvSpPr>
          <p:spPr>
            <a:xfrm>
              <a:off x="6710757" y="1809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1" name="pt15151"/>
            <p:cNvSpPr/>
            <p:nvPr/>
          </p:nvSpPr>
          <p:spPr>
            <a:xfrm>
              <a:off x="7045974" y="1628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2" name="pt15152"/>
            <p:cNvSpPr/>
            <p:nvPr/>
          </p:nvSpPr>
          <p:spPr>
            <a:xfrm>
              <a:off x="6663035" y="1931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3" name="pt15153"/>
            <p:cNvSpPr/>
            <p:nvPr/>
          </p:nvSpPr>
          <p:spPr>
            <a:xfrm>
              <a:off x="6557413" y="2032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4" name="pt15154"/>
            <p:cNvSpPr/>
            <p:nvPr/>
          </p:nvSpPr>
          <p:spPr>
            <a:xfrm>
              <a:off x="6149282" y="2401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5" name="pt15155"/>
            <p:cNvSpPr/>
            <p:nvPr/>
          </p:nvSpPr>
          <p:spPr>
            <a:xfrm>
              <a:off x="6655514" y="1835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6" name="pt15156"/>
            <p:cNvSpPr/>
            <p:nvPr/>
          </p:nvSpPr>
          <p:spPr>
            <a:xfrm>
              <a:off x="6458632" y="2202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7" name="pt15157"/>
            <p:cNvSpPr/>
            <p:nvPr/>
          </p:nvSpPr>
          <p:spPr>
            <a:xfrm>
              <a:off x="6807302" y="1858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8" name="pt15158"/>
            <p:cNvSpPr/>
            <p:nvPr/>
          </p:nvSpPr>
          <p:spPr>
            <a:xfrm>
              <a:off x="6371948" y="2162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9" name="pt15159"/>
            <p:cNvSpPr/>
            <p:nvPr/>
          </p:nvSpPr>
          <p:spPr>
            <a:xfrm>
              <a:off x="6540179" y="2112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0" name="pt15160"/>
            <p:cNvSpPr/>
            <p:nvPr/>
          </p:nvSpPr>
          <p:spPr>
            <a:xfrm>
              <a:off x="6764349" y="1956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1" name="pt15161"/>
            <p:cNvSpPr/>
            <p:nvPr/>
          </p:nvSpPr>
          <p:spPr>
            <a:xfrm>
              <a:off x="6647652" y="1972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2" name="pt15162"/>
            <p:cNvSpPr/>
            <p:nvPr/>
          </p:nvSpPr>
          <p:spPr>
            <a:xfrm>
              <a:off x="6681271" y="1876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3" name="pt15163"/>
            <p:cNvSpPr/>
            <p:nvPr/>
          </p:nvSpPr>
          <p:spPr>
            <a:xfrm>
              <a:off x="7195461" y="1418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4" name="pt15164"/>
            <p:cNvSpPr/>
            <p:nvPr/>
          </p:nvSpPr>
          <p:spPr>
            <a:xfrm>
              <a:off x="6251484" y="2326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5" name="pt15165"/>
            <p:cNvSpPr/>
            <p:nvPr/>
          </p:nvSpPr>
          <p:spPr>
            <a:xfrm>
              <a:off x="6360872" y="2199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6" name="pt15166"/>
            <p:cNvSpPr/>
            <p:nvPr/>
          </p:nvSpPr>
          <p:spPr>
            <a:xfrm>
              <a:off x="7110558" y="1736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7" name="pt15167"/>
            <p:cNvSpPr/>
            <p:nvPr/>
          </p:nvSpPr>
          <p:spPr>
            <a:xfrm>
              <a:off x="6329759" y="2129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8" name="pt15168"/>
            <p:cNvSpPr/>
            <p:nvPr/>
          </p:nvSpPr>
          <p:spPr>
            <a:xfrm>
              <a:off x="6418995" y="2121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9" name="pt15169"/>
            <p:cNvSpPr/>
            <p:nvPr/>
          </p:nvSpPr>
          <p:spPr>
            <a:xfrm>
              <a:off x="6562414" y="2124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0" name="pt15170"/>
            <p:cNvSpPr/>
            <p:nvPr/>
          </p:nvSpPr>
          <p:spPr>
            <a:xfrm>
              <a:off x="6806242" y="1795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1" name="pt15171"/>
            <p:cNvSpPr/>
            <p:nvPr/>
          </p:nvSpPr>
          <p:spPr>
            <a:xfrm>
              <a:off x="7153491" y="1465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2" name="pt15172"/>
            <p:cNvSpPr/>
            <p:nvPr/>
          </p:nvSpPr>
          <p:spPr>
            <a:xfrm>
              <a:off x="7273628" y="140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3" name="pt15173"/>
            <p:cNvSpPr/>
            <p:nvPr/>
          </p:nvSpPr>
          <p:spPr>
            <a:xfrm>
              <a:off x="7272040" y="1460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4" name="pt15174"/>
            <p:cNvSpPr/>
            <p:nvPr/>
          </p:nvSpPr>
          <p:spPr>
            <a:xfrm>
              <a:off x="6212432" y="2305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5" name="pt15175"/>
            <p:cNvSpPr/>
            <p:nvPr/>
          </p:nvSpPr>
          <p:spPr>
            <a:xfrm>
              <a:off x="6243442" y="227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6" name="pt15176"/>
            <p:cNvSpPr/>
            <p:nvPr/>
          </p:nvSpPr>
          <p:spPr>
            <a:xfrm>
              <a:off x="6227384" y="2278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7" name="pt15177"/>
            <p:cNvSpPr/>
            <p:nvPr/>
          </p:nvSpPr>
          <p:spPr>
            <a:xfrm>
              <a:off x="6793835" y="1857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8" name="pt15178"/>
            <p:cNvSpPr/>
            <p:nvPr/>
          </p:nvSpPr>
          <p:spPr>
            <a:xfrm>
              <a:off x="7172782" y="1610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9" name="pt15179"/>
            <p:cNvSpPr/>
            <p:nvPr/>
          </p:nvSpPr>
          <p:spPr>
            <a:xfrm>
              <a:off x="6390621" y="2188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0" name="pt15180"/>
            <p:cNvSpPr/>
            <p:nvPr/>
          </p:nvSpPr>
          <p:spPr>
            <a:xfrm>
              <a:off x="7184450" y="1484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1" name="pt15181"/>
            <p:cNvSpPr/>
            <p:nvPr/>
          </p:nvSpPr>
          <p:spPr>
            <a:xfrm>
              <a:off x="6928602" y="1665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2" name="pt15182"/>
            <p:cNvSpPr/>
            <p:nvPr/>
          </p:nvSpPr>
          <p:spPr>
            <a:xfrm>
              <a:off x="6970244" y="1704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3" name="pt15183"/>
            <p:cNvSpPr/>
            <p:nvPr/>
          </p:nvSpPr>
          <p:spPr>
            <a:xfrm>
              <a:off x="6279845" y="241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4" name="pt15184"/>
            <p:cNvSpPr/>
            <p:nvPr/>
          </p:nvSpPr>
          <p:spPr>
            <a:xfrm>
              <a:off x="6812053" y="1796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5" name="pt15185"/>
            <p:cNvSpPr/>
            <p:nvPr/>
          </p:nvSpPr>
          <p:spPr>
            <a:xfrm>
              <a:off x="6815909" y="1957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6" name="pt15186"/>
            <p:cNvSpPr/>
            <p:nvPr/>
          </p:nvSpPr>
          <p:spPr>
            <a:xfrm>
              <a:off x="7004499" y="1635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7" name="pt15187"/>
            <p:cNvSpPr/>
            <p:nvPr/>
          </p:nvSpPr>
          <p:spPr>
            <a:xfrm>
              <a:off x="6629357" y="2000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8" name="pt15188"/>
            <p:cNvSpPr/>
            <p:nvPr/>
          </p:nvSpPr>
          <p:spPr>
            <a:xfrm>
              <a:off x="6964066" y="1715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9" name="pt15189"/>
            <p:cNvSpPr/>
            <p:nvPr/>
          </p:nvSpPr>
          <p:spPr>
            <a:xfrm>
              <a:off x="7122881" y="1466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0" name="pt15190"/>
            <p:cNvSpPr/>
            <p:nvPr/>
          </p:nvSpPr>
          <p:spPr>
            <a:xfrm>
              <a:off x="6555414" y="2032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1" name="pt15191"/>
            <p:cNvSpPr/>
            <p:nvPr/>
          </p:nvSpPr>
          <p:spPr>
            <a:xfrm>
              <a:off x="6193456" y="2345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2" name="pt15192"/>
            <p:cNvSpPr/>
            <p:nvPr/>
          </p:nvSpPr>
          <p:spPr>
            <a:xfrm>
              <a:off x="7273750" y="1405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3" name="pt15193"/>
            <p:cNvSpPr/>
            <p:nvPr/>
          </p:nvSpPr>
          <p:spPr>
            <a:xfrm>
              <a:off x="6817124" y="174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4" name="pt15194"/>
            <p:cNvSpPr/>
            <p:nvPr/>
          </p:nvSpPr>
          <p:spPr>
            <a:xfrm>
              <a:off x="6894982" y="1792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5" name="pt15195"/>
            <p:cNvSpPr/>
            <p:nvPr/>
          </p:nvSpPr>
          <p:spPr>
            <a:xfrm>
              <a:off x="7135570" y="1466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6" name="pt15196"/>
            <p:cNvSpPr/>
            <p:nvPr/>
          </p:nvSpPr>
          <p:spPr>
            <a:xfrm>
              <a:off x="7140127" y="1499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7" name="pt15197"/>
            <p:cNvSpPr/>
            <p:nvPr/>
          </p:nvSpPr>
          <p:spPr>
            <a:xfrm>
              <a:off x="7204396" y="1416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8" name="pt15198"/>
            <p:cNvSpPr/>
            <p:nvPr/>
          </p:nvSpPr>
          <p:spPr>
            <a:xfrm>
              <a:off x="7279696" y="154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9" name="pt15199"/>
            <p:cNvSpPr/>
            <p:nvPr/>
          </p:nvSpPr>
          <p:spPr>
            <a:xfrm>
              <a:off x="6241231" y="230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0" name="pt15200"/>
            <p:cNvSpPr/>
            <p:nvPr/>
          </p:nvSpPr>
          <p:spPr>
            <a:xfrm>
              <a:off x="5922432" y="2508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1" name="pt15201"/>
            <p:cNvSpPr/>
            <p:nvPr/>
          </p:nvSpPr>
          <p:spPr>
            <a:xfrm>
              <a:off x="7052974" y="1694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2" name="pt15202"/>
            <p:cNvSpPr/>
            <p:nvPr/>
          </p:nvSpPr>
          <p:spPr>
            <a:xfrm>
              <a:off x="6087957" y="2480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3" name="pt15203"/>
            <p:cNvSpPr/>
            <p:nvPr/>
          </p:nvSpPr>
          <p:spPr>
            <a:xfrm>
              <a:off x="6424479" y="2034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4" name="pt15204"/>
            <p:cNvSpPr/>
            <p:nvPr/>
          </p:nvSpPr>
          <p:spPr>
            <a:xfrm>
              <a:off x="6337332" y="2255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5" name="pt15205"/>
            <p:cNvSpPr/>
            <p:nvPr/>
          </p:nvSpPr>
          <p:spPr>
            <a:xfrm>
              <a:off x="7050609" y="1730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6" name="pt15206"/>
            <p:cNvSpPr/>
            <p:nvPr/>
          </p:nvSpPr>
          <p:spPr>
            <a:xfrm>
              <a:off x="7260990" y="1431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7" name="pt15207"/>
            <p:cNvSpPr/>
            <p:nvPr/>
          </p:nvSpPr>
          <p:spPr>
            <a:xfrm>
              <a:off x="6541703" y="203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8" name="pt15208"/>
            <p:cNvSpPr/>
            <p:nvPr/>
          </p:nvSpPr>
          <p:spPr>
            <a:xfrm>
              <a:off x="6753453" y="1945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9" name="pt15209"/>
            <p:cNvSpPr/>
            <p:nvPr/>
          </p:nvSpPr>
          <p:spPr>
            <a:xfrm>
              <a:off x="6550014" y="2122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0" name="pt15210"/>
            <p:cNvSpPr/>
            <p:nvPr/>
          </p:nvSpPr>
          <p:spPr>
            <a:xfrm>
              <a:off x="6605136" y="1992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1" name="pt15211"/>
            <p:cNvSpPr/>
            <p:nvPr/>
          </p:nvSpPr>
          <p:spPr>
            <a:xfrm>
              <a:off x="6472851" y="212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2" name="pt15212"/>
            <p:cNvSpPr/>
            <p:nvPr/>
          </p:nvSpPr>
          <p:spPr>
            <a:xfrm>
              <a:off x="6544583" y="2046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3" name="pt15213"/>
            <p:cNvSpPr/>
            <p:nvPr/>
          </p:nvSpPr>
          <p:spPr>
            <a:xfrm>
              <a:off x="7232738" y="1487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4" name="pt15214"/>
            <p:cNvSpPr/>
            <p:nvPr/>
          </p:nvSpPr>
          <p:spPr>
            <a:xfrm>
              <a:off x="6206975" y="2288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5" name="pt15215"/>
            <p:cNvSpPr/>
            <p:nvPr/>
          </p:nvSpPr>
          <p:spPr>
            <a:xfrm>
              <a:off x="6521203" y="2054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6" name="pt15216"/>
            <p:cNvSpPr/>
            <p:nvPr/>
          </p:nvSpPr>
          <p:spPr>
            <a:xfrm>
              <a:off x="6590030" y="1982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7" name="pt15217"/>
            <p:cNvSpPr/>
            <p:nvPr/>
          </p:nvSpPr>
          <p:spPr>
            <a:xfrm>
              <a:off x="7261260" y="1404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8" name="pt15218"/>
            <p:cNvSpPr/>
            <p:nvPr/>
          </p:nvSpPr>
          <p:spPr>
            <a:xfrm>
              <a:off x="6152451" y="2323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9" name="pt15219"/>
            <p:cNvSpPr/>
            <p:nvPr/>
          </p:nvSpPr>
          <p:spPr>
            <a:xfrm>
              <a:off x="6222325" y="2317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0" name="pt15220"/>
            <p:cNvSpPr/>
            <p:nvPr/>
          </p:nvSpPr>
          <p:spPr>
            <a:xfrm>
              <a:off x="6307878" y="2221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1" name="pt15221"/>
            <p:cNvSpPr/>
            <p:nvPr/>
          </p:nvSpPr>
          <p:spPr>
            <a:xfrm>
              <a:off x="7182605" y="1514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2" name="pt15222"/>
            <p:cNvSpPr/>
            <p:nvPr/>
          </p:nvSpPr>
          <p:spPr>
            <a:xfrm>
              <a:off x="6539974" y="2000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3" name="pt15223"/>
            <p:cNvSpPr/>
            <p:nvPr/>
          </p:nvSpPr>
          <p:spPr>
            <a:xfrm>
              <a:off x="7280686" y="1402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4" name="pt15224"/>
            <p:cNvSpPr/>
            <p:nvPr/>
          </p:nvSpPr>
          <p:spPr>
            <a:xfrm>
              <a:off x="6620956" y="1970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5" name="pt15225"/>
            <p:cNvSpPr/>
            <p:nvPr/>
          </p:nvSpPr>
          <p:spPr>
            <a:xfrm>
              <a:off x="6288896" y="2329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6" name="pt15226"/>
            <p:cNvSpPr/>
            <p:nvPr/>
          </p:nvSpPr>
          <p:spPr>
            <a:xfrm>
              <a:off x="6673294" y="1838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7" name="pt15227"/>
            <p:cNvSpPr/>
            <p:nvPr/>
          </p:nvSpPr>
          <p:spPr>
            <a:xfrm>
              <a:off x="7257583" y="1506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8" name="pt15228"/>
            <p:cNvSpPr/>
            <p:nvPr/>
          </p:nvSpPr>
          <p:spPr>
            <a:xfrm>
              <a:off x="7131629" y="1490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9" name="pt15229"/>
            <p:cNvSpPr/>
            <p:nvPr/>
          </p:nvSpPr>
          <p:spPr>
            <a:xfrm>
              <a:off x="6695793" y="1992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0" name="pt15230"/>
            <p:cNvSpPr/>
            <p:nvPr/>
          </p:nvSpPr>
          <p:spPr>
            <a:xfrm>
              <a:off x="6425340" y="2080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1" name="pt15231"/>
            <p:cNvSpPr/>
            <p:nvPr/>
          </p:nvSpPr>
          <p:spPr>
            <a:xfrm>
              <a:off x="6160840" y="2323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2" name="pt15232"/>
            <p:cNvSpPr/>
            <p:nvPr/>
          </p:nvSpPr>
          <p:spPr>
            <a:xfrm>
              <a:off x="6171125" y="2348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3" name="pt15233"/>
            <p:cNvSpPr/>
            <p:nvPr/>
          </p:nvSpPr>
          <p:spPr>
            <a:xfrm>
              <a:off x="6478057" y="2107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4" name="pt15234"/>
            <p:cNvSpPr/>
            <p:nvPr/>
          </p:nvSpPr>
          <p:spPr>
            <a:xfrm>
              <a:off x="7235380" y="1509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5" name="pt15235"/>
            <p:cNvSpPr/>
            <p:nvPr/>
          </p:nvSpPr>
          <p:spPr>
            <a:xfrm>
              <a:off x="6261640" y="2176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6" name="pt15236"/>
            <p:cNvSpPr/>
            <p:nvPr/>
          </p:nvSpPr>
          <p:spPr>
            <a:xfrm>
              <a:off x="7290392" y="1473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7" name="pt15237"/>
            <p:cNvSpPr/>
            <p:nvPr/>
          </p:nvSpPr>
          <p:spPr>
            <a:xfrm>
              <a:off x="6484029" y="2115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8" name="pt15238"/>
            <p:cNvSpPr/>
            <p:nvPr/>
          </p:nvSpPr>
          <p:spPr>
            <a:xfrm>
              <a:off x="6449028" y="2075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9" name="pt15239"/>
            <p:cNvSpPr/>
            <p:nvPr/>
          </p:nvSpPr>
          <p:spPr>
            <a:xfrm>
              <a:off x="7095516" y="1574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0" name="pt15240"/>
            <p:cNvSpPr/>
            <p:nvPr/>
          </p:nvSpPr>
          <p:spPr>
            <a:xfrm>
              <a:off x="6987015" y="1637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1" name="pt15241"/>
            <p:cNvSpPr/>
            <p:nvPr/>
          </p:nvSpPr>
          <p:spPr>
            <a:xfrm>
              <a:off x="6286896" y="224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2" name="pt15242"/>
            <p:cNvSpPr/>
            <p:nvPr/>
          </p:nvSpPr>
          <p:spPr>
            <a:xfrm>
              <a:off x="6212085" y="2265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3" name="pt15243"/>
            <p:cNvSpPr/>
            <p:nvPr/>
          </p:nvSpPr>
          <p:spPr>
            <a:xfrm>
              <a:off x="7164722" y="1506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4" name="pt15244"/>
            <p:cNvSpPr/>
            <p:nvPr/>
          </p:nvSpPr>
          <p:spPr>
            <a:xfrm>
              <a:off x="6067522" y="2516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5" name="pt15245"/>
            <p:cNvSpPr/>
            <p:nvPr/>
          </p:nvSpPr>
          <p:spPr>
            <a:xfrm>
              <a:off x="6329759" y="2129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6" name="pt15246"/>
            <p:cNvSpPr/>
            <p:nvPr/>
          </p:nvSpPr>
          <p:spPr>
            <a:xfrm>
              <a:off x="6418995" y="2121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7" name="pt15247"/>
            <p:cNvSpPr/>
            <p:nvPr/>
          </p:nvSpPr>
          <p:spPr>
            <a:xfrm>
              <a:off x="6562414" y="2124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8" name="pt15248"/>
            <p:cNvSpPr/>
            <p:nvPr/>
          </p:nvSpPr>
          <p:spPr>
            <a:xfrm>
              <a:off x="6806242" y="1795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9" name="pt15249"/>
            <p:cNvSpPr/>
            <p:nvPr/>
          </p:nvSpPr>
          <p:spPr>
            <a:xfrm>
              <a:off x="7153491" y="1465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0" name="pt15250"/>
            <p:cNvSpPr/>
            <p:nvPr/>
          </p:nvSpPr>
          <p:spPr>
            <a:xfrm>
              <a:off x="7273628" y="140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1" name="pt15251"/>
            <p:cNvSpPr/>
            <p:nvPr/>
          </p:nvSpPr>
          <p:spPr>
            <a:xfrm>
              <a:off x="7272040" y="1460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2" name="pt15252"/>
            <p:cNvSpPr/>
            <p:nvPr/>
          </p:nvSpPr>
          <p:spPr>
            <a:xfrm>
              <a:off x="6212432" y="2305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3" name="pt15253"/>
            <p:cNvSpPr/>
            <p:nvPr/>
          </p:nvSpPr>
          <p:spPr>
            <a:xfrm>
              <a:off x="6243442" y="227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4" name="pt15254"/>
            <p:cNvSpPr/>
            <p:nvPr/>
          </p:nvSpPr>
          <p:spPr>
            <a:xfrm>
              <a:off x="6227384" y="2278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5" name="pt15255"/>
            <p:cNvSpPr/>
            <p:nvPr/>
          </p:nvSpPr>
          <p:spPr>
            <a:xfrm>
              <a:off x="6793835" y="1857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6" name="pt15256"/>
            <p:cNvSpPr/>
            <p:nvPr/>
          </p:nvSpPr>
          <p:spPr>
            <a:xfrm>
              <a:off x="7172782" y="1610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7" name="pt15257"/>
            <p:cNvSpPr/>
            <p:nvPr/>
          </p:nvSpPr>
          <p:spPr>
            <a:xfrm>
              <a:off x="6390621" y="2188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8" name="pt15258"/>
            <p:cNvSpPr/>
            <p:nvPr/>
          </p:nvSpPr>
          <p:spPr>
            <a:xfrm>
              <a:off x="7184450" y="1484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9" name="pt15259"/>
            <p:cNvSpPr/>
            <p:nvPr/>
          </p:nvSpPr>
          <p:spPr>
            <a:xfrm>
              <a:off x="6928602" y="1665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0" name="pt15260"/>
            <p:cNvSpPr/>
            <p:nvPr/>
          </p:nvSpPr>
          <p:spPr>
            <a:xfrm>
              <a:off x="6970244" y="1704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1" name="pt15261"/>
            <p:cNvSpPr/>
            <p:nvPr/>
          </p:nvSpPr>
          <p:spPr>
            <a:xfrm>
              <a:off x="6279845" y="241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2" name="pt15262"/>
            <p:cNvSpPr/>
            <p:nvPr/>
          </p:nvSpPr>
          <p:spPr>
            <a:xfrm>
              <a:off x="6812053" y="1796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3" name="pt15263"/>
            <p:cNvSpPr/>
            <p:nvPr/>
          </p:nvSpPr>
          <p:spPr>
            <a:xfrm>
              <a:off x="6815909" y="1957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4" name="pt15264"/>
            <p:cNvSpPr/>
            <p:nvPr/>
          </p:nvSpPr>
          <p:spPr>
            <a:xfrm>
              <a:off x="7004499" y="1635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5" name="pt15265"/>
            <p:cNvSpPr/>
            <p:nvPr/>
          </p:nvSpPr>
          <p:spPr>
            <a:xfrm>
              <a:off x="6629357" y="2000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6" name="pt15266"/>
            <p:cNvSpPr/>
            <p:nvPr/>
          </p:nvSpPr>
          <p:spPr>
            <a:xfrm>
              <a:off x="6964066" y="1715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7" name="pt15267"/>
            <p:cNvSpPr/>
            <p:nvPr/>
          </p:nvSpPr>
          <p:spPr>
            <a:xfrm>
              <a:off x="7122881" y="1466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8" name="pt15268"/>
            <p:cNvSpPr/>
            <p:nvPr/>
          </p:nvSpPr>
          <p:spPr>
            <a:xfrm>
              <a:off x="6555414" y="2032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9" name="pt15269"/>
            <p:cNvSpPr/>
            <p:nvPr/>
          </p:nvSpPr>
          <p:spPr>
            <a:xfrm>
              <a:off x="6193456" y="2345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0" name="pt15270"/>
            <p:cNvSpPr/>
            <p:nvPr/>
          </p:nvSpPr>
          <p:spPr>
            <a:xfrm>
              <a:off x="7273750" y="1405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1" name="pt15271"/>
            <p:cNvSpPr/>
            <p:nvPr/>
          </p:nvSpPr>
          <p:spPr>
            <a:xfrm>
              <a:off x="6817124" y="174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2" name="pt15272"/>
            <p:cNvSpPr/>
            <p:nvPr/>
          </p:nvSpPr>
          <p:spPr>
            <a:xfrm>
              <a:off x="6894982" y="1792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3" name="pt15273"/>
            <p:cNvSpPr/>
            <p:nvPr/>
          </p:nvSpPr>
          <p:spPr>
            <a:xfrm>
              <a:off x="7135570" y="1466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4" name="pt15274"/>
            <p:cNvSpPr/>
            <p:nvPr/>
          </p:nvSpPr>
          <p:spPr>
            <a:xfrm>
              <a:off x="7140127" y="1499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5" name="pt15275"/>
            <p:cNvSpPr/>
            <p:nvPr/>
          </p:nvSpPr>
          <p:spPr>
            <a:xfrm>
              <a:off x="7204396" y="1416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6" name="pt15276"/>
            <p:cNvSpPr/>
            <p:nvPr/>
          </p:nvSpPr>
          <p:spPr>
            <a:xfrm>
              <a:off x="7279696" y="154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7" name="pt15277"/>
            <p:cNvSpPr/>
            <p:nvPr/>
          </p:nvSpPr>
          <p:spPr>
            <a:xfrm>
              <a:off x="6241231" y="230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8" name="pt15278"/>
            <p:cNvSpPr/>
            <p:nvPr/>
          </p:nvSpPr>
          <p:spPr>
            <a:xfrm>
              <a:off x="5922432" y="2508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9" name="pt15279"/>
            <p:cNvSpPr/>
            <p:nvPr/>
          </p:nvSpPr>
          <p:spPr>
            <a:xfrm>
              <a:off x="7052974" y="1694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0" name="pt15280"/>
            <p:cNvSpPr/>
            <p:nvPr/>
          </p:nvSpPr>
          <p:spPr>
            <a:xfrm>
              <a:off x="6087957" y="2480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1" name="pt15281"/>
            <p:cNvSpPr/>
            <p:nvPr/>
          </p:nvSpPr>
          <p:spPr>
            <a:xfrm>
              <a:off x="6424479" y="2034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2" name="pt15282"/>
            <p:cNvSpPr/>
            <p:nvPr/>
          </p:nvSpPr>
          <p:spPr>
            <a:xfrm>
              <a:off x="6337332" y="2255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3" name="pt15283"/>
            <p:cNvSpPr/>
            <p:nvPr/>
          </p:nvSpPr>
          <p:spPr>
            <a:xfrm>
              <a:off x="7050609" y="1730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4" name="pt15284"/>
            <p:cNvSpPr/>
            <p:nvPr/>
          </p:nvSpPr>
          <p:spPr>
            <a:xfrm>
              <a:off x="7260990" y="1431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5" name="pt15285"/>
            <p:cNvSpPr/>
            <p:nvPr/>
          </p:nvSpPr>
          <p:spPr>
            <a:xfrm>
              <a:off x="6541703" y="203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6" name="pt15286"/>
            <p:cNvSpPr/>
            <p:nvPr/>
          </p:nvSpPr>
          <p:spPr>
            <a:xfrm>
              <a:off x="6753453" y="1945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7" name="pt15287"/>
            <p:cNvSpPr/>
            <p:nvPr/>
          </p:nvSpPr>
          <p:spPr>
            <a:xfrm>
              <a:off x="6550014" y="2122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8" name="pt15288"/>
            <p:cNvSpPr/>
            <p:nvPr/>
          </p:nvSpPr>
          <p:spPr>
            <a:xfrm>
              <a:off x="6605136" y="1992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9" name="pt15289"/>
            <p:cNvSpPr/>
            <p:nvPr/>
          </p:nvSpPr>
          <p:spPr>
            <a:xfrm>
              <a:off x="6472851" y="212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0" name="pt15290"/>
            <p:cNvSpPr/>
            <p:nvPr/>
          </p:nvSpPr>
          <p:spPr>
            <a:xfrm>
              <a:off x="6544583" y="2046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1" name="pt15291"/>
            <p:cNvSpPr/>
            <p:nvPr/>
          </p:nvSpPr>
          <p:spPr>
            <a:xfrm>
              <a:off x="7232738" y="1487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2" name="pt15292"/>
            <p:cNvSpPr/>
            <p:nvPr/>
          </p:nvSpPr>
          <p:spPr>
            <a:xfrm>
              <a:off x="6206975" y="2288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3" name="pt15293"/>
            <p:cNvSpPr/>
            <p:nvPr/>
          </p:nvSpPr>
          <p:spPr>
            <a:xfrm>
              <a:off x="6521203" y="2054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4" name="pt15294"/>
            <p:cNvSpPr/>
            <p:nvPr/>
          </p:nvSpPr>
          <p:spPr>
            <a:xfrm>
              <a:off x="6590030" y="1982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5" name="pt15295"/>
            <p:cNvSpPr/>
            <p:nvPr/>
          </p:nvSpPr>
          <p:spPr>
            <a:xfrm>
              <a:off x="7261260" y="1404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6" name="pt15296"/>
            <p:cNvSpPr/>
            <p:nvPr/>
          </p:nvSpPr>
          <p:spPr>
            <a:xfrm>
              <a:off x="6152451" y="2323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7" name="pt15297"/>
            <p:cNvSpPr/>
            <p:nvPr/>
          </p:nvSpPr>
          <p:spPr>
            <a:xfrm>
              <a:off x="6222325" y="2317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8" name="pt15298"/>
            <p:cNvSpPr/>
            <p:nvPr/>
          </p:nvSpPr>
          <p:spPr>
            <a:xfrm>
              <a:off x="6307878" y="2221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9" name="pt15299"/>
            <p:cNvSpPr/>
            <p:nvPr/>
          </p:nvSpPr>
          <p:spPr>
            <a:xfrm>
              <a:off x="7182605" y="1514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0" name="pt15300"/>
            <p:cNvSpPr/>
            <p:nvPr/>
          </p:nvSpPr>
          <p:spPr>
            <a:xfrm>
              <a:off x="6539974" y="2000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1" name="pt15301"/>
            <p:cNvSpPr/>
            <p:nvPr/>
          </p:nvSpPr>
          <p:spPr>
            <a:xfrm>
              <a:off x="7280686" y="1402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2" name="pt15302"/>
            <p:cNvSpPr/>
            <p:nvPr/>
          </p:nvSpPr>
          <p:spPr>
            <a:xfrm>
              <a:off x="6620956" y="1970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3" name="pt15303"/>
            <p:cNvSpPr/>
            <p:nvPr/>
          </p:nvSpPr>
          <p:spPr>
            <a:xfrm>
              <a:off x="6288896" y="2329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4" name="pt15304"/>
            <p:cNvSpPr/>
            <p:nvPr/>
          </p:nvSpPr>
          <p:spPr>
            <a:xfrm>
              <a:off x="6673294" y="1838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5" name="pt15305"/>
            <p:cNvSpPr/>
            <p:nvPr/>
          </p:nvSpPr>
          <p:spPr>
            <a:xfrm>
              <a:off x="7257583" y="1506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6" name="pt15306"/>
            <p:cNvSpPr/>
            <p:nvPr/>
          </p:nvSpPr>
          <p:spPr>
            <a:xfrm>
              <a:off x="7131629" y="1490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7" name="pt15307"/>
            <p:cNvSpPr/>
            <p:nvPr/>
          </p:nvSpPr>
          <p:spPr>
            <a:xfrm>
              <a:off x="6695793" y="1992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8" name="pt15308"/>
            <p:cNvSpPr/>
            <p:nvPr/>
          </p:nvSpPr>
          <p:spPr>
            <a:xfrm>
              <a:off x="6425340" y="2080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9" name="pt15309"/>
            <p:cNvSpPr/>
            <p:nvPr/>
          </p:nvSpPr>
          <p:spPr>
            <a:xfrm>
              <a:off x="6160840" y="2323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0" name="pt15310"/>
            <p:cNvSpPr/>
            <p:nvPr/>
          </p:nvSpPr>
          <p:spPr>
            <a:xfrm>
              <a:off x="6171125" y="2348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1" name="pt15311"/>
            <p:cNvSpPr/>
            <p:nvPr/>
          </p:nvSpPr>
          <p:spPr>
            <a:xfrm>
              <a:off x="6478057" y="2107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2" name="pt15312"/>
            <p:cNvSpPr/>
            <p:nvPr/>
          </p:nvSpPr>
          <p:spPr>
            <a:xfrm>
              <a:off x="7235380" y="1509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3" name="pt15313"/>
            <p:cNvSpPr/>
            <p:nvPr/>
          </p:nvSpPr>
          <p:spPr>
            <a:xfrm>
              <a:off x="6261640" y="2176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4" name="pt15314"/>
            <p:cNvSpPr/>
            <p:nvPr/>
          </p:nvSpPr>
          <p:spPr>
            <a:xfrm>
              <a:off x="7290392" y="1473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5" name="pt15315"/>
            <p:cNvSpPr/>
            <p:nvPr/>
          </p:nvSpPr>
          <p:spPr>
            <a:xfrm>
              <a:off x="6484029" y="2115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6" name="pt15316"/>
            <p:cNvSpPr/>
            <p:nvPr/>
          </p:nvSpPr>
          <p:spPr>
            <a:xfrm>
              <a:off x="6449028" y="2075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7" name="pt15317"/>
            <p:cNvSpPr/>
            <p:nvPr/>
          </p:nvSpPr>
          <p:spPr>
            <a:xfrm>
              <a:off x="7095516" y="1574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8" name="pt15318"/>
            <p:cNvSpPr/>
            <p:nvPr/>
          </p:nvSpPr>
          <p:spPr>
            <a:xfrm>
              <a:off x="6987015" y="1637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9" name="pt15319"/>
            <p:cNvSpPr/>
            <p:nvPr/>
          </p:nvSpPr>
          <p:spPr>
            <a:xfrm>
              <a:off x="6286896" y="224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0" name="pt15320"/>
            <p:cNvSpPr/>
            <p:nvPr/>
          </p:nvSpPr>
          <p:spPr>
            <a:xfrm>
              <a:off x="6212085" y="2265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1" name="pt15321"/>
            <p:cNvSpPr/>
            <p:nvPr/>
          </p:nvSpPr>
          <p:spPr>
            <a:xfrm>
              <a:off x="7164722" y="1506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2" name="pt15322"/>
            <p:cNvSpPr/>
            <p:nvPr/>
          </p:nvSpPr>
          <p:spPr>
            <a:xfrm>
              <a:off x="6067522" y="2516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3" name="pt15323"/>
            <p:cNvSpPr/>
            <p:nvPr/>
          </p:nvSpPr>
          <p:spPr>
            <a:xfrm>
              <a:off x="6043275" y="2448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4" name="pt15324"/>
            <p:cNvSpPr/>
            <p:nvPr/>
          </p:nvSpPr>
          <p:spPr>
            <a:xfrm>
              <a:off x="6282140" y="2286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5" name="pt15325"/>
            <p:cNvSpPr/>
            <p:nvPr/>
          </p:nvSpPr>
          <p:spPr>
            <a:xfrm>
              <a:off x="6774647" y="1786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6" name="pt15326"/>
            <p:cNvSpPr/>
            <p:nvPr/>
          </p:nvSpPr>
          <p:spPr>
            <a:xfrm>
              <a:off x="6043320" y="2498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7" name="pt15327"/>
            <p:cNvSpPr/>
            <p:nvPr/>
          </p:nvSpPr>
          <p:spPr>
            <a:xfrm>
              <a:off x="6580452" y="2022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8" name="pt15328"/>
            <p:cNvSpPr/>
            <p:nvPr/>
          </p:nvSpPr>
          <p:spPr>
            <a:xfrm>
              <a:off x="7256696" y="1468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9" name="pt15329"/>
            <p:cNvSpPr/>
            <p:nvPr/>
          </p:nvSpPr>
          <p:spPr>
            <a:xfrm>
              <a:off x="6416289" y="2152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0" name="pt15330"/>
            <p:cNvSpPr/>
            <p:nvPr/>
          </p:nvSpPr>
          <p:spPr>
            <a:xfrm>
              <a:off x="6351667" y="2196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1" name="pt15331"/>
            <p:cNvSpPr/>
            <p:nvPr/>
          </p:nvSpPr>
          <p:spPr>
            <a:xfrm>
              <a:off x="7001124" y="1614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2" name="pt15332"/>
            <p:cNvSpPr/>
            <p:nvPr/>
          </p:nvSpPr>
          <p:spPr>
            <a:xfrm>
              <a:off x="6675846" y="1991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3" name="pt15333"/>
            <p:cNvSpPr/>
            <p:nvPr/>
          </p:nvSpPr>
          <p:spPr>
            <a:xfrm>
              <a:off x="6775322" y="1808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4" name="pt15334"/>
            <p:cNvSpPr/>
            <p:nvPr/>
          </p:nvSpPr>
          <p:spPr>
            <a:xfrm>
              <a:off x="6682731" y="1929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5" name="pt15335"/>
            <p:cNvSpPr/>
            <p:nvPr/>
          </p:nvSpPr>
          <p:spPr>
            <a:xfrm>
              <a:off x="7055070" y="1573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6" name="pt15336"/>
            <p:cNvSpPr/>
            <p:nvPr/>
          </p:nvSpPr>
          <p:spPr>
            <a:xfrm>
              <a:off x="7186969" y="1493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7" name="pt15337"/>
            <p:cNvSpPr/>
            <p:nvPr/>
          </p:nvSpPr>
          <p:spPr>
            <a:xfrm>
              <a:off x="6507743" y="2107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8" name="pt15338"/>
            <p:cNvSpPr/>
            <p:nvPr/>
          </p:nvSpPr>
          <p:spPr>
            <a:xfrm>
              <a:off x="6591508" y="2085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9" name="pt15339"/>
            <p:cNvSpPr/>
            <p:nvPr/>
          </p:nvSpPr>
          <p:spPr>
            <a:xfrm>
              <a:off x="7214360" y="1445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0" name="pt15340"/>
            <p:cNvSpPr/>
            <p:nvPr/>
          </p:nvSpPr>
          <p:spPr>
            <a:xfrm>
              <a:off x="7140037" y="1443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1" name="pt15341"/>
            <p:cNvSpPr/>
            <p:nvPr/>
          </p:nvSpPr>
          <p:spPr>
            <a:xfrm>
              <a:off x="6528801" y="2021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2" name="pt15342"/>
            <p:cNvSpPr/>
            <p:nvPr/>
          </p:nvSpPr>
          <p:spPr>
            <a:xfrm>
              <a:off x="6585987" y="2050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3" name="pt15343"/>
            <p:cNvSpPr/>
            <p:nvPr/>
          </p:nvSpPr>
          <p:spPr>
            <a:xfrm>
              <a:off x="6890502" y="1744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4" name="pt15344"/>
            <p:cNvSpPr/>
            <p:nvPr/>
          </p:nvSpPr>
          <p:spPr>
            <a:xfrm>
              <a:off x="7262044" y="154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5" name="pt15345"/>
            <p:cNvSpPr/>
            <p:nvPr/>
          </p:nvSpPr>
          <p:spPr>
            <a:xfrm>
              <a:off x="7172692" y="1625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6" name="pt15346"/>
            <p:cNvSpPr/>
            <p:nvPr/>
          </p:nvSpPr>
          <p:spPr>
            <a:xfrm>
              <a:off x="6337274" y="2222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7" name="pt15347"/>
            <p:cNvSpPr/>
            <p:nvPr/>
          </p:nvSpPr>
          <p:spPr>
            <a:xfrm>
              <a:off x="6946363" y="1736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8" name="pt15348"/>
            <p:cNvSpPr/>
            <p:nvPr/>
          </p:nvSpPr>
          <p:spPr>
            <a:xfrm>
              <a:off x="7208671" y="1439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9" name="pt15349"/>
            <p:cNvSpPr/>
            <p:nvPr/>
          </p:nvSpPr>
          <p:spPr>
            <a:xfrm>
              <a:off x="6119275" y="2427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0" name="pt15350"/>
            <p:cNvSpPr/>
            <p:nvPr/>
          </p:nvSpPr>
          <p:spPr>
            <a:xfrm>
              <a:off x="6889480" y="1711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1" name="pt15351"/>
            <p:cNvSpPr/>
            <p:nvPr/>
          </p:nvSpPr>
          <p:spPr>
            <a:xfrm>
              <a:off x="7194889" y="1445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2" name="pt15352"/>
            <p:cNvSpPr/>
            <p:nvPr/>
          </p:nvSpPr>
          <p:spPr>
            <a:xfrm>
              <a:off x="7126365" y="154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3" name="pt15353"/>
            <p:cNvSpPr/>
            <p:nvPr/>
          </p:nvSpPr>
          <p:spPr>
            <a:xfrm>
              <a:off x="6198085" y="2357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4" name="pt15354"/>
            <p:cNvSpPr/>
            <p:nvPr/>
          </p:nvSpPr>
          <p:spPr>
            <a:xfrm>
              <a:off x="7187188" y="1435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5" name="pt15355"/>
            <p:cNvSpPr/>
            <p:nvPr/>
          </p:nvSpPr>
          <p:spPr>
            <a:xfrm>
              <a:off x="6672368" y="1815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6" name="pt15356"/>
            <p:cNvSpPr/>
            <p:nvPr/>
          </p:nvSpPr>
          <p:spPr>
            <a:xfrm>
              <a:off x="6342539" y="2189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7" name="pt15357"/>
            <p:cNvSpPr/>
            <p:nvPr/>
          </p:nvSpPr>
          <p:spPr>
            <a:xfrm>
              <a:off x="6714216" y="1942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8" name="pt15358"/>
            <p:cNvSpPr/>
            <p:nvPr/>
          </p:nvSpPr>
          <p:spPr>
            <a:xfrm>
              <a:off x="7284022" y="1445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9" name="pt15359"/>
            <p:cNvSpPr/>
            <p:nvPr/>
          </p:nvSpPr>
          <p:spPr>
            <a:xfrm>
              <a:off x="6644117" y="2034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0" name="pt15360"/>
            <p:cNvSpPr/>
            <p:nvPr/>
          </p:nvSpPr>
          <p:spPr>
            <a:xfrm>
              <a:off x="6452756" y="2084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1" name="pt15361"/>
            <p:cNvSpPr/>
            <p:nvPr/>
          </p:nvSpPr>
          <p:spPr>
            <a:xfrm>
              <a:off x="6729997" y="1792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2" name="pt15362"/>
            <p:cNvSpPr/>
            <p:nvPr/>
          </p:nvSpPr>
          <p:spPr>
            <a:xfrm>
              <a:off x="7013428" y="1545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3" name="pt15363"/>
            <p:cNvSpPr/>
            <p:nvPr/>
          </p:nvSpPr>
          <p:spPr>
            <a:xfrm>
              <a:off x="7267251" y="1409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4" name="pt15364"/>
            <p:cNvSpPr/>
            <p:nvPr/>
          </p:nvSpPr>
          <p:spPr>
            <a:xfrm>
              <a:off x="6766888" y="1843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5" name="pt15365"/>
            <p:cNvSpPr/>
            <p:nvPr/>
          </p:nvSpPr>
          <p:spPr>
            <a:xfrm>
              <a:off x="6937312" y="1699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6" name="pt15366"/>
            <p:cNvSpPr/>
            <p:nvPr/>
          </p:nvSpPr>
          <p:spPr>
            <a:xfrm>
              <a:off x="6463337" y="2141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7" name="pt15367"/>
            <p:cNvSpPr/>
            <p:nvPr/>
          </p:nvSpPr>
          <p:spPr>
            <a:xfrm>
              <a:off x="6397898" y="2196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8" name="pt15368"/>
            <p:cNvSpPr/>
            <p:nvPr/>
          </p:nvSpPr>
          <p:spPr>
            <a:xfrm>
              <a:off x="5954843" y="2543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9" name="pt15369"/>
            <p:cNvSpPr/>
            <p:nvPr/>
          </p:nvSpPr>
          <p:spPr>
            <a:xfrm>
              <a:off x="7155234" y="1601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0" name="pt15370"/>
            <p:cNvSpPr/>
            <p:nvPr/>
          </p:nvSpPr>
          <p:spPr>
            <a:xfrm>
              <a:off x="6194395" y="2354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1" name="pt15371"/>
            <p:cNvSpPr/>
            <p:nvPr/>
          </p:nvSpPr>
          <p:spPr>
            <a:xfrm>
              <a:off x="7081342" y="152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2" name="pt15372"/>
            <p:cNvSpPr/>
            <p:nvPr/>
          </p:nvSpPr>
          <p:spPr>
            <a:xfrm>
              <a:off x="7249631" y="1457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3" name="pt15373"/>
            <p:cNvSpPr/>
            <p:nvPr/>
          </p:nvSpPr>
          <p:spPr>
            <a:xfrm>
              <a:off x="6860187" y="1794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4" name="pt15374"/>
            <p:cNvSpPr/>
            <p:nvPr/>
          </p:nvSpPr>
          <p:spPr>
            <a:xfrm>
              <a:off x="6334902" y="2319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5" name="pt15375"/>
            <p:cNvSpPr/>
            <p:nvPr/>
          </p:nvSpPr>
          <p:spPr>
            <a:xfrm>
              <a:off x="6135121" y="2461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6" name="pt15376"/>
            <p:cNvSpPr/>
            <p:nvPr/>
          </p:nvSpPr>
          <p:spPr>
            <a:xfrm>
              <a:off x="6200997" y="2326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7" name="pt15377"/>
            <p:cNvSpPr/>
            <p:nvPr/>
          </p:nvSpPr>
          <p:spPr>
            <a:xfrm>
              <a:off x="6900536" y="1800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8" name="pt15378"/>
            <p:cNvSpPr/>
            <p:nvPr/>
          </p:nvSpPr>
          <p:spPr>
            <a:xfrm>
              <a:off x="6483123" y="209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9" name="pt15379"/>
            <p:cNvSpPr/>
            <p:nvPr/>
          </p:nvSpPr>
          <p:spPr>
            <a:xfrm>
              <a:off x="7285764" y="1390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0" name="pt15380"/>
            <p:cNvSpPr/>
            <p:nvPr/>
          </p:nvSpPr>
          <p:spPr>
            <a:xfrm>
              <a:off x="7190016" y="1492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1" name="pt15381"/>
            <p:cNvSpPr/>
            <p:nvPr/>
          </p:nvSpPr>
          <p:spPr>
            <a:xfrm>
              <a:off x="6499180" y="2098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2" name="pt15382"/>
            <p:cNvSpPr/>
            <p:nvPr/>
          </p:nvSpPr>
          <p:spPr>
            <a:xfrm>
              <a:off x="7283874" y="1422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3" name="pt15383"/>
            <p:cNvSpPr/>
            <p:nvPr/>
          </p:nvSpPr>
          <p:spPr>
            <a:xfrm>
              <a:off x="6138888" y="2376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4" name="pt15384"/>
            <p:cNvSpPr/>
            <p:nvPr/>
          </p:nvSpPr>
          <p:spPr>
            <a:xfrm>
              <a:off x="6504857" y="2047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5" name="pt15385"/>
            <p:cNvSpPr/>
            <p:nvPr/>
          </p:nvSpPr>
          <p:spPr>
            <a:xfrm>
              <a:off x="6360293" y="2135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6" name="pt15386"/>
            <p:cNvSpPr/>
            <p:nvPr/>
          </p:nvSpPr>
          <p:spPr>
            <a:xfrm>
              <a:off x="7221630" y="1478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7" name="pt15387"/>
            <p:cNvSpPr/>
            <p:nvPr/>
          </p:nvSpPr>
          <p:spPr>
            <a:xfrm>
              <a:off x="6919107" y="1689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8" name="pt15388"/>
            <p:cNvSpPr/>
            <p:nvPr/>
          </p:nvSpPr>
          <p:spPr>
            <a:xfrm>
              <a:off x="7283482" y="1368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9" name="pt15389"/>
            <p:cNvSpPr/>
            <p:nvPr/>
          </p:nvSpPr>
          <p:spPr>
            <a:xfrm>
              <a:off x="6112416" y="2412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0" name="pt15390"/>
            <p:cNvSpPr/>
            <p:nvPr/>
          </p:nvSpPr>
          <p:spPr>
            <a:xfrm>
              <a:off x="6435452" y="2087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1" name="pt15391"/>
            <p:cNvSpPr/>
            <p:nvPr/>
          </p:nvSpPr>
          <p:spPr>
            <a:xfrm>
              <a:off x="6240671" y="2293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2" name="pt15392"/>
            <p:cNvSpPr/>
            <p:nvPr/>
          </p:nvSpPr>
          <p:spPr>
            <a:xfrm>
              <a:off x="6930987" y="1703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3" name="pt15393"/>
            <p:cNvSpPr/>
            <p:nvPr/>
          </p:nvSpPr>
          <p:spPr>
            <a:xfrm>
              <a:off x="6765423" y="1941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4" name="pt15394"/>
            <p:cNvSpPr/>
            <p:nvPr/>
          </p:nvSpPr>
          <p:spPr>
            <a:xfrm>
              <a:off x="6729888" y="1873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5" name="pt15395"/>
            <p:cNvSpPr/>
            <p:nvPr/>
          </p:nvSpPr>
          <p:spPr>
            <a:xfrm>
              <a:off x="7111348" y="1526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6" name="pt15396"/>
            <p:cNvSpPr/>
            <p:nvPr/>
          </p:nvSpPr>
          <p:spPr>
            <a:xfrm>
              <a:off x="6395005" y="2257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7" name="pt15397"/>
            <p:cNvSpPr/>
            <p:nvPr/>
          </p:nvSpPr>
          <p:spPr>
            <a:xfrm>
              <a:off x="6453232" y="2163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8" name="pt15398"/>
            <p:cNvSpPr/>
            <p:nvPr/>
          </p:nvSpPr>
          <p:spPr>
            <a:xfrm>
              <a:off x="7124455" y="1537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9" name="pt15399"/>
            <p:cNvSpPr/>
            <p:nvPr/>
          </p:nvSpPr>
          <p:spPr>
            <a:xfrm>
              <a:off x="6405111" y="2186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0" name="pt15400"/>
            <p:cNvSpPr/>
            <p:nvPr/>
          </p:nvSpPr>
          <p:spPr>
            <a:xfrm>
              <a:off x="7201735" y="1470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1" name="pt15401"/>
            <p:cNvSpPr/>
            <p:nvPr/>
          </p:nvSpPr>
          <p:spPr>
            <a:xfrm>
              <a:off x="6397133" y="2167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2" name="pt15402"/>
            <p:cNvSpPr/>
            <p:nvPr/>
          </p:nvSpPr>
          <p:spPr>
            <a:xfrm>
              <a:off x="6878835" y="1764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3" name="pt15403"/>
            <p:cNvSpPr/>
            <p:nvPr/>
          </p:nvSpPr>
          <p:spPr>
            <a:xfrm>
              <a:off x="6093833" y="2397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4" name="pt15404"/>
            <p:cNvSpPr/>
            <p:nvPr/>
          </p:nvSpPr>
          <p:spPr>
            <a:xfrm>
              <a:off x="7116684" y="158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5" name="pt15405"/>
            <p:cNvSpPr/>
            <p:nvPr/>
          </p:nvSpPr>
          <p:spPr>
            <a:xfrm>
              <a:off x="6405451" y="2168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6" name="pt15406"/>
            <p:cNvSpPr/>
            <p:nvPr/>
          </p:nvSpPr>
          <p:spPr>
            <a:xfrm>
              <a:off x="6159676" y="2304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7" name="pt15407"/>
            <p:cNvSpPr/>
            <p:nvPr/>
          </p:nvSpPr>
          <p:spPr>
            <a:xfrm>
              <a:off x="6384251" y="2169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8" name="pt15408"/>
            <p:cNvSpPr/>
            <p:nvPr/>
          </p:nvSpPr>
          <p:spPr>
            <a:xfrm>
              <a:off x="6726854" y="1837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9" name="pt15409"/>
            <p:cNvSpPr/>
            <p:nvPr/>
          </p:nvSpPr>
          <p:spPr>
            <a:xfrm>
              <a:off x="7152109" y="1524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0" name="pt15410"/>
            <p:cNvSpPr/>
            <p:nvPr/>
          </p:nvSpPr>
          <p:spPr>
            <a:xfrm>
              <a:off x="7255802" y="1469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1" name="pt15411"/>
            <p:cNvSpPr/>
            <p:nvPr/>
          </p:nvSpPr>
          <p:spPr>
            <a:xfrm>
              <a:off x="7244817" y="1444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2" name="pt15412"/>
            <p:cNvSpPr/>
            <p:nvPr/>
          </p:nvSpPr>
          <p:spPr>
            <a:xfrm>
              <a:off x="6063549" y="2426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3" name="pt15413"/>
            <p:cNvSpPr/>
            <p:nvPr/>
          </p:nvSpPr>
          <p:spPr>
            <a:xfrm>
              <a:off x="6274696" y="227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4" name="pt15414"/>
            <p:cNvSpPr/>
            <p:nvPr/>
          </p:nvSpPr>
          <p:spPr>
            <a:xfrm>
              <a:off x="6570745" y="2067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5" name="pt15415"/>
            <p:cNvSpPr/>
            <p:nvPr/>
          </p:nvSpPr>
          <p:spPr>
            <a:xfrm>
              <a:off x="7240548" y="1418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6" name="pt15416"/>
            <p:cNvSpPr/>
            <p:nvPr/>
          </p:nvSpPr>
          <p:spPr>
            <a:xfrm>
              <a:off x="6160030" y="2381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7" name="pt15417"/>
            <p:cNvSpPr/>
            <p:nvPr/>
          </p:nvSpPr>
          <p:spPr>
            <a:xfrm>
              <a:off x="6907877" y="1777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8" name="pt15418"/>
            <p:cNvSpPr/>
            <p:nvPr/>
          </p:nvSpPr>
          <p:spPr>
            <a:xfrm>
              <a:off x="7009494" y="1600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9" name="pt15419"/>
            <p:cNvSpPr/>
            <p:nvPr/>
          </p:nvSpPr>
          <p:spPr>
            <a:xfrm>
              <a:off x="6424395" y="2169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0" name="pt15420"/>
            <p:cNvSpPr/>
            <p:nvPr/>
          </p:nvSpPr>
          <p:spPr>
            <a:xfrm>
              <a:off x="5965301" y="2554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1" name="pt15421"/>
            <p:cNvSpPr/>
            <p:nvPr/>
          </p:nvSpPr>
          <p:spPr>
            <a:xfrm>
              <a:off x="7207128" y="1474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2" name="pt15422"/>
            <p:cNvSpPr/>
            <p:nvPr/>
          </p:nvSpPr>
          <p:spPr>
            <a:xfrm>
              <a:off x="7214636" y="1465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3" name="pt15423"/>
            <p:cNvSpPr/>
            <p:nvPr/>
          </p:nvSpPr>
          <p:spPr>
            <a:xfrm>
              <a:off x="6309266" y="2250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4" name="pt15424"/>
            <p:cNvSpPr/>
            <p:nvPr/>
          </p:nvSpPr>
          <p:spPr>
            <a:xfrm>
              <a:off x="6796625" y="1820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5" name="pt15425"/>
            <p:cNvSpPr/>
            <p:nvPr/>
          </p:nvSpPr>
          <p:spPr>
            <a:xfrm>
              <a:off x="6320786" y="2232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6" name="pt15426"/>
            <p:cNvSpPr/>
            <p:nvPr/>
          </p:nvSpPr>
          <p:spPr>
            <a:xfrm>
              <a:off x="6316325" y="2240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7" name="pt15427"/>
            <p:cNvSpPr/>
            <p:nvPr/>
          </p:nvSpPr>
          <p:spPr>
            <a:xfrm>
              <a:off x="6876996" y="1947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8" name="pt15428"/>
            <p:cNvSpPr/>
            <p:nvPr/>
          </p:nvSpPr>
          <p:spPr>
            <a:xfrm>
              <a:off x="6712911" y="1856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9" name="pt15429"/>
            <p:cNvSpPr/>
            <p:nvPr/>
          </p:nvSpPr>
          <p:spPr>
            <a:xfrm>
              <a:off x="7267900" y="1489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0" name="pt15430"/>
            <p:cNvSpPr/>
            <p:nvPr/>
          </p:nvSpPr>
          <p:spPr>
            <a:xfrm>
              <a:off x="6481137" y="2169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1" name="pt15431"/>
            <p:cNvSpPr/>
            <p:nvPr/>
          </p:nvSpPr>
          <p:spPr>
            <a:xfrm>
              <a:off x="7239108" y="1377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2" name="pt15432"/>
            <p:cNvSpPr/>
            <p:nvPr/>
          </p:nvSpPr>
          <p:spPr>
            <a:xfrm>
              <a:off x="7162883" y="1611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3" name="pt15433"/>
            <p:cNvSpPr/>
            <p:nvPr/>
          </p:nvSpPr>
          <p:spPr>
            <a:xfrm>
              <a:off x="6555478" y="2073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4" name="pt15434"/>
            <p:cNvSpPr/>
            <p:nvPr/>
          </p:nvSpPr>
          <p:spPr>
            <a:xfrm>
              <a:off x="7054498" y="1533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5" name="pt15435"/>
            <p:cNvSpPr/>
            <p:nvPr/>
          </p:nvSpPr>
          <p:spPr>
            <a:xfrm>
              <a:off x="6310031" y="2213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6" name="pt15436"/>
            <p:cNvSpPr/>
            <p:nvPr/>
          </p:nvSpPr>
          <p:spPr>
            <a:xfrm>
              <a:off x="6069451" y="2403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7" name="pt15437"/>
            <p:cNvSpPr/>
            <p:nvPr/>
          </p:nvSpPr>
          <p:spPr>
            <a:xfrm>
              <a:off x="6286157" y="2286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8" name="pt15438"/>
            <p:cNvSpPr/>
            <p:nvPr/>
          </p:nvSpPr>
          <p:spPr>
            <a:xfrm>
              <a:off x="6591605" y="2037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9" name="pt15439"/>
            <p:cNvSpPr/>
            <p:nvPr/>
          </p:nvSpPr>
          <p:spPr>
            <a:xfrm>
              <a:off x="7205894" y="1501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0" name="pt15440"/>
            <p:cNvSpPr/>
            <p:nvPr/>
          </p:nvSpPr>
          <p:spPr>
            <a:xfrm>
              <a:off x="6354328" y="2144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1" name="pt15441"/>
            <p:cNvSpPr/>
            <p:nvPr/>
          </p:nvSpPr>
          <p:spPr>
            <a:xfrm>
              <a:off x="6830495" y="1835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2" name="pt15442"/>
            <p:cNvSpPr/>
            <p:nvPr/>
          </p:nvSpPr>
          <p:spPr>
            <a:xfrm>
              <a:off x="7184964" y="1598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3" name="pt15443"/>
            <p:cNvSpPr/>
            <p:nvPr/>
          </p:nvSpPr>
          <p:spPr>
            <a:xfrm>
              <a:off x="6328294" y="225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4" name="pt15444"/>
            <p:cNvSpPr/>
            <p:nvPr/>
          </p:nvSpPr>
          <p:spPr>
            <a:xfrm>
              <a:off x="6367300" y="2185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5" name="pt15445"/>
            <p:cNvSpPr/>
            <p:nvPr/>
          </p:nvSpPr>
          <p:spPr>
            <a:xfrm>
              <a:off x="6799987" y="1858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6" name="pt15446"/>
            <p:cNvSpPr/>
            <p:nvPr/>
          </p:nvSpPr>
          <p:spPr>
            <a:xfrm>
              <a:off x="6332646" y="2285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7" name="pt15447"/>
            <p:cNvSpPr/>
            <p:nvPr/>
          </p:nvSpPr>
          <p:spPr>
            <a:xfrm>
              <a:off x="6254518" y="2270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8" name="pt15448"/>
            <p:cNvSpPr/>
            <p:nvPr/>
          </p:nvSpPr>
          <p:spPr>
            <a:xfrm>
              <a:off x="6201800" y="2320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9" name="pt15449"/>
            <p:cNvSpPr/>
            <p:nvPr/>
          </p:nvSpPr>
          <p:spPr>
            <a:xfrm>
              <a:off x="6648661" y="2016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0" name="pt15450"/>
            <p:cNvSpPr/>
            <p:nvPr/>
          </p:nvSpPr>
          <p:spPr>
            <a:xfrm>
              <a:off x="6316678" y="2288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1" name="pt15451"/>
            <p:cNvSpPr/>
            <p:nvPr/>
          </p:nvSpPr>
          <p:spPr>
            <a:xfrm>
              <a:off x="6538097" y="2131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2" name="pt15452"/>
            <p:cNvSpPr/>
            <p:nvPr/>
          </p:nvSpPr>
          <p:spPr>
            <a:xfrm>
              <a:off x="6518632" y="2035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3" name="pt15453"/>
            <p:cNvSpPr/>
            <p:nvPr/>
          </p:nvSpPr>
          <p:spPr>
            <a:xfrm>
              <a:off x="6270010" y="229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4" name="pt15454"/>
            <p:cNvSpPr/>
            <p:nvPr/>
          </p:nvSpPr>
          <p:spPr>
            <a:xfrm>
              <a:off x="6372745" y="2202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5" name="pt15455"/>
            <p:cNvSpPr/>
            <p:nvPr/>
          </p:nvSpPr>
          <p:spPr>
            <a:xfrm>
              <a:off x="6185286" y="2308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6" name="pt15456"/>
            <p:cNvSpPr/>
            <p:nvPr/>
          </p:nvSpPr>
          <p:spPr>
            <a:xfrm>
              <a:off x="6411706" y="2053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7" name="pt15457"/>
            <p:cNvSpPr/>
            <p:nvPr/>
          </p:nvSpPr>
          <p:spPr>
            <a:xfrm>
              <a:off x="7101346" y="1560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8" name="pt15458"/>
            <p:cNvSpPr/>
            <p:nvPr/>
          </p:nvSpPr>
          <p:spPr>
            <a:xfrm>
              <a:off x="6355639" y="2158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9" name="pt15459"/>
            <p:cNvSpPr/>
            <p:nvPr/>
          </p:nvSpPr>
          <p:spPr>
            <a:xfrm>
              <a:off x="7208587" y="143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0" name="pt15460"/>
            <p:cNvSpPr/>
            <p:nvPr/>
          </p:nvSpPr>
          <p:spPr>
            <a:xfrm>
              <a:off x="6980310" y="1622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1" name="pt15461"/>
            <p:cNvSpPr/>
            <p:nvPr/>
          </p:nvSpPr>
          <p:spPr>
            <a:xfrm>
              <a:off x="7177469" y="1431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2" name="pt15462"/>
            <p:cNvSpPr/>
            <p:nvPr/>
          </p:nvSpPr>
          <p:spPr>
            <a:xfrm>
              <a:off x="6982624" y="1590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3" name="pt15463"/>
            <p:cNvSpPr/>
            <p:nvPr/>
          </p:nvSpPr>
          <p:spPr>
            <a:xfrm>
              <a:off x="6325105" y="2132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4" name="pt15464"/>
            <p:cNvSpPr/>
            <p:nvPr/>
          </p:nvSpPr>
          <p:spPr>
            <a:xfrm>
              <a:off x="6617080" y="2000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5" name="pt15465"/>
            <p:cNvSpPr/>
            <p:nvPr/>
          </p:nvSpPr>
          <p:spPr>
            <a:xfrm>
              <a:off x="6121043" y="2279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6" name="pt15466"/>
            <p:cNvSpPr/>
            <p:nvPr/>
          </p:nvSpPr>
          <p:spPr>
            <a:xfrm>
              <a:off x="7095419" y="1479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7" name="pt15467"/>
            <p:cNvSpPr/>
            <p:nvPr/>
          </p:nvSpPr>
          <p:spPr>
            <a:xfrm>
              <a:off x="6447292" y="2027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8" name="pt15468"/>
            <p:cNvSpPr/>
            <p:nvPr/>
          </p:nvSpPr>
          <p:spPr>
            <a:xfrm>
              <a:off x="6374120" y="2088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9" name="pt15469"/>
            <p:cNvSpPr/>
            <p:nvPr/>
          </p:nvSpPr>
          <p:spPr>
            <a:xfrm>
              <a:off x="6523003" y="1955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0" name="pt15470"/>
            <p:cNvSpPr/>
            <p:nvPr/>
          </p:nvSpPr>
          <p:spPr>
            <a:xfrm>
              <a:off x="6646784" y="1848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1" name="pt15471"/>
            <p:cNvSpPr/>
            <p:nvPr/>
          </p:nvSpPr>
          <p:spPr>
            <a:xfrm>
              <a:off x="6182156" y="2315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2" name="pt15472"/>
            <p:cNvSpPr/>
            <p:nvPr/>
          </p:nvSpPr>
          <p:spPr>
            <a:xfrm>
              <a:off x="6216302" y="2292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3" name="pt15473"/>
            <p:cNvSpPr/>
            <p:nvPr/>
          </p:nvSpPr>
          <p:spPr>
            <a:xfrm>
              <a:off x="7191803" y="1494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4" name="pt15474"/>
            <p:cNvSpPr/>
            <p:nvPr/>
          </p:nvSpPr>
          <p:spPr>
            <a:xfrm>
              <a:off x="6705390" y="1883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5" name="pt15475"/>
            <p:cNvSpPr/>
            <p:nvPr/>
          </p:nvSpPr>
          <p:spPr>
            <a:xfrm>
              <a:off x="7262025" y="1521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6" name="pt15476"/>
            <p:cNvSpPr/>
            <p:nvPr/>
          </p:nvSpPr>
          <p:spPr>
            <a:xfrm>
              <a:off x="6352792" y="2186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7" name="pt15477"/>
            <p:cNvSpPr/>
            <p:nvPr/>
          </p:nvSpPr>
          <p:spPr>
            <a:xfrm>
              <a:off x="6975572" y="1686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8" name="pt15478"/>
            <p:cNvSpPr/>
            <p:nvPr/>
          </p:nvSpPr>
          <p:spPr>
            <a:xfrm>
              <a:off x="6313612" y="2290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9" name="pt15479"/>
            <p:cNvSpPr/>
            <p:nvPr/>
          </p:nvSpPr>
          <p:spPr>
            <a:xfrm>
              <a:off x="6357966" y="2198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0" name="pt15480"/>
            <p:cNvSpPr/>
            <p:nvPr/>
          </p:nvSpPr>
          <p:spPr>
            <a:xfrm>
              <a:off x="6518272" y="2096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1" name="pt15481"/>
            <p:cNvSpPr/>
            <p:nvPr/>
          </p:nvSpPr>
          <p:spPr>
            <a:xfrm>
              <a:off x="6146062" y="2404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2" name="pt15482"/>
            <p:cNvSpPr/>
            <p:nvPr/>
          </p:nvSpPr>
          <p:spPr>
            <a:xfrm>
              <a:off x="7067418" y="1585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3" name="pt15483"/>
            <p:cNvSpPr/>
            <p:nvPr/>
          </p:nvSpPr>
          <p:spPr>
            <a:xfrm>
              <a:off x="7171985" y="1580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4" name="pt15484"/>
            <p:cNvSpPr/>
            <p:nvPr/>
          </p:nvSpPr>
          <p:spPr>
            <a:xfrm>
              <a:off x="6617555" y="1950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5" name="pt15485"/>
            <p:cNvSpPr/>
            <p:nvPr/>
          </p:nvSpPr>
          <p:spPr>
            <a:xfrm>
              <a:off x="6027031" y="2458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6" name="pt15486"/>
            <p:cNvSpPr/>
            <p:nvPr/>
          </p:nvSpPr>
          <p:spPr>
            <a:xfrm>
              <a:off x="6498268" y="2046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7" name="pt15487"/>
            <p:cNvSpPr/>
            <p:nvPr/>
          </p:nvSpPr>
          <p:spPr>
            <a:xfrm>
              <a:off x="7286831" y="1470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8" name="pt15488"/>
            <p:cNvSpPr/>
            <p:nvPr/>
          </p:nvSpPr>
          <p:spPr>
            <a:xfrm>
              <a:off x="6551075" y="2009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9" name="pt15489"/>
            <p:cNvSpPr/>
            <p:nvPr/>
          </p:nvSpPr>
          <p:spPr>
            <a:xfrm>
              <a:off x="6899508" y="1785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0" name="pt15490"/>
            <p:cNvSpPr/>
            <p:nvPr/>
          </p:nvSpPr>
          <p:spPr>
            <a:xfrm>
              <a:off x="6198683" y="2274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1" name="pt15491"/>
            <p:cNvSpPr/>
            <p:nvPr/>
          </p:nvSpPr>
          <p:spPr>
            <a:xfrm>
              <a:off x="6003755" y="2507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2" name="pt15492"/>
            <p:cNvSpPr/>
            <p:nvPr/>
          </p:nvSpPr>
          <p:spPr>
            <a:xfrm>
              <a:off x="6453881" y="2112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3" name="pt15493"/>
            <p:cNvSpPr/>
            <p:nvPr/>
          </p:nvSpPr>
          <p:spPr>
            <a:xfrm>
              <a:off x="6852132" y="1790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4" name="pt15494"/>
            <p:cNvSpPr/>
            <p:nvPr/>
          </p:nvSpPr>
          <p:spPr>
            <a:xfrm>
              <a:off x="7102555" y="1535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5" name="pt15495"/>
            <p:cNvSpPr/>
            <p:nvPr/>
          </p:nvSpPr>
          <p:spPr>
            <a:xfrm>
              <a:off x="6369042" y="2105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6" name="pt15496"/>
            <p:cNvSpPr/>
            <p:nvPr/>
          </p:nvSpPr>
          <p:spPr>
            <a:xfrm>
              <a:off x="6995519" y="1731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7" name="pt15497"/>
            <p:cNvSpPr/>
            <p:nvPr/>
          </p:nvSpPr>
          <p:spPr>
            <a:xfrm>
              <a:off x="7068273" y="1677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8" name="pt15498"/>
            <p:cNvSpPr/>
            <p:nvPr/>
          </p:nvSpPr>
          <p:spPr>
            <a:xfrm>
              <a:off x="6570006" y="201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9" name="pt15499"/>
            <p:cNvSpPr/>
            <p:nvPr/>
          </p:nvSpPr>
          <p:spPr>
            <a:xfrm>
              <a:off x="6388031" y="2223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0" name="pt15500"/>
            <p:cNvSpPr/>
            <p:nvPr/>
          </p:nvSpPr>
          <p:spPr>
            <a:xfrm>
              <a:off x="6188205" y="2371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1" name="pt15501"/>
            <p:cNvSpPr/>
            <p:nvPr/>
          </p:nvSpPr>
          <p:spPr>
            <a:xfrm>
              <a:off x="6170759" y="2397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2" name="pt15502"/>
            <p:cNvSpPr/>
            <p:nvPr/>
          </p:nvSpPr>
          <p:spPr>
            <a:xfrm>
              <a:off x="6348575" y="2223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3" name="pt15503"/>
            <p:cNvSpPr/>
            <p:nvPr/>
          </p:nvSpPr>
          <p:spPr>
            <a:xfrm>
              <a:off x="6068383" y="2519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4" name="pt15504"/>
            <p:cNvSpPr/>
            <p:nvPr/>
          </p:nvSpPr>
          <p:spPr>
            <a:xfrm>
              <a:off x="6592093" y="2090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5" name="pt15505"/>
            <p:cNvSpPr/>
            <p:nvPr/>
          </p:nvSpPr>
          <p:spPr>
            <a:xfrm>
              <a:off x="6597750" y="2071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6" name="pt15506"/>
            <p:cNvSpPr/>
            <p:nvPr/>
          </p:nvSpPr>
          <p:spPr>
            <a:xfrm>
              <a:off x="6419992" y="2216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7" name="pt15507"/>
            <p:cNvSpPr/>
            <p:nvPr/>
          </p:nvSpPr>
          <p:spPr>
            <a:xfrm>
              <a:off x="6346987" y="2264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8" name="pt15508"/>
            <p:cNvSpPr/>
            <p:nvPr/>
          </p:nvSpPr>
          <p:spPr>
            <a:xfrm>
              <a:off x="6642548" y="1969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9" name="pt15509"/>
            <p:cNvSpPr/>
            <p:nvPr/>
          </p:nvSpPr>
          <p:spPr>
            <a:xfrm>
              <a:off x="7285693" y="13916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0" name="pt15510"/>
            <p:cNvSpPr/>
            <p:nvPr/>
          </p:nvSpPr>
          <p:spPr>
            <a:xfrm>
              <a:off x="6116286" y="2465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1" name="pt15511"/>
            <p:cNvSpPr/>
            <p:nvPr/>
          </p:nvSpPr>
          <p:spPr>
            <a:xfrm>
              <a:off x="6665554" y="1961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2" name="pt15512"/>
            <p:cNvSpPr/>
            <p:nvPr/>
          </p:nvSpPr>
          <p:spPr>
            <a:xfrm>
              <a:off x="6569865" y="2072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3" name="pt15513"/>
            <p:cNvSpPr/>
            <p:nvPr/>
          </p:nvSpPr>
          <p:spPr>
            <a:xfrm>
              <a:off x="7110011" y="1459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4" name="pt15514"/>
            <p:cNvSpPr/>
            <p:nvPr/>
          </p:nvSpPr>
          <p:spPr>
            <a:xfrm>
              <a:off x="6251111" y="2316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5" name="pt15515"/>
            <p:cNvSpPr/>
            <p:nvPr/>
          </p:nvSpPr>
          <p:spPr>
            <a:xfrm>
              <a:off x="6320323" y="2220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6" name="pt15516"/>
            <p:cNvSpPr/>
            <p:nvPr/>
          </p:nvSpPr>
          <p:spPr>
            <a:xfrm>
              <a:off x="6559663" y="1981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7" name="pt15517"/>
            <p:cNvSpPr/>
            <p:nvPr/>
          </p:nvSpPr>
          <p:spPr>
            <a:xfrm>
              <a:off x="6473313" y="2035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8" name="pt15518"/>
            <p:cNvSpPr/>
            <p:nvPr/>
          </p:nvSpPr>
          <p:spPr>
            <a:xfrm>
              <a:off x="6787368" y="1863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9" name="pt15519"/>
            <p:cNvSpPr/>
            <p:nvPr/>
          </p:nvSpPr>
          <p:spPr>
            <a:xfrm>
              <a:off x="6622306" y="1881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0" name="pt15520"/>
            <p:cNvSpPr/>
            <p:nvPr/>
          </p:nvSpPr>
          <p:spPr>
            <a:xfrm>
              <a:off x="7005823" y="1390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1" name="pt15521"/>
            <p:cNvSpPr/>
            <p:nvPr/>
          </p:nvSpPr>
          <p:spPr>
            <a:xfrm>
              <a:off x="6074882" y="2462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2" name="pt15522"/>
            <p:cNvSpPr/>
            <p:nvPr/>
          </p:nvSpPr>
          <p:spPr>
            <a:xfrm>
              <a:off x="5995064" y="255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3" name="pt15523"/>
            <p:cNvSpPr/>
            <p:nvPr/>
          </p:nvSpPr>
          <p:spPr>
            <a:xfrm>
              <a:off x="7115282" y="1474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4" name="pt15524"/>
            <p:cNvSpPr/>
            <p:nvPr/>
          </p:nvSpPr>
          <p:spPr>
            <a:xfrm>
              <a:off x="6900511" y="169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5" name="pt15525"/>
            <p:cNvSpPr/>
            <p:nvPr/>
          </p:nvSpPr>
          <p:spPr>
            <a:xfrm>
              <a:off x="6530698" y="2013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6" name="pt15526"/>
            <p:cNvSpPr/>
            <p:nvPr/>
          </p:nvSpPr>
          <p:spPr>
            <a:xfrm>
              <a:off x="6624665" y="1875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7" name="pt15527"/>
            <p:cNvSpPr/>
            <p:nvPr/>
          </p:nvSpPr>
          <p:spPr>
            <a:xfrm>
              <a:off x="6804885" y="1716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8" name="pt15528"/>
            <p:cNvSpPr/>
            <p:nvPr/>
          </p:nvSpPr>
          <p:spPr>
            <a:xfrm>
              <a:off x="6363540" y="2196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9" name="pt15529"/>
            <p:cNvSpPr/>
            <p:nvPr/>
          </p:nvSpPr>
          <p:spPr>
            <a:xfrm>
              <a:off x="6997988" y="1695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0" name="pt15530"/>
            <p:cNvSpPr/>
            <p:nvPr/>
          </p:nvSpPr>
          <p:spPr>
            <a:xfrm>
              <a:off x="6218867" y="2262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1" name="pt15531"/>
            <p:cNvSpPr/>
            <p:nvPr/>
          </p:nvSpPr>
          <p:spPr>
            <a:xfrm>
              <a:off x="6861903" y="172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2" name="pt15532"/>
            <p:cNvSpPr/>
            <p:nvPr/>
          </p:nvSpPr>
          <p:spPr>
            <a:xfrm>
              <a:off x="6865869" y="1869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3" name="pt15533"/>
            <p:cNvSpPr/>
            <p:nvPr/>
          </p:nvSpPr>
          <p:spPr>
            <a:xfrm>
              <a:off x="6544133" y="1993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4" name="pt15534"/>
            <p:cNvSpPr/>
            <p:nvPr/>
          </p:nvSpPr>
          <p:spPr>
            <a:xfrm>
              <a:off x="7135133" y="1534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5" name="pt15535"/>
            <p:cNvSpPr/>
            <p:nvPr/>
          </p:nvSpPr>
          <p:spPr>
            <a:xfrm>
              <a:off x="6552586" y="2076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6" name="pt15536"/>
            <p:cNvSpPr/>
            <p:nvPr/>
          </p:nvSpPr>
          <p:spPr>
            <a:xfrm>
              <a:off x="6193624" y="233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7" name="pt15537"/>
            <p:cNvSpPr/>
            <p:nvPr/>
          </p:nvSpPr>
          <p:spPr>
            <a:xfrm>
              <a:off x="6541722" y="2070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8" name="pt15538"/>
            <p:cNvSpPr/>
            <p:nvPr/>
          </p:nvSpPr>
          <p:spPr>
            <a:xfrm>
              <a:off x="7280300" y="1559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9" name="pt15539"/>
            <p:cNvSpPr/>
            <p:nvPr/>
          </p:nvSpPr>
          <p:spPr>
            <a:xfrm>
              <a:off x="6280475" y="2234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0" name="pt15540"/>
            <p:cNvSpPr/>
            <p:nvPr/>
          </p:nvSpPr>
          <p:spPr>
            <a:xfrm>
              <a:off x="7062886" y="1551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1" name="pt15541"/>
            <p:cNvSpPr/>
            <p:nvPr/>
          </p:nvSpPr>
          <p:spPr>
            <a:xfrm>
              <a:off x="6103861" y="2387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2" name="pt15542"/>
            <p:cNvSpPr/>
            <p:nvPr/>
          </p:nvSpPr>
          <p:spPr>
            <a:xfrm>
              <a:off x="7267328" y="1453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3" name="pt15543"/>
            <p:cNvSpPr/>
            <p:nvPr/>
          </p:nvSpPr>
          <p:spPr>
            <a:xfrm>
              <a:off x="6459949" y="2104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4" name="pt15544"/>
            <p:cNvSpPr/>
            <p:nvPr/>
          </p:nvSpPr>
          <p:spPr>
            <a:xfrm>
              <a:off x="7266660" y="1450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5" name="pt15545"/>
            <p:cNvSpPr/>
            <p:nvPr/>
          </p:nvSpPr>
          <p:spPr>
            <a:xfrm>
              <a:off x="7047555" y="1542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6" name="pt15546"/>
            <p:cNvSpPr/>
            <p:nvPr/>
          </p:nvSpPr>
          <p:spPr>
            <a:xfrm>
              <a:off x="7071204" y="1667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7" name="pt15547"/>
            <p:cNvSpPr/>
            <p:nvPr/>
          </p:nvSpPr>
          <p:spPr>
            <a:xfrm>
              <a:off x="6783087" y="1821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8" name="pt15548"/>
            <p:cNvSpPr/>
            <p:nvPr/>
          </p:nvSpPr>
          <p:spPr>
            <a:xfrm>
              <a:off x="7043743" y="1617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9" name="pt15549"/>
            <p:cNvSpPr/>
            <p:nvPr/>
          </p:nvSpPr>
          <p:spPr>
            <a:xfrm>
              <a:off x="6530878" y="2062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0" name="pt15550"/>
            <p:cNvSpPr/>
            <p:nvPr/>
          </p:nvSpPr>
          <p:spPr>
            <a:xfrm>
              <a:off x="7011242" y="1600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1" name="pt15551"/>
            <p:cNvSpPr/>
            <p:nvPr/>
          </p:nvSpPr>
          <p:spPr>
            <a:xfrm>
              <a:off x="6293305" y="2239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2" name="pt15552"/>
            <p:cNvSpPr/>
            <p:nvPr/>
          </p:nvSpPr>
          <p:spPr>
            <a:xfrm>
              <a:off x="6444110" y="2130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3" name="pt15553"/>
            <p:cNvSpPr/>
            <p:nvPr/>
          </p:nvSpPr>
          <p:spPr>
            <a:xfrm>
              <a:off x="6115238" y="242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4" name="pt15554"/>
            <p:cNvSpPr/>
            <p:nvPr/>
          </p:nvSpPr>
          <p:spPr>
            <a:xfrm>
              <a:off x="6581558" y="2104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5" name="pt15555"/>
            <p:cNvSpPr/>
            <p:nvPr/>
          </p:nvSpPr>
          <p:spPr>
            <a:xfrm>
              <a:off x="7141072" y="1518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6" name="pt15556"/>
            <p:cNvSpPr/>
            <p:nvPr/>
          </p:nvSpPr>
          <p:spPr>
            <a:xfrm>
              <a:off x="6293987" y="230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7" name="pt15557"/>
            <p:cNvSpPr/>
            <p:nvPr/>
          </p:nvSpPr>
          <p:spPr>
            <a:xfrm>
              <a:off x="6823160" y="179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8" name="pt15558"/>
            <p:cNvSpPr/>
            <p:nvPr/>
          </p:nvSpPr>
          <p:spPr>
            <a:xfrm>
              <a:off x="7222260" y="144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9" name="pt15559"/>
            <p:cNvSpPr/>
            <p:nvPr/>
          </p:nvSpPr>
          <p:spPr>
            <a:xfrm>
              <a:off x="6891498" y="1748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0" name="pt15560"/>
            <p:cNvSpPr/>
            <p:nvPr/>
          </p:nvSpPr>
          <p:spPr>
            <a:xfrm>
              <a:off x="6387909" y="2124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1" name="pt15561"/>
            <p:cNvSpPr/>
            <p:nvPr/>
          </p:nvSpPr>
          <p:spPr>
            <a:xfrm>
              <a:off x="6869617" y="1866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2" name="pt15562"/>
            <p:cNvSpPr/>
            <p:nvPr/>
          </p:nvSpPr>
          <p:spPr>
            <a:xfrm>
              <a:off x="6194581" y="2391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3" name="pt15563"/>
            <p:cNvSpPr/>
            <p:nvPr/>
          </p:nvSpPr>
          <p:spPr>
            <a:xfrm>
              <a:off x="6294540" y="2264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4" name="pt15564"/>
            <p:cNvSpPr/>
            <p:nvPr/>
          </p:nvSpPr>
          <p:spPr>
            <a:xfrm>
              <a:off x="6721081" y="1918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5" name="pt15565"/>
            <p:cNvSpPr/>
            <p:nvPr/>
          </p:nvSpPr>
          <p:spPr>
            <a:xfrm>
              <a:off x="6478970" y="2099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6" name="pt15566"/>
            <p:cNvSpPr/>
            <p:nvPr/>
          </p:nvSpPr>
          <p:spPr>
            <a:xfrm>
              <a:off x="6450815" y="2100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7" name="pt15567"/>
            <p:cNvSpPr/>
            <p:nvPr/>
          </p:nvSpPr>
          <p:spPr>
            <a:xfrm>
              <a:off x="7248307" y="1353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8" name="pt15568"/>
            <p:cNvSpPr/>
            <p:nvPr/>
          </p:nvSpPr>
          <p:spPr>
            <a:xfrm>
              <a:off x="6971388" y="175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9" name="pt15569"/>
            <p:cNvSpPr/>
            <p:nvPr/>
          </p:nvSpPr>
          <p:spPr>
            <a:xfrm>
              <a:off x="6103141" y="2352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0" name="pt15570"/>
            <p:cNvSpPr/>
            <p:nvPr/>
          </p:nvSpPr>
          <p:spPr>
            <a:xfrm>
              <a:off x="6667824" y="1866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1" name="pt15571"/>
            <p:cNvSpPr/>
            <p:nvPr/>
          </p:nvSpPr>
          <p:spPr>
            <a:xfrm>
              <a:off x="6035600" y="2468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2" name="pt15572"/>
            <p:cNvSpPr/>
            <p:nvPr/>
          </p:nvSpPr>
          <p:spPr>
            <a:xfrm>
              <a:off x="6390242" y="2197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3" name="pt15573"/>
            <p:cNvSpPr/>
            <p:nvPr/>
          </p:nvSpPr>
          <p:spPr>
            <a:xfrm>
              <a:off x="6122245" y="2430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4" name="pt15574"/>
            <p:cNvSpPr/>
            <p:nvPr/>
          </p:nvSpPr>
          <p:spPr>
            <a:xfrm>
              <a:off x="6272517" y="2242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5" name="pt15575"/>
            <p:cNvSpPr/>
            <p:nvPr/>
          </p:nvSpPr>
          <p:spPr>
            <a:xfrm>
              <a:off x="6988249" y="1830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6" name="pt15576"/>
            <p:cNvSpPr/>
            <p:nvPr/>
          </p:nvSpPr>
          <p:spPr>
            <a:xfrm>
              <a:off x="6956789" y="1809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7" name="pt15577"/>
            <p:cNvSpPr/>
            <p:nvPr/>
          </p:nvSpPr>
          <p:spPr>
            <a:xfrm>
              <a:off x="6217446" y="2298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8" name="pt15578"/>
            <p:cNvSpPr/>
            <p:nvPr/>
          </p:nvSpPr>
          <p:spPr>
            <a:xfrm>
              <a:off x="6253020" y="2364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9" name="pt15579"/>
            <p:cNvSpPr/>
            <p:nvPr/>
          </p:nvSpPr>
          <p:spPr>
            <a:xfrm>
              <a:off x="6246251" y="2304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0" name="pt15580"/>
            <p:cNvSpPr/>
            <p:nvPr/>
          </p:nvSpPr>
          <p:spPr>
            <a:xfrm>
              <a:off x="6183718" y="2377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1" name="pt15581"/>
            <p:cNvSpPr/>
            <p:nvPr/>
          </p:nvSpPr>
          <p:spPr>
            <a:xfrm>
              <a:off x="6036712" y="2464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2" name="pt15582"/>
            <p:cNvSpPr/>
            <p:nvPr/>
          </p:nvSpPr>
          <p:spPr>
            <a:xfrm>
              <a:off x="6914813" y="1791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3" name="pt15583"/>
            <p:cNvSpPr/>
            <p:nvPr/>
          </p:nvSpPr>
          <p:spPr>
            <a:xfrm>
              <a:off x="6126681" y="2289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4" name="pt15584"/>
            <p:cNvSpPr/>
            <p:nvPr/>
          </p:nvSpPr>
          <p:spPr>
            <a:xfrm>
              <a:off x="6727773" y="2053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5" name="pt15585"/>
            <p:cNvSpPr/>
            <p:nvPr/>
          </p:nvSpPr>
          <p:spPr>
            <a:xfrm>
              <a:off x="7255822" y="1473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6" name="pt15586"/>
            <p:cNvSpPr/>
            <p:nvPr/>
          </p:nvSpPr>
          <p:spPr>
            <a:xfrm>
              <a:off x="6948323" y="1684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7" name="pt15587"/>
            <p:cNvSpPr/>
            <p:nvPr/>
          </p:nvSpPr>
          <p:spPr>
            <a:xfrm>
              <a:off x="6595044" y="1937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8" name="pt15588"/>
            <p:cNvSpPr/>
            <p:nvPr/>
          </p:nvSpPr>
          <p:spPr>
            <a:xfrm>
              <a:off x="6235072" y="2273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9" name="pt15589"/>
            <p:cNvSpPr/>
            <p:nvPr/>
          </p:nvSpPr>
          <p:spPr>
            <a:xfrm>
              <a:off x="6090863" y="2506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0" name="pt15590"/>
            <p:cNvSpPr/>
            <p:nvPr/>
          </p:nvSpPr>
          <p:spPr>
            <a:xfrm>
              <a:off x="6666487" y="1954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1" name="pt15591"/>
            <p:cNvSpPr/>
            <p:nvPr/>
          </p:nvSpPr>
          <p:spPr>
            <a:xfrm>
              <a:off x="6210639" y="2278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2" name="pt15592"/>
            <p:cNvSpPr/>
            <p:nvPr/>
          </p:nvSpPr>
          <p:spPr>
            <a:xfrm>
              <a:off x="5976583" y="2556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3" name="pt15593"/>
            <p:cNvSpPr/>
            <p:nvPr/>
          </p:nvSpPr>
          <p:spPr>
            <a:xfrm>
              <a:off x="6726674" y="1899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4" name="pt15594"/>
            <p:cNvSpPr/>
            <p:nvPr/>
          </p:nvSpPr>
          <p:spPr>
            <a:xfrm>
              <a:off x="6737466" y="1988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5" name="pt15595"/>
            <p:cNvSpPr/>
            <p:nvPr/>
          </p:nvSpPr>
          <p:spPr>
            <a:xfrm>
              <a:off x="6244001" y="2402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6" name="pt15596"/>
            <p:cNvSpPr/>
            <p:nvPr/>
          </p:nvSpPr>
          <p:spPr>
            <a:xfrm>
              <a:off x="7202056" y="1538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7" name="pt15597"/>
            <p:cNvSpPr/>
            <p:nvPr/>
          </p:nvSpPr>
          <p:spPr>
            <a:xfrm>
              <a:off x="6465574" y="2085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8" name="pt15598"/>
            <p:cNvSpPr/>
            <p:nvPr/>
          </p:nvSpPr>
          <p:spPr>
            <a:xfrm>
              <a:off x="6153467" y="2424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9" name="pt15599"/>
            <p:cNvSpPr/>
            <p:nvPr/>
          </p:nvSpPr>
          <p:spPr>
            <a:xfrm>
              <a:off x="6560319" y="2082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0" name="pt15600"/>
            <p:cNvSpPr/>
            <p:nvPr/>
          </p:nvSpPr>
          <p:spPr>
            <a:xfrm>
              <a:off x="6245968" y="2327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1" name="pt15601"/>
            <p:cNvSpPr/>
            <p:nvPr/>
          </p:nvSpPr>
          <p:spPr>
            <a:xfrm>
              <a:off x="6372687" y="2187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2" name="pt15602"/>
            <p:cNvSpPr/>
            <p:nvPr/>
          </p:nvSpPr>
          <p:spPr>
            <a:xfrm>
              <a:off x="7193835" y="163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3" name="pt15603"/>
            <p:cNvSpPr/>
            <p:nvPr/>
          </p:nvSpPr>
          <p:spPr>
            <a:xfrm>
              <a:off x="6741709" y="2031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4" name="pt15604"/>
            <p:cNvSpPr/>
            <p:nvPr/>
          </p:nvSpPr>
          <p:spPr>
            <a:xfrm>
              <a:off x="6719294" y="1944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5" name="pt15605"/>
            <p:cNvSpPr/>
            <p:nvPr/>
          </p:nvSpPr>
          <p:spPr>
            <a:xfrm>
              <a:off x="6205773" y="2350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6" name="pt15606"/>
            <p:cNvSpPr/>
            <p:nvPr/>
          </p:nvSpPr>
          <p:spPr>
            <a:xfrm>
              <a:off x="7230385" y="1539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7" name="pt15607"/>
            <p:cNvSpPr/>
            <p:nvPr/>
          </p:nvSpPr>
          <p:spPr>
            <a:xfrm>
              <a:off x="6698730" y="1842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8" name="pt15608"/>
            <p:cNvSpPr/>
            <p:nvPr/>
          </p:nvSpPr>
          <p:spPr>
            <a:xfrm>
              <a:off x="6249594" y="2307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9" name="pt15609"/>
            <p:cNvSpPr/>
            <p:nvPr/>
          </p:nvSpPr>
          <p:spPr>
            <a:xfrm>
              <a:off x="7191572" y="1488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0" name="pt15610"/>
            <p:cNvSpPr/>
            <p:nvPr/>
          </p:nvSpPr>
          <p:spPr>
            <a:xfrm>
              <a:off x="6135654" y="2417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1" name="pt15611"/>
            <p:cNvSpPr/>
            <p:nvPr/>
          </p:nvSpPr>
          <p:spPr>
            <a:xfrm>
              <a:off x="6510173" y="2123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2" name="pt15612"/>
            <p:cNvSpPr/>
            <p:nvPr/>
          </p:nvSpPr>
          <p:spPr>
            <a:xfrm>
              <a:off x="6731353" y="1949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3" name="pt15613"/>
            <p:cNvSpPr/>
            <p:nvPr/>
          </p:nvSpPr>
          <p:spPr>
            <a:xfrm>
              <a:off x="6260939" y="2229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4" name="pt15614"/>
            <p:cNvSpPr/>
            <p:nvPr/>
          </p:nvSpPr>
          <p:spPr>
            <a:xfrm>
              <a:off x="6250179" y="2359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5" name="pt15615"/>
            <p:cNvSpPr/>
            <p:nvPr/>
          </p:nvSpPr>
          <p:spPr>
            <a:xfrm>
              <a:off x="6653958" y="1938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6" name="pt15616"/>
            <p:cNvSpPr/>
            <p:nvPr/>
          </p:nvSpPr>
          <p:spPr>
            <a:xfrm>
              <a:off x="6344422" y="2295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7" name="pt15617"/>
            <p:cNvSpPr/>
            <p:nvPr/>
          </p:nvSpPr>
          <p:spPr>
            <a:xfrm>
              <a:off x="6037020" y="2430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8" name="pt15618"/>
            <p:cNvSpPr/>
            <p:nvPr/>
          </p:nvSpPr>
          <p:spPr>
            <a:xfrm>
              <a:off x="6953884" y="1708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9" name="pt15619"/>
            <p:cNvSpPr/>
            <p:nvPr/>
          </p:nvSpPr>
          <p:spPr>
            <a:xfrm>
              <a:off x="7255609" y="1407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0" name="pt15620"/>
            <p:cNvSpPr/>
            <p:nvPr/>
          </p:nvSpPr>
          <p:spPr>
            <a:xfrm>
              <a:off x="7281830" y="1365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1" name="pt15621"/>
            <p:cNvSpPr/>
            <p:nvPr/>
          </p:nvSpPr>
          <p:spPr>
            <a:xfrm>
              <a:off x="7097573" y="1549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2" name="pt15622"/>
            <p:cNvSpPr/>
            <p:nvPr/>
          </p:nvSpPr>
          <p:spPr>
            <a:xfrm>
              <a:off x="6114634" y="2330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3" name="pt15623"/>
            <p:cNvSpPr/>
            <p:nvPr/>
          </p:nvSpPr>
          <p:spPr>
            <a:xfrm>
              <a:off x="7041500" y="1570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4" name="pt15624"/>
            <p:cNvSpPr/>
            <p:nvPr/>
          </p:nvSpPr>
          <p:spPr>
            <a:xfrm>
              <a:off x="6527368" y="2109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5" name="pt15625"/>
            <p:cNvSpPr/>
            <p:nvPr/>
          </p:nvSpPr>
          <p:spPr>
            <a:xfrm>
              <a:off x="6668428" y="1978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6" name="pt15626"/>
            <p:cNvSpPr/>
            <p:nvPr/>
          </p:nvSpPr>
          <p:spPr>
            <a:xfrm>
              <a:off x="7190556" y="1563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7" name="pt15627"/>
            <p:cNvSpPr/>
            <p:nvPr/>
          </p:nvSpPr>
          <p:spPr>
            <a:xfrm>
              <a:off x="6884543" y="1763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8" name="pt15628"/>
            <p:cNvSpPr/>
            <p:nvPr/>
          </p:nvSpPr>
          <p:spPr>
            <a:xfrm>
              <a:off x="6186379" y="2315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9" name="pt15629"/>
            <p:cNvSpPr/>
            <p:nvPr/>
          </p:nvSpPr>
          <p:spPr>
            <a:xfrm>
              <a:off x="7050917" y="1815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0" name="pt15630"/>
            <p:cNvSpPr/>
            <p:nvPr/>
          </p:nvSpPr>
          <p:spPr>
            <a:xfrm>
              <a:off x="6380491" y="2215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1" name="pt15631"/>
            <p:cNvSpPr/>
            <p:nvPr/>
          </p:nvSpPr>
          <p:spPr>
            <a:xfrm>
              <a:off x="6146717" y="2388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2" name="pt15632"/>
            <p:cNvSpPr/>
            <p:nvPr/>
          </p:nvSpPr>
          <p:spPr>
            <a:xfrm>
              <a:off x="6321004" y="2114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3" name="pt15633"/>
            <p:cNvSpPr/>
            <p:nvPr/>
          </p:nvSpPr>
          <p:spPr>
            <a:xfrm>
              <a:off x="6272259" y="2194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4" name="pt15634"/>
            <p:cNvSpPr/>
            <p:nvPr/>
          </p:nvSpPr>
          <p:spPr>
            <a:xfrm>
              <a:off x="7262905" y="1406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5" name="pt15635"/>
            <p:cNvSpPr/>
            <p:nvPr/>
          </p:nvSpPr>
          <p:spPr>
            <a:xfrm>
              <a:off x="6308559" y="2214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6" name="pt15636"/>
            <p:cNvSpPr/>
            <p:nvPr/>
          </p:nvSpPr>
          <p:spPr>
            <a:xfrm>
              <a:off x="6799743" y="18701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7" name="pt15637"/>
            <p:cNvSpPr/>
            <p:nvPr/>
          </p:nvSpPr>
          <p:spPr>
            <a:xfrm>
              <a:off x="6583177" y="20332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8" name="pt15638"/>
            <p:cNvSpPr/>
            <p:nvPr/>
          </p:nvSpPr>
          <p:spPr>
            <a:xfrm>
              <a:off x="6690869" y="1944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9" name="pt15639"/>
            <p:cNvSpPr/>
            <p:nvPr/>
          </p:nvSpPr>
          <p:spPr>
            <a:xfrm>
              <a:off x="6138328" y="2410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0" name="pt15640"/>
            <p:cNvSpPr/>
            <p:nvPr/>
          </p:nvSpPr>
          <p:spPr>
            <a:xfrm>
              <a:off x="6233420" y="2343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1" name="pt15641"/>
            <p:cNvSpPr/>
            <p:nvPr/>
          </p:nvSpPr>
          <p:spPr>
            <a:xfrm>
              <a:off x="6461588" y="2071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2" name="pt15642"/>
            <p:cNvSpPr/>
            <p:nvPr/>
          </p:nvSpPr>
          <p:spPr>
            <a:xfrm>
              <a:off x="6429203" y="2243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3" name="pt15643"/>
            <p:cNvSpPr/>
            <p:nvPr/>
          </p:nvSpPr>
          <p:spPr>
            <a:xfrm>
              <a:off x="6363765" y="2253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4" name="pt15644"/>
            <p:cNvSpPr/>
            <p:nvPr/>
          </p:nvSpPr>
          <p:spPr>
            <a:xfrm>
              <a:off x="7184353" y="1623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5" name="pt15645"/>
            <p:cNvSpPr/>
            <p:nvPr/>
          </p:nvSpPr>
          <p:spPr>
            <a:xfrm>
              <a:off x="6661755" y="1896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6" name="pt15646"/>
            <p:cNvSpPr/>
            <p:nvPr/>
          </p:nvSpPr>
          <p:spPr>
            <a:xfrm>
              <a:off x="6305692" y="2305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7" name="pt15647"/>
            <p:cNvSpPr/>
            <p:nvPr/>
          </p:nvSpPr>
          <p:spPr>
            <a:xfrm>
              <a:off x="7138957" y="1514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8" name="pt15648"/>
            <p:cNvSpPr/>
            <p:nvPr/>
          </p:nvSpPr>
          <p:spPr>
            <a:xfrm>
              <a:off x="7008588" y="17429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9" name="pt15649"/>
            <p:cNvSpPr/>
            <p:nvPr/>
          </p:nvSpPr>
          <p:spPr>
            <a:xfrm>
              <a:off x="6241424" y="2402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0" name="pt15650"/>
            <p:cNvSpPr/>
            <p:nvPr/>
          </p:nvSpPr>
          <p:spPr>
            <a:xfrm>
              <a:off x="6636133" y="1978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1" name="pt15651"/>
            <p:cNvSpPr/>
            <p:nvPr/>
          </p:nvSpPr>
          <p:spPr>
            <a:xfrm>
              <a:off x="6505262" y="2121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2" name="pt15652"/>
            <p:cNvSpPr/>
            <p:nvPr/>
          </p:nvSpPr>
          <p:spPr>
            <a:xfrm>
              <a:off x="6583023" y="2035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3" name="pt15653"/>
            <p:cNvSpPr/>
            <p:nvPr/>
          </p:nvSpPr>
          <p:spPr>
            <a:xfrm>
              <a:off x="7025789" y="1735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4" name="pt15654"/>
            <p:cNvSpPr/>
            <p:nvPr/>
          </p:nvSpPr>
          <p:spPr>
            <a:xfrm>
              <a:off x="7264802" y="1501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5" name="pt15655"/>
            <p:cNvSpPr/>
            <p:nvPr/>
          </p:nvSpPr>
          <p:spPr>
            <a:xfrm>
              <a:off x="7175874" y="1614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6" name="pt15656"/>
            <p:cNvSpPr/>
            <p:nvPr/>
          </p:nvSpPr>
          <p:spPr>
            <a:xfrm>
              <a:off x="6484537" y="2093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7" name="pt15657"/>
            <p:cNvSpPr/>
            <p:nvPr/>
          </p:nvSpPr>
          <p:spPr>
            <a:xfrm>
              <a:off x="6031016" y="2456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8" name="pt15658"/>
            <p:cNvSpPr/>
            <p:nvPr/>
          </p:nvSpPr>
          <p:spPr>
            <a:xfrm>
              <a:off x="6913926" y="1791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9" name="pt15659"/>
            <p:cNvSpPr/>
            <p:nvPr/>
          </p:nvSpPr>
          <p:spPr>
            <a:xfrm>
              <a:off x="7263510" y="1461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0" name="pt15660"/>
            <p:cNvSpPr/>
            <p:nvPr/>
          </p:nvSpPr>
          <p:spPr>
            <a:xfrm>
              <a:off x="7240413" y="1503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1" name="pt15661"/>
            <p:cNvSpPr/>
            <p:nvPr/>
          </p:nvSpPr>
          <p:spPr>
            <a:xfrm>
              <a:off x="7239353" y="1563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2" name="pt15662"/>
            <p:cNvSpPr/>
            <p:nvPr/>
          </p:nvSpPr>
          <p:spPr>
            <a:xfrm>
              <a:off x="7219316" y="1479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3" name="pt15663"/>
            <p:cNvSpPr/>
            <p:nvPr/>
          </p:nvSpPr>
          <p:spPr>
            <a:xfrm>
              <a:off x="7232359" y="1529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4" name="pt15664"/>
            <p:cNvSpPr/>
            <p:nvPr/>
          </p:nvSpPr>
          <p:spPr>
            <a:xfrm>
              <a:off x="7080802" y="1572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5" name="pt15665"/>
            <p:cNvSpPr/>
            <p:nvPr/>
          </p:nvSpPr>
          <p:spPr>
            <a:xfrm>
              <a:off x="6416572" y="2111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6" name="pt15666"/>
            <p:cNvSpPr/>
            <p:nvPr/>
          </p:nvSpPr>
          <p:spPr>
            <a:xfrm>
              <a:off x="6341092" y="2274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7" name="pt15667"/>
            <p:cNvSpPr/>
            <p:nvPr/>
          </p:nvSpPr>
          <p:spPr>
            <a:xfrm>
              <a:off x="6068570" y="2490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8" name="pt15668"/>
            <p:cNvSpPr/>
            <p:nvPr/>
          </p:nvSpPr>
          <p:spPr>
            <a:xfrm>
              <a:off x="6348131" y="2205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9" name="pt15669"/>
            <p:cNvSpPr/>
            <p:nvPr/>
          </p:nvSpPr>
          <p:spPr>
            <a:xfrm>
              <a:off x="6812239" y="1901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0" name="pt15670"/>
            <p:cNvSpPr/>
            <p:nvPr/>
          </p:nvSpPr>
          <p:spPr>
            <a:xfrm>
              <a:off x="6757792" y="1903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1" name="pt15671"/>
            <p:cNvSpPr/>
            <p:nvPr/>
          </p:nvSpPr>
          <p:spPr>
            <a:xfrm>
              <a:off x="6158211" y="2405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2" name="pt15672"/>
            <p:cNvSpPr/>
            <p:nvPr/>
          </p:nvSpPr>
          <p:spPr>
            <a:xfrm>
              <a:off x="7041018" y="1678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3" name="pt15673"/>
            <p:cNvSpPr/>
            <p:nvPr/>
          </p:nvSpPr>
          <p:spPr>
            <a:xfrm>
              <a:off x="6619767" y="20536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4" name="pt15674"/>
            <p:cNvSpPr/>
            <p:nvPr/>
          </p:nvSpPr>
          <p:spPr>
            <a:xfrm>
              <a:off x="7250088" y="1426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5" name="pt15675"/>
            <p:cNvSpPr/>
            <p:nvPr/>
          </p:nvSpPr>
          <p:spPr>
            <a:xfrm>
              <a:off x="6716253" y="1921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6" name="pt15676"/>
            <p:cNvSpPr/>
            <p:nvPr/>
          </p:nvSpPr>
          <p:spPr>
            <a:xfrm>
              <a:off x="6159059" y="2330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7" name="pt15677"/>
            <p:cNvSpPr/>
            <p:nvPr/>
          </p:nvSpPr>
          <p:spPr>
            <a:xfrm>
              <a:off x="6102067" y="2444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8" name="pt15678"/>
            <p:cNvSpPr/>
            <p:nvPr/>
          </p:nvSpPr>
          <p:spPr>
            <a:xfrm>
              <a:off x="6295189" y="2340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9" name="pt15679"/>
            <p:cNvSpPr/>
            <p:nvPr/>
          </p:nvSpPr>
          <p:spPr>
            <a:xfrm>
              <a:off x="6823745" y="1906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0" name="pt15680"/>
            <p:cNvSpPr/>
            <p:nvPr/>
          </p:nvSpPr>
          <p:spPr>
            <a:xfrm>
              <a:off x="6520168" y="2139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1" name="pt15681"/>
            <p:cNvSpPr/>
            <p:nvPr/>
          </p:nvSpPr>
          <p:spPr>
            <a:xfrm>
              <a:off x="6456587" y="2145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2" name="pt15682"/>
            <p:cNvSpPr/>
            <p:nvPr/>
          </p:nvSpPr>
          <p:spPr>
            <a:xfrm>
              <a:off x="6248662" y="2395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3" name="pt15683"/>
            <p:cNvSpPr/>
            <p:nvPr/>
          </p:nvSpPr>
          <p:spPr>
            <a:xfrm>
              <a:off x="6900350" y="1842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4" name="pt15684"/>
            <p:cNvSpPr/>
            <p:nvPr/>
          </p:nvSpPr>
          <p:spPr>
            <a:xfrm>
              <a:off x="6410459" y="2112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5" name="pt15685"/>
            <p:cNvSpPr/>
            <p:nvPr/>
          </p:nvSpPr>
          <p:spPr>
            <a:xfrm>
              <a:off x="6842985" y="1910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6" name="pt15686"/>
            <p:cNvSpPr/>
            <p:nvPr/>
          </p:nvSpPr>
          <p:spPr>
            <a:xfrm>
              <a:off x="6543567" y="2105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7" name="pt15687"/>
            <p:cNvSpPr/>
            <p:nvPr/>
          </p:nvSpPr>
          <p:spPr>
            <a:xfrm>
              <a:off x="7286484" y="1398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8" name="pt15688"/>
            <p:cNvSpPr/>
            <p:nvPr/>
          </p:nvSpPr>
          <p:spPr>
            <a:xfrm>
              <a:off x="6889808" y="1731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9" name="pt15689"/>
            <p:cNvSpPr/>
            <p:nvPr/>
          </p:nvSpPr>
          <p:spPr>
            <a:xfrm>
              <a:off x="6403979" y="2096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0" name="pt15690"/>
            <p:cNvSpPr/>
            <p:nvPr/>
          </p:nvSpPr>
          <p:spPr>
            <a:xfrm>
              <a:off x="6812978" y="1817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1" name="pt15691"/>
            <p:cNvSpPr/>
            <p:nvPr/>
          </p:nvSpPr>
          <p:spPr>
            <a:xfrm>
              <a:off x="6148131" y="2350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2" name="pt15692"/>
            <p:cNvSpPr/>
            <p:nvPr/>
          </p:nvSpPr>
          <p:spPr>
            <a:xfrm>
              <a:off x="6408312" y="2167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3" name="pt15693"/>
            <p:cNvSpPr/>
            <p:nvPr/>
          </p:nvSpPr>
          <p:spPr>
            <a:xfrm>
              <a:off x="6715714" y="1956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4" name="pt15694"/>
            <p:cNvSpPr/>
            <p:nvPr/>
          </p:nvSpPr>
          <p:spPr>
            <a:xfrm>
              <a:off x="6424646" y="2201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5" name="pt15695"/>
            <p:cNvSpPr/>
            <p:nvPr/>
          </p:nvSpPr>
          <p:spPr>
            <a:xfrm>
              <a:off x="6516607" y="2095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6" name="pt15696"/>
            <p:cNvSpPr/>
            <p:nvPr/>
          </p:nvSpPr>
          <p:spPr>
            <a:xfrm>
              <a:off x="6468081" y="2039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7" name="pt15697"/>
            <p:cNvSpPr/>
            <p:nvPr/>
          </p:nvSpPr>
          <p:spPr>
            <a:xfrm>
              <a:off x="7155690" y="1560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8" name="pt15698"/>
            <p:cNvSpPr/>
            <p:nvPr/>
          </p:nvSpPr>
          <p:spPr>
            <a:xfrm>
              <a:off x="7127991" y="1647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9" name="pt15699"/>
            <p:cNvSpPr/>
            <p:nvPr/>
          </p:nvSpPr>
          <p:spPr>
            <a:xfrm>
              <a:off x="6462803" y="2133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0" name="pt15700"/>
            <p:cNvSpPr/>
            <p:nvPr/>
          </p:nvSpPr>
          <p:spPr>
            <a:xfrm>
              <a:off x="6520168" y="2078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1" name="pt15701"/>
            <p:cNvSpPr/>
            <p:nvPr/>
          </p:nvSpPr>
          <p:spPr>
            <a:xfrm>
              <a:off x="6381301" y="2228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2" name="pt15702"/>
            <p:cNvSpPr/>
            <p:nvPr/>
          </p:nvSpPr>
          <p:spPr>
            <a:xfrm>
              <a:off x="6158095" y="2393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3" name="pt15703"/>
            <p:cNvSpPr/>
            <p:nvPr/>
          </p:nvSpPr>
          <p:spPr>
            <a:xfrm>
              <a:off x="6965191" y="1706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4" name="pt15704"/>
            <p:cNvSpPr/>
            <p:nvPr/>
          </p:nvSpPr>
          <p:spPr>
            <a:xfrm>
              <a:off x="6731083" y="19309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5" name="pt15705"/>
            <p:cNvSpPr/>
            <p:nvPr/>
          </p:nvSpPr>
          <p:spPr>
            <a:xfrm>
              <a:off x="6542288" y="2110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6" name="pt15706"/>
            <p:cNvSpPr/>
            <p:nvPr/>
          </p:nvSpPr>
          <p:spPr>
            <a:xfrm>
              <a:off x="7264808" y="1517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7" name="pt15707"/>
            <p:cNvSpPr/>
            <p:nvPr/>
          </p:nvSpPr>
          <p:spPr>
            <a:xfrm>
              <a:off x="6046669" y="2508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8" name="pt15708"/>
            <p:cNvSpPr/>
            <p:nvPr/>
          </p:nvSpPr>
          <p:spPr>
            <a:xfrm>
              <a:off x="6650487" y="1932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9" name="pt15709"/>
            <p:cNvSpPr/>
            <p:nvPr/>
          </p:nvSpPr>
          <p:spPr>
            <a:xfrm>
              <a:off x="6465105" y="2089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0" name="pt15710"/>
            <p:cNvSpPr/>
            <p:nvPr/>
          </p:nvSpPr>
          <p:spPr>
            <a:xfrm>
              <a:off x="6269270" y="23500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1" name="pt15711"/>
            <p:cNvSpPr/>
            <p:nvPr/>
          </p:nvSpPr>
          <p:spPr>
            <a:xfrm>
              <a:off x="6497869" y="21705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2" name="pt15712"/>
            <p:cNvSpPr/>
            <p:nvPr/>
          </p:nvSpPr>
          <p:spPr>
            <a:xfrm>
              <a:off x="6530505" y="2172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3" name="pt15713"/>
            <p:cNvSpPr/>
            <p:nvPr/>
          </p:nvSpPr>
          <p:spPr>
            <a:xfrm>
              <a:off x="6163167" y="2396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4" name="pt15714"/>
            <p:cNvSpPr/>
            <p:nvPr/>
          </p:nvSpPr>
          <p:spPr>
            <a:xfrm>
              <a:off x="6915842" y="1691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5" name="pt15715"/>
            <p:cNvSpPr/>
            <p:nvPr/>
          </p:nvSpPr>
          <p:spPr>
            <a:xfrm>
              <a:off x="6630045" y="2007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6" name="pt15716"/>
            <p:cNvSpPr/>
            <p:nvPr/>
          </p:nvSpPr>
          <p:spPr>
            <a:xfrm>
              <a:off x="6631177" y="1937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7" name="pt15717"/>
            <p:cNvSpPr/>
            <p:nvPr/>
          </p:nvSpPr>
          <p:spPr>
            <a:xfrm>
              <a:off x="6308270" y="23112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8" name="pt15718"/>
            <p:cNvSpPr/>
            <p:nvPr/>
          </p:nvSpPr>
          <p:spPr>
            <a:xfrm>
              <a:off x="6132832" y="2298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9" name="pt15719"/>
            <p:cNvSpPr/>
            <p:nvPr/>
          </p:nvSpPr>
          <p:spPr>
            <a:xfrm>
              <a:off x="6258561" y="2279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0" name="pt15720"/>
            <p:cNvSpPr/>
            <p:nvPr/>
          </p:nvSpPr>
          <p:spPr>
            <a:xfrm>
              <a:off x="6379481" y="2241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1" name="pt15721"/>
            <p:cNvSpPr/>
            <p:nvPr/>
          </p:nvSpPr>
          <p:spPr>
            <a:xfrm>
              <a:off x="6573670" y="1981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2" name="pt15722"/>
            <p:cNvSpPr/>
            <p:nvPr/>
          </p:nvSpPr>
          <p:spPr>
            <a:xfrm>
              <a:off x="6429409" y="22061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3" name="pt15723"/>
            <p:cNvSpPr/>
            <p:nvPr/>
          </p:nvSpPr>
          <p:spPr>
            <a:xfrm>
              <a:off x="6459313" y="21574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4" name="pt15724"/>
            <p:cNvSpPr/>
            <p:nvPr/>
          </p:nvSpPr>
          <p:spPr>
            <a:xfrm>
              <a:off x="6041417" y="2459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5" name="pt15725"/>
            <p:cNvSpPr/>
            <p:nvPr/>
          </p:nvSpPr>
          <p:spPr>
            <a:xfrm>
              <a:off x="7050261" y="1710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6" name="pt15726"/>
            <p:cNvSpPr/>
            <p:nvPr/>
          </p:nvSpPr>
          <p:spPr>
            <a:xfrm>
              <a:off x="7114247" y="16824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7" name="pt15727"/>
            <p:cNvSpPr/>
            <p:nvPr/>
          </p:nvSpPr>
          <p:spPr>
            <a:xfrm>
              <a:off x="6972487" y="1759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8" name="pt15728"/>
            <p:cNvSpPr/>
            <p:nvPr/>
          </p:nvSpPr>
          <p:spPr>
            <a:xfrm>
              <a:off x="6306830" y="2175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9" name="pt15729"/>
            <p:cNvSpPr/>
            <p:nvPr/>
          </p:nvSpPr>
          <p:spPr>
            <a:xfrm>
              <a:off x="6214534" y="2386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0" name="pt15730"/>
            <p:cNvSpPr/>
            <p:nvPr/>
          </p:nvSpPr>
          <p:spPr>
            <a:xfrm>
              <a:off x="6455057" y="2077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1" name="pt15731"/>
            <p:cNvSpPr/>
            <p:nvPr/>
          </p:nvSpPr>
          <p:spPr>
            <a:xfrm>
              <a:off x="6385871" y="2187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2" name="pt15732"/>
            <p:cNvSpPr/>
            <p:nvPr/>
          </p:nvSpPr>
          <p:spPr>
            <a:xfrm>
              <a:off x="6498685" y="2187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3" name="pt15733"/>
            <p:cNvSpPr/>
            <p:nvPr/>
          </p:nvSpPr>
          <p:spPr>
            <a:xfrm>
              <a:off x="6389130" y="2182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4" name="pt15734"/>
            <p:cNvSpPr/>
            <p:nvPr/>
          </p:nvSpPr>
          <p:spPr>
            <a:xfrm>
              <a:off x="5988970" y="2518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5" name="pt15735"/>
            <p:cNvSpPr/>
            <p:nvPr/>
          </p:nvSpPr>
          <p:spPr>
            <a:xfrm>
              <a:off x="6229988" y="2382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6" name="pt15736"/>
            <p:cNvSpPr/>
            <p:nvPr/>
          </p:nvSpPr>
          <p:spPr>
            <a:xfrm>
              <a:off x="7271410" y="1598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7" name="pt15737"/>
            <p:cNvSpPr/>
            <p:nvPr/>
          </p:nvSpPr>
          <p:spPr>
            <a:xfrm>
              <a:off x="6382747" y="2217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8" name="pt15738"/>
            <p:cNvSpPr/>
            <p:nvPr/>
          </p:nvSpPr>
          <p:spPr>
            <a:xfrm>
              <a:off x="6403523" y="213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9" name="pt15739"/>
            <p:cNvSpPr/>
            <p:nvPr/>
          </p:nvSpPr>
          <p:spPr>
            <a:xfrm>
              <a:off x="6344949" y="2248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0" name="pt15740"/>
            <p:cNvSpPr/>
            <p:nvPr/>
          </p:nvSpPr>
          <p:spPr>
            <a:xfrm>
              <a:off x="7032018" y="1733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1" name="pt15741"/>
            <p:cNvSpPr/>
            <p:nvPr/>
          </p:nvSpPr>
          <p:spPr>
            <a:xfrm>
              <a:off x="6897644" y="1919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2" name="pt15742"/>
            <p:cNvSpPr/>
            <p:nvPr/>
          </p:nvSpPr>
          <p:spPr>
            <a:xfrm>
              <a:off x="5988970" y="2518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3" name="pt15743"/>
            <p:cNvSpPr/>
            <p:nvPr/>
          </p:nvSpPr>
          <p:spPr>
            <a:xfrm>
              <a:off x="6229988" y="2382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4" name="pt15744"/>
            <p:cNvSpPr/>
            <p:nvPr/>
          </p:nvSpPr>
          <p:spPr>
            <a:xfrm>
              <a:off x="7271410" y="1598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5" name="pt15745"/>
            <p:cNvSpPr/>
            <p:nvPr/>
          </p:nvSpPr>
          <p:spPr>
            <a:xfrm>
              <a:off x="6382747" y="2217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6" name="pt15746"/>
            <p:cNvSpPr/>
            <p:nvPr/>
          </p:nvSpPr>
          <p:spPr>
            <a:xfrm>
              <a:off x="6403523" y="213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7" name="pt15747"/>
            <p:cNvSpPr/>
            <p:nvPr/>
          </p:nvSpPr>
          <p:spPr>
            <a:xfrm>
              <a:off x="6344949" y="2248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8" name="pt15748"/>
            <p:cNvSpPr/>
            <p:nvPr/>
          </p:nvSpPr>
          <p:spPr>
            <a:xfrm>
              <a:off x="7032018" y="1733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9" name="pt15749"/>
            <p:cNvSpPr/>
            <p:nvPr/>
          </p:nvSpPr>
          <p:spPr>
            <a:xfrm>
              <a:off x="6897644" y="1919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0" name="pt15750"/>
            <p:cNvSpPr/>
            <p:nvPr/>
          </p:nvSpPr>
          <p:spPr>
            <a:xfrm>
              <a:off x="6288060" y="2328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1" name="pt15751"/>
            <p:cNvSpPr/>
            <p:nvPr/>
          </p:nvSpPr>
          <p:spPr>
            <a:xfrm>
              <a:off x="6394112" y="2239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2" name="pt15752"/>
            <p:cNvSpPr/>
            <p:nvPr/>
          </p:nvSpPr>
          <p:spPr>
            <a:xfrm>
              <a:off x="6387619" y="2279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3" name="pt15753"/>
            <p:cNvSpPr/>
            <p:nvPr/>
          </p:nvSpPr>
          <p:spPr>
            <a:xfrm>
              <a:off x="6450487" y="2198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4" name="pt15754"/>
            <p:cNvSpPr/>
            <p:nvPr/>
          </p:nvSpPr>
          <p:spPr>
            <a:xfrm>
              <a:off x="6815402" y="1780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5" name="pt15755"/>
            <p:cNvSpPr/>
            <p:nvPr/>
          </p:nvSpPr>
          <p:spPr>
            <a:xfrm>
              <a:off x="6173799" y="2453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6" name="pt15756"/>
            <p:cNvSpPr/>
            <p:nvPr/>
          </p:nvSpPr>
          <p:spPr>
            <a:xfrm>
              <a:off x="6539826" y="2133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7" name="pt15757"/>
            <p:cNvSpPr/>
            <p:nvPr/>
          </p:nvSpPr>
          <p:spPr>
            <a:xfrm>
              <a:off x="6127581" y="24698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8" name="pt15758"/>
            <p:cNvSpPr/>
            <p:nvPr/>
          </p:nvSpPr>
          <p:spPr>
            <a:xfrm>
              <a:off x="6320612" y="2306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9" name="pt15759"/>
            <p:cNvSpPr/>
            <p:nvPr/>
          </p:nvSpPr>
          <p:spPr>
            <a:xfrm>
              <a:off x="6199364" y="2411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0" name="pt15760"/>
            <p:cNvSpPr/>
            <p:nvPr/>
          </p:nvSpPr>
          <p:spPr>
            <a:xfrm>
              <a:off x="6819619" y="1893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1" name="pt15761"/>
            <p:cNvSpPr/>
            <p:nvPr/>
          </p:nvSpPr>
          <p:spPr>
            <a:xfrm>
              <a:off x="6135410" y="2386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2" name="pt15762"/>
            <p:cNvSpPr/>
            <p:nvPr/>
          </p:nvSpPr>
          <p:spPr>
            <a:xfrm>
              <a:off x="6684190" y="1997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3" name="pt15763"/>
            <p:cNvSpPr/>
            <p:nvPr/>
          </p:nvSpPr>
          <p:spPr>
            <a:xfrm>
              <a:off x="6191579" y="2411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4" name="pt15764"/>
            <p:cNvSpPr/>
            <p:nvPr/>
          </p:nvSpPr>
          <p:spPr>
            <a:xfrm>
              <a:off x="6701359" y="1980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5" name="pt15765"/>
            <p:cNvSpPr/>
            <p:nvPr/>
          </p:nvSpPr>
          <p:spPr>
            <a:xfrm>
              <a:off x="7290052" y="1484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6" name="pt15766"/>
            <p:cNvSpPr/>
            <p:nvPr/>
          </p:nvSpPr>
          <p:spPr>
            <a:xfrm>
              <a:off x="6349526" y="2228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7" name="pt15767"/>
            <p:cNvSpPr/>
            <p:nvPr/>
          </p:nvSpPr>
          <p:spPr>
            <a:xfrm>
              <a:off x="6733327" y="18681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8" name="pt15768"/>
            <p:cNvSpPr/>
            <p:nvPr/>
          </p:nvSpPr>
          <p:spPr>
            <a:xfrm>
              <a:off x="6807585" y="1851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9" name="pt15769"/>
            <p:cNvSpPr/>
            <p:nvPr/>
          </p:nvSpPr>
          <p:spPr>
            <a:xfrm>
              <a:off x="6482917" y="2148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0" name="pt15770"/>
            <p:cNvSpPr/>
            <p:nvPr/>
          </p:nvSpPr>
          <p:spPr>
            <a:xfrm>
              <a:off x="6068210" y="2401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1" name="pt15771"/>
            <p:cNvSpPr/>
            <p:nvPr/>
          </p:nvSpPr>
          <p:spPr>
            <a:xfrm>
              <a:off x="7240709" y="1466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2" name="pt15772"/>
            <p:cNvSpPr/>
            <p:nvPr/>
          </p:nvSpPr>
          <p:spPr>
            <a:xfrm>
              <a:off x="6542551" y="2233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3" name="pt15773"/>
            <p:cNvSpPr/>
            <p:nvPr/>
          </p:nvSpPr>
          <p:spPr>
            <a:xfrm>
              <a:off x="6978047" y="1816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4" name="pt15774"/>
            <p:cNvSpPr/>
            <p:nvPr/>
          </p:nvSpPr>
          <p:spPr>
            <a:xfrm>
              <a:off x="6532388" y="2298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5" name="pt15775"/>
            <p:cNvSpPr/>
            <p:nvPr/>
          </p:nvSpPr>
          <p:spPr>
            <a:xfrm>
              <a:off x="6137776" y="2453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6" name="pt15776"/>
            <p:cNvSpPr/>
            <p:nvPr/>
          </p:nvSpPr>
          <p:spPr>
            <a:xfrm>
              <a:off x="6775502" y="1925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7" name="pt15777"/>
            <p:cNvSpPr/>
            <p:nvPr/>
          </p:nvSpPr>
          <p:spPr>
            <a:xfrm>
              <a:off x="6562697" y="2092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8" name="pt15778"/>
            <p:cNvSpPr/>
            <p:nvPr/>
          </p:nvSpPr>
          <p:spPr>
            <a:xfrm>
              <a:off x="6645640" y="1962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9" name="pt15779"/>
            <p:cNvSpPr/>
            <p:nvPr/>
          </p:nvSpPr>
          <p:spPr>
            <a:xfrm>
              <a:off x="6437534" y="2100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0" name="pt15780"/>
            <p:cNvSpPr/>
            <p:nvPr/>
          </p:nvSpPr>
          <p:spPr>
            <a:xfrm>
              <a:off x="7229473" y="1395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1" name="pt15781"/>
            <p:cNvSpPr/>
            <p:nvPr/>
          </p:nvSpPr>
          <p:spPr>
            <a:xfrm>
              <a:off x="7111374" y="1548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2" name="pt15782"/>
            <p:cNvSpPr/>
            <p:nvPr/>
          </p:nvSpPr>
          <p:spPr>
            <a:xfrm>
              <a:off x="6662103" y="2074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3" name="pt15783"/>
            <p:cNvSpPr/>
            <p:nvPr/>
          </p:nvSpPr>
          <p:spPr>
            <a:xfrm>
              <a:off x="6241796" y="2345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4" name="pt15784"/>
            <p:cNvSpPr/>
            <p:nvPr/>
          </p:nvSpPr>
          <p:spPr>
            <a:xfrm>
              <a:off x="6822839" y="1847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5" name="pt15785"/>
            <p:cNvSpPr/>
            <p:nvPr/>
          </p:nvSpPr>
          <p:spPr>
            <a:xfrm>
              <a:off x="7277999" y="1443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6" name="pt15786"/>
            <p:cNvSpPr/>
            <p:nvPr/>
          </p:nvSpPr>
          <p:spPr>
            <a:xfrm>
              <a:off x="5978485" y="2530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7" name="pt15787"/>
            <p:cNvSpPr/>
            <p:nvPr/>
          </p:nvSpPr>
          <p:spPr>
            <a:xfrm>
              <a:off x="6619214" y="2064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8" name="pt15788"/>
            <p:cNvSpPr/>
            <p:nvPr/>
          </p:nvSpPr>
          <p:spPr>
            <a:xfrm>
              <a:off x="7285198" y="14365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9" name="pt15789"/>
            <p:cNvSpPr/>
            <p:nvPr/>
          </p:nvSpPr>
          <p:spPr>
            <a:xfrm>
              <a:off x="6819413" y="1878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0" name="pt15790"/>
            <p:cNvSpPr/>
            <p:nvPr/>
          </p:nvSpPr>
          <p:spPr>
            <a:xfrm>
              <a:off x="6785511" y="18935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1" name="pt15791"/>
            <p:cNvSpPr/>
            <p:nvPr/>
          </p:nvSpPr>
          <p:spPr>
            <a:xfrm>
              <a:off x="6879593" y="1757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2" name="pt15792"/>
            <p:cNvSpPr/>
            <p:nvPr/>
          </p:nvSpPr>
          <p:spPr>
            <a:xfrm>
              <a:off x="6361868" y="2208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3" name="pt15793"/>
            <p:cNvSpPr/>
            <p:nvPr/>
          </p:nvSpPr>
          <p:spPr>
            <a:xfrm>
              <a:off x="6971381" y="17576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4" name="pt15794"/>
            <p:cNvSpPr/>
            <p:nvPr/>
          </p:nvSpPr>
          <p:spPr>
            <a:xfrm>
              <a:off x="7183273" y="1751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5" name="pt15795"/>
            <p:cNvSpPr/>
            <p:nvPr/>
          </p:nvSpPr>
          <p:spPr>
            <a:xfrm>
              <a:off x="6711342" y="1945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6" name="pt15796"/>
            <p:cNvSpPr/>
            <p:nvPr/>
          </p:nvSpPr>
          <p:spPr>
            <a:xfrm>
              <a:off x="6180446" y="2424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7" name="pt15797"/>
            <p:cNvSpPr/>
            <p:nvPr/>
          </p:nvSpPr>
          <p:spPr>
            <a:xfrm>
              <a:off x="6942403" y="1800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8" name="pt15798"/>
            <p:cNvSpPr/>
            <p:nvPr/>
          </p:nvSpPr>
          <p:spPr>
            <a:xfrm>
              <a:off x="6391573" y="2254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9" name="pt15799"/>
            <p:cNvSpPr/>
            <p:nvPr/>
          </p:nvSpPr>
          <p:spPr>
            <a:xfrm>
              <a:off x="6140366" y="23467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0" name="pt15800"/>
            <p:cNvSpPr/>
            <p:nvPr/>
          </p:nvSpPr>
          <p:spPr>
            <a:xfrm>
              <a:off x="6541221" y="2072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1" name="pt15801"/>
            <p:cNvSpPr/>
            <p:nvPr/>
          </p:nvSpPr>
          <p:spPr>
            <a:xfrm>
              <a:off x="6787767" y="17721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2" name="pt15802"/>
            <p:cNvSpPr/>
            <p:nvPr/>
          </p:nvSpPr>
          <p:spPr>
            <a:xfrm>
              <a:off x="6204609" y="2327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3" name="pt15803"/>
            <p:cNvSpPr/>
            <p:nvPr/>
          </p:nvSpPr>
          <p:spPr>
            <a:xfrm>
              <a:off x="6729746" y="1853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4" name="pt15804"/>
            <p:cNvSpPr/>
            <p:nvPr/>
          </p:nvSpPr>
          <p:spPr>
            <a:xfrm>
              <a:off x="6467972" y="2178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5" name="pt15805"/>
            <p:cNvSpPr/>
            <p:nvPr/>
          </p:nvSpPr>
          <p:spPr>
            <a:xfrm>
              <a:off x="6708688" y="1971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6" name="pt15806"/>
            <p:cNvSpPr/>
            <p:nvPr/>
          </p:nvSpPr>
          <p:spPr>
            <a:xfrm>
              <a:off x="7075434" y="1646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7" name="pt15807"/>
            <p:cNvSpPr/>
            <p:nvPr/>
          </p:nvSpPr>
          <p:spPr>
            <a:xfrm>
              <a:off x="6663317" y="1920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8" name="pt15808"/>
            <p:cNvSpPr/>
            <p:nvPr/>
          </p:nvSpPr>
          <p:spPr>
            <a:xfrm>
              <a:off x="6238467" y="2345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9" name="pt15809"/>
            <p:cNvSpPr/>
            <p:nvPr/>
          </p:nvSpPr>
          <p:spPr>
            <a:xfrm>
              <a:off x="6345509" y="2280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0" name="pt15810"/>
            <p:cNvSpPr/>
            <p:nvPr/>
          </p:nvSpPr>
          <p:spPr>
            <a:xfrm>
              <a:off x="6476116" y="2130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1" name="pt15811"/>
            <p:cNvSpPr/>
            <p:nvPr/>
          </p:nvSpPr>
          <p:spPr>
            <a:xfrm>
              <a:off x="7140442" y="1660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2" name="pt15812"/>
            <p:cNvSpPr/>
            <p:nvPr/>
          </p:nvSpPr>
          <p:spPr>
            <a:xfrm>
              <a:off x="6984803" y="1765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3" name="pt15813"/>
            <p:cNvSpPr/>
            <p:nvPr/>
          </p:nvSpPr>
          <p:spPr>
            <a:xfrm>
              <a:off x="6302189" y="2239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4" name="pt15814"/>
            <p:cNvSpPr/>
            <p:nvPr/>
          </p:nvSpPr>
          <p:spPr>
            <a:xfrm>
              <a:off x="7260424" y="1464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5" name="pt15815"/>
            <p:cNvSpPr/>
            <p:nvPr/>
          </p:nvSpPr>
          <p:spPr>
            <a:xfrm>
              <a:off x="6052255" y="2516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6" name="pt15816"/>
            <p:cNvSpPr/>
            <p:nvPr/>
          </p:nvSpPr>
          <p:spPr>
            <a:xfrm>
              <a:off x="7217780" y="1511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7" name="pt15817"/>
            <p:cNvSpPr/>
            <p:nvPr/>
          </p:nvSpPr>
          <p:spPr>
            <a:xfrm>
              <a:off x="6576119" y="2034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8" name="pt15818"/>
            <p:cNvSpPr/>
            <p:nvPr/>
          </p:nvSpPr>
          <p:spPr>
            <a:xfrm>
              <a:off x="6525806" y="2142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9" name="pt15819"/>
            <p:cNvSpPr/>
            <p:nvPr/>
          </p:nvSpPr>
          <p:spPr>
            <a:xfrm>
              <a:off x="6242124" y="23423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0" name="pt15820"/>
            <p:cNvSpPr/>
            <p:nvPr/>
          </p:nvSpPr>
          <p:spPr>
            <a:xfrm>
              <a:off x="7279715" y="1611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1" name="pt15821"/>
            <p:cNvSpPr/>
            <p:nvPr/>
          </p:nvSpPr>
          <p:spPr>
            <a:xfrm>
              <a:off x="6587921" y="2006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2" name="pt15822"/>
            <p:cNvSpPr/>
            <p:nvPr/>
          </p:nvSpPr>
          <p:spPr>
            <a:xfrm>
              <a:off x="6391367" y="22483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3" name="pt15823"/>
            <p:cNvSpPr/>
            <p:nvPr/>
          </p:nvSpPr>
          <p:spPr>
            <a:xfrm>
              <a:off x="6709992" y="1931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4" name="pt15824"/>
            <p:cNvSpPr/>
            <p:nvPr/>
          </p:nvSpPr>
          <p:spPr>
            <a:xfrm>
              <a:off x="7179365" y="1515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5" name="pt15825"/>
            <p:cNvSpPr/>
            <p:nvPr/>
          </p:nvSpPr>
          <p:spPr>
            <a:xfrm>
              <a:off x="6240858" y="2343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6" name="pt15826"/>
            <p:cNvSpPr/>
            <p:nvPr/>
          </p:nvSpPr>
          <p:spPr>
            <a:xfrm>
              <a:off x="6769485" y="1935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7" name="pt15827"/>
            <p:cNvSpPr/>
            <p:nvPr/>
          </p:nvSpPr>
          <p:spPr>
            <a:xfrm>
              <a:off x="6435407" y="2252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8" name="pt15828"/>
            <p:cNvSpPr/>
            <p:nvPr/>
          </p:nvSpPr>
          <p:spPr>
            <a:xfrm>
              <a:off x="7065503" y="1541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9" name="pt15829"/>
            <p:cNvSpPr/>
            <p:nvPr/>
          </p:nvSpPr>
          <p:spPr>
            <a:xfrm>
              <a:off x="7284941" y="13800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0" name="pt15830"/>
            <p:cNvSpPr/>
            <p:nvPr/>
          </p:nvSpPr>
          <p:spPr>
            <a:xfrm>
              <a:off x="7268222" y="1482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1" name="pt15831"/>
            <p:cNvSpPr/>
            <p:nvPr/>
          </p:nvSpPr>
          <p:spPr>
            <a:xfrm>
              <a:off x="6412239" y="2215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2" name="pt15832"/>
            <p:cNvSpPr/>
            <p:nvPr/>
          </p:nvSpPr>
          <p:spPr>
            <a:xfrm>
              <a:off x="6449504" y="2116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3" name="pt15833"/>
            <p:cNvSpPr/>
            <p:nvPr/>
          </p:nvSpPr>
          <p:spPr>
            <a:xfrm>
              <a:off x="6766650" y="1867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4" name="pt15834"/>
            <p:cNvSpPr/>
            <p:nvPr/>
          </p:nvSpPr>
          <p:spPr>
            <a:xfrm>
              <a:off x="6285887" y="23509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5" name="pt15835"/>
            <p:cNvSpPr/>
            <p:nvPr/>
          </p:nvSpPr>
          <p:spPr>
            <a:xfrm>
              <a:off x="7172249" y="1507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6" name="pt15836"/>
            <p:cNvSpPr/>
            <p:nvPr/>
          </p:nvSpPr>
          <p:spPr>
            <a:xfrm>
              <a:off x="6309434" y="2294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7" name="pt15837"/>
            <p:cNvSpPr/>
            <p:nvPr/>
          </p:nvSpPr>
          <p:spPr>
            <a:xfrm>
              <a:off x="6897612" y="1848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8" name="pt15838"/>
            <p:cNvSpPr/>
            <p:nvPr/>
          </p:nvSpPr>
          <p:spPr>
            <a:xfrm>
              <a:off x="6884337" y="1818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9" name="pt15839"/>
            <p:cNvSpPr/>
            <p:nvPr/>
          </p:nvSpPr>
          <p:spPr>
            <a:xfrm>
              <a:off x="6707717" y="1872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0" name="pt15840"/>
            <p:cNvSpPr/>
            <p:nvPr/>
          </p:nvSpPr>
          <p:spPr>
            <a:xfrm>
              <a:off x="7276585" y="1395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1" name="pt15841"/>
            <p:cNvSpPr/>
            <p:nvPr/>
          </p:nvSpPr>
          <p:spPr>
            <a:xfrm>
              <a:off x="7288959" y="1411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2" name="pt15842"/>
            <p:cNvSpPr/>
            <p:nvPr/>
          </p:nvSpPr>
          <p:spPr>
            <a:xfrm>
              <a:off x="6831138" y="1775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3" name="pt15843"/>
            <p:cNvSpPr/>
            <p:nvPr/>
          </p:nvSpPr>
          <p:spPr>
            <a:xfrm>
              <a:off x="6361206" y="2184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4" name="pt15844"/>
            <p:cNvSpPr/>
            <p:nvPr/>
          </p:nvSpPr>
          <p:spPr>
            <a:xfrm>
              <a:off x="6450481" y="2097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5" name="pt15845"/>
            <p:cNvSpPr/>
            <p:nvPr/>
          </p:nvSpPr>
          <p:spPr>
            <a:xfrm>
              <a:off x="6226324" y="2310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6" name="pt15846"/>
            <p:cNvSpPr/>
            <p:nvPr/>
          </p:nvSpPr>
          <p:spPr>
            <a:xfrm>
              <a:off x="6349725" y="2196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7" name="pt15847"/>
            <p:cNvSpPr/>
            <p:nvPr/>
          </p:nvSpPr>
          <p:spPr>
            <a:xfrm>
              <a:off x="6037091" y="24980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8" name="pt15848"/>
            <p:cNvSpPr/>
            <p:nvPr/>
          </p:nvSpPr>
          <p:spPr>
            <a:xfrm>
              <a:off x="6718188" y="2017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9" name="pt15849"/>
            <p:cNvSpPr/>
            <p:nvPr/>
          </p:nvSpPr>
          <p:spPr>
            <a:xfrm>
              <a:off x="7262578" y="1405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0" name="pt15850"/>
            <p:cNvSpPr/>
            <p:nvPr/>
          </p:nvSpPr>
          <p:spPr>
            <a:xfrm>
              <a:off x="7075434" y="1730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1" name="pt15851"/>
            <p:cNvSpPr/>
            <p:nvPr/>
          </p:nvSpPr>
          <p:spPr>
            <a:xfrm>
              <a:off x="6267972" y="2273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2" name="pt15852"/>
            <p:cNvSpPr/>
            <p:nvPr/>
          </p:nvSpPr>
          <p:spPr>
            <a:xfrm>
              <a:off x="6441732" y="22052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3" name="pt15853"/>
            <p:cNvSpPr/>
            <p:nvPr/>
          </p:nvSpPr>
          <p:spPr>
            <a:xfrm>
              <a:off x="6369846" y="2206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4" name="pt15854"/>
            <p:cNvSpPr/>
            <p:nvPr/>
          </p:nvSpPr>
          <p:spPr>
            <a:xfrm>
              <a:off x="6972911" y="1633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5" name="pt15855"/>
            <p:cNvSpPr/>
            <p:nvPr/>
          </p:nvSpPr>
          <p:spPr>
            <a:xfrm>
              <a:off x="6362897" y="2160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6" name="pt15856"/>
            <p:cNvSpPr/>
            <p:nvPr/>
          </p:nvSpPr>
          <p:spPr>
            <a:xfrm>
              <a:off x="6936463" y="1824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7" name="pt15857"/>
            <p:cNvSpPr/>
            <p:nvPr/>
          </p:nvSpPr>
          <p:spPr>
            <a:xfrm>
              <a:off x="6555196" y="2044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8" name="pt15858"/>
            <p:cNvSpPr/>
            <p:nvPr/>
          </p:nvSpPr>
          <p:spPr>
            <a:xfrm>
              <a:off x="7227711" y="1467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9" name="pt15859"/>
            <p:cNvSpPr/>
            <p:nvPr/>
          </p:nvSpPr>
          <p:spPr>
            <a:xfrm>
              <a:off x="7182990" y="1517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0" name="pt15860"/>
            <p:cNvSpPr/>
            <p:nvPr/>
          </p:nvSpPr>
          <p:spPr>
            <a:xfrm>
              <a:off x="6830071" y="18329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1" name="pt15861"/>
            <p:cNvSpPr/>
            <p:nvPr/>
          </p:nvSpPr>
          <p:spPr>
            <a:xfrm>
              <a:off x="6269669" y="2313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2" name="pt15862"/>
            <p:cNvSpPr/>
            <p:nvPr/>
          </p:nvSpPr>
          <p:spPr>
            <a:xfrm>
              <a:off x="6118253" y="2411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3" name="pt15863"/>
            <p:cNvSpPr/>
            <p:nvPr/>
          </p:nvSpPr>
          <p:spPr>
            <a:xfrm>
              <a:off x="6844785" y="1836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4" name="pt15864"/>
            <p:cNvSpPr/>
            <p:nvPr/>
          </p:nvSpPr>
          <p:spPr>
            <a:xfrm>
              <a:off x="6930228" y="1730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5" name="pt15865"/>
            <p:cNvSpPr/>
            <p:nvPr/>
          </p:nvSpPr>
          <p:spPr>
            <a:xfrm>
              <a:off x="7207739" y="1551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6" name="pt15866"/>
            <p:cNvSpPr/>
            <p:nvPr/>
          </p:nvSpPr>
          <p:spPr>
            <a:xfrm>
              <a:off x="7175585" y="1540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7" name="pt15867"/>
            <p:cNvSpPr/>
            <p:nvPr/>
          </p:nvSpPr>
          <p:spPr>
            <a:xfrm>
              <a:off x="6629261" y="2088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8" name="pt15868"/>
            <p:cNvSpPr/>
            <p:nvPr/>
          </p:nvSpPr>
          <p:spPr>
            <a:xfrm>
              <a:off x="6316787" y="2301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9" name="pt15869"/>
            <p:cNvSpPr/>
            <p:nvPr/>
          </p:nvSpPr>
          <p:spPr>
            <a:xfrm>
              <a:off x="7180162" y="1473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0" name="pt15870"/>
            <p:cNvSpPr/>
            <p:nvPr/>
          </p:nvSpPr>
          <p:spPr>
            <a:xfrm>
              <a:off x="6261460" y="2326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1" name="pt15871"/>
            <p:cNvSpPr/>
            <p:nvPr/>
          </p:nvSpPr>
          <p:spPr>
            <a:xfrm>
              <a:off x="7088830" y="1592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2" name="pt15872"/>
            <p:cNvSpPr/>
            <p:nvPr/>
          </p:nvSpPr>
          <p:spPr>
            <a:xfrm>
              <a:off x="6007149" y="2511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3" name="pt15873"/>
            <p:cNvSpPr/>
            <p:nvPr/>
          </p:nvSpPr>
          <p:spPr>
            <a:xfrm>
              <a:off x="6936778" y="17256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4" name="pt15874"/>
            <p:cNvSpPr/>
            <p:nvPr/>
          </p:nvSpPr>
          <p:spPr>
            <a:xfrm>
              <a:off x="7280217" y="1416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5" name="pt15875"/>
            <p:cNvSpPr/>
            <p:nvPr/>
          </p:nvSpPr>
          <p:spPr>
            <a:xfrm>
              <a:off x="7129649" y="1530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6" name="pt15876"/>
            <p:cNvSpPr/>
            <p:nvPr/>
          </p:nvSpPr>
          <p:spPr>
            <a:xfrm>
              <a:off x="7225918" y="1398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7" name="pt15877"/>
            <p:cNvSpPr/>
            <p:nvPr/>
          </p:nvSpPr>
          <p:spPr>
            <a:xfrm>
              <a:off x="7181403" y="1481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8" name="pt15878"/>
            <p:cNvSpPr/>
            <p:nvPr/>
          </p:nvSpPr>
          <p:spPr>
            <a:xfrm>
              <a:off x="7281071" y="1491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9" name="pt15879"/>
            <p:cNvSpPr/>
            <p:nvPr/>
          </p:nvSpPr>
          <p:spPr>
            <a:xfrm>
              <a:off x="6759258" y="1938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0" name="pt15880"/>
            <p:cNvSpPr/>
            <p:nvPr/>
          </p:nvSpPr>
          <p:spPr>
            <a:xfrm>
              <a:off x="7255217" y="1456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1" name="pt15881"/>
            <p:cNvSpPr/>
            <p:nvPr/>
          </p:nvSpPr>
          <p:spPr>
            <a:xfrm>
              <a:off x="6189027" y="2306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2" name="pt15882"/>
            <p:cNvSpPr/>
            <p:nvPr/>
          </p:nvSpPr>
          <p:spPr>
            <a:xfrm>
              <a:off x="7160003" y="1655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3" name="pt15883"/>
            <p:cNvSpPr/>
            <p:nvPr/>
          </p:nvSpPr>
          <p:spPr>
            <a:xfrm>
              <a:off x="6204288" y="2393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4" name="pt15884"/>
            <p:cNvSpPr/>
            <p:nvPr/>
          </p:nvSpPr>
          <p:spPr>
            <a:xfrm>
              <a:off x="6243969" y="2355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5" name="pt15885"/>
            <p:cNvSpPr/>
            <p:nvPr/>
          </p:nvSpPr>
          <p:spPr>
            <a:xfrm>
              <a:off x="6532678" y="2138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6" name="pt15886"/>
            <p:cNvSpPr/>
            <p:nvPr/>
          </p:nvSpPr>
          <p:spPr>
            <a:xfrm>
              <a:off x="6710577" y="18967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7" name="pt15887"/>
            <p:cNvSpPr/>
            <p:nvPr/>
          </p:nvSpPr>
          <p:spPr>
            <a:xfrm>
              <a:off x="6538129" y="20708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8" name="pt15888"/>
            <p:cNvSpPr/>
            <p:nvPr/>
          </p:nvSpPr>
          <p:spPr>
            <a:xfrm>
              <a:off x="7208690" y="16203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9" name="pt15889"/>
            <p:cNvSpPr/>
            <p:nvPr/>
          </p:nvSpPr>
          <p:spPr>
            <a:xfrm>
              <a:off x="6406730" y="2186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0" name="pt15890"/>
            <p:cNvSpPr/>
            <p:nvPr/>
          </p:nvSpPr>
          <p:spPr>
            <a:xfrm>
              <a:off x="6006319" y="2508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1" name="pt15891"/>
            <p:cNvSpPr/>
            <p:nvPr/>
          </p:nvSpPr>
          <p:spPr>
            <a:xfrm>
              <a:off x="7023951" y="1689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2" name="pt15892"/>
            <p:cNvSpPr/>
            <p:nvPr/>
          </p:nvSpPr>
          <p:spPr>
            <a:xfrm>
              <a:off x="6138155" y="2411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3" name="pt15893"/>
            <p:cNvSpPr/>
            <p:nvPr/>
          </p:nvSpPr>
          <p:spPr>
            <a:xfrm>
              <a:off x="6094655" y="2457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4" name="pt15894"/>
            <p:cNvSpPr/>
            <p:nvPr/>
          </p:nvSpPr>
          <p:spPr>
            <a:xfrm>
              <a:off x="6126668" y="2400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5" name="pt15895"/>
            <p:cNvSpPr/>
            <p:nvPr/>
          </p:nvSpPr>
          <p:spPr>
            <a:xfrm>
              <a:off x="6415723" y="2214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6" name="pt15896"/>
            <p:cNvSpPr/>
            <p:nvPr/>
          </p:nvSpPr>
          <p:spPr>
            <a:xfrm>
              <a:off x="7175752" y="1659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7" name="pt15897"/>
            <p:cNvSpPr/>
            <p:nvPr/>
          </p:nvSpPr>
          <p:spPr>
            <a:xfrm>
              <a:off x="6189625" y="2333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8" name="pt15898"/>
            <p:cNvSpPr/>
            <p:nvPr/>
          </p:nvSpPr>
          <p:spPr>
            <a:xfrm>
              <a:off x="6452544" y="2161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9" name="pt15899"/>
            <p:cNvSpPr/>
            <p:nvPr/>
          </p:nvSpPr>
          <p:spPr>
            <a:xfrm>
              <a:off x="7269166" y="149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0" name="pt15900"/>
            <p:cNvSpPr/>
            <p:nvPr/>
          </p:nvSpPr>
          <p:spPr>
            <a:xfrm>
              <a:off x="6295761" y="2264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1" name="pt15901"/>
            <p:cNvSpPr/>
            <p:nvPr/>
          </p:nvSpPr>
          <p:spPr>
            <a:xfrm>
              <a:off x="6850448" y="1851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2" name="pt15902"/>
            <p:cNvSpPr/>
            <p:nvPr/>
          </p:nvSpPr>
          <p:spPr>
            <a:xfrm>
              <a:off x="6367846" y="21978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3" name="pt15903"/>
            <p:cNvSpPr/>
            <p:nvPr/>
          </p:nvSpPr>
          <p:spPr>
            <a:xfrm>
              <a:off x="6937351" y="1686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4" name="pt15904"/>
            <p:cNvSpPr/>
            <p:nvPr/>
          </p:nvSpPr>
          <p:spPr>
            <a:xfrm>
              <a:off x="6799743" y="18701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5" name="pt15905"/>
            <p:cNvSpPr/>
            <p:nvPr/>
          </p:nvSpPr>
          <p:spPr>
            <a:xfrm>
              <a:off x="6583177" y="20332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6" name="pt15906"/>
            <p:cNvSpPr/>
            <p:nvPr/>
          </p:nvSpPr>
          <p:spPr>
            <a:xfrm>
              <a:off x="6690869" y="1944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7" name="pt15907"/>
            <p:cNvSpPr/>
            <p:nvPr/>
          </p:nvSpPr>
          <p:spPr>
            <a:xfrm>
              <a:off x="6138328" y="2410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8" name="pt15908"/>
            <p:cNvSpPr/>
            <p:nvPr/>
          </p:nvSpPr>
          <p:spPr>
            <a:xfrm>
              <a:off x="6233420" y="2343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9" name="pt15909"/>
            <p:cNvSpPr/>
            <p:nvPr/>
          </p:nvSpPr>
          <p:spPr>
            <a:xfrm>
              <a:off x="6461588" y="2071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0" name="pt15910"/>
            <p:cNvSpPr/>
            <p:nvPr/>
          </p:nvSpPr>
          <p:spPr>
            <a:xfrm>
              <a:off x="6429203" y="2243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1" name="pt15911"/>
            <p:cNvSpPr/>
            <p:nvPr/>
          </p:nvSpPr>
          <p:spPr>
            <a:xfrm>
              <a:off x="6363765" y="2253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2" name="pt15912"/>
            <p:cNvSpPr/>
            <p:nvPr/>
          </p:nvSpPr>
          <p:spPr>
            <a:xfrm>
              <a:off x="7184353" y="1623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3" name="pt15913"/>
            <p:cNvSpPr/>
            <p:nvPr/>
          </p:nvSpPr>
          <p:spPr>
            <a:xfrm>
              <a:off x="6661755" y="1896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4" name="pt15914"/>
            <p:cNvSpPr/>
            <p:nvPr/>
          </p:nvSpPr>
          <p:spPr>
            <a:xfrm>
              <a:off x="6305692" y="2305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5" name="pt15915"/>
            <p:cNvSpPr/>
            <p:nvPr/>
          </p:nvSpPr>
          <p:spPr>
            <a:xfrm>
              <a:off x="7138957" y="1514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6" name="pt15916"/>
            <p:cNvSpPr/>
            <p:nvPr/>
          </p:nvSpPr>
          <p:spPr>
            <a:xfrm>
              <a:off x="7008588" y="17429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7" name="pt15917"/>
            <p:cNvSpPr/>
            <p:nvPr/>
          </p:nvSpPr>
          <p:spPr>
            <a:xfrm>
              <a:off x="6241424" y="2402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8" name="pt15918"/>
            <p:cNvSpPr/>
            <p:nvPr/>
          </p:nvSpPr>
          <p:spPr>
            <a:xfrm>
              <a:off x="6636133" y="1978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9" name="pt15919"/>
            <p:cNvSpPr/>
            <p:nvPr/>
          </p:nvSpPr>
          <p:spPr>
            <a:xfrm>
              <a:off x="6505262" y="2121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0" name="pt15920"/>
            <p:cNvSpPr/>
            <p:nvPr/>
          </p:nvSpPr>
          <p:spPr>
            <a:xfrm>
              <a:off x="6583023" y="2035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1" name="pt15921"/>
            <p:cNvSpPr/>
            <p:nvPr/>
          </p:nvSpPr>
          <p:spPr>
            <a:xfrm>
              <a:off x="7025789" y="1735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2" name="pt15922"/>
            <p:cNvSpPr/>
            <p:nvPr/>
          </p:nvSpPr>
          <p:spPr>
            <a:xfrm>
              <a:off x="7264802" y="1501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3" name="pt15923"/>
            <p:cNvSpPr/>
            <p:nvPr/>
          </p:nvSpPr>
          <p:spPr>
            <a:xfrm>
              <a:off x="7175874" y="1614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4" name="pt15924"/>
            <p:cNvSpPr/>
            <p:nvPr/>
          </p:nvSpPr>
          <p:spPr>
            <a:xfrm>
              <a:off x="6484537" y="2093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5" name="pt15925"/>
            <p:cNvSpPr/>
            <p:nvPr/>
          </p:nvSpPr>
          <p:spPr>
            <a:xfrm>
              <a:off x="6031016" y="2456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6" name="pt15926"/>
            <p:cNvSpPr/>
            <p:nvPr/>
          </p:nvSpPr>
          <p:spPr>
            <a:xfrm>
              <a:off x="6913926" y="1791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7" name="pt15927"/>
            <p:cNvSpPr/>
            <p:nvPr/>
          </p:nvSpPr>
          <p:spPr>
            <a:xfrm>
              <a:off x="7263510" y="1461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8" name="pt15928"/>
            <p:cNvSpPr/>
            <p:nvPr/>
          </p:nvSpPr>
          <p:spPr>
            <a:xfrm>
              <a:off x="7240413" y="1503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9" name="pt15929"/>
            <p:cNvSpPr/>
            <p:nvPr/>
          </p:nvSpPr>
          <p:spPr>
            <a:xfrm>
              <a:off x="7239353" y="1563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0" name="pt15930"/>
            <p:cNvSpPr/>
            <p:nvPr/>
          </p:nvSpPr>
          <p:spPr>
            <a:xfrm>
              <a:off x="7219316" y="1479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1" name="pt15931"/>
            <p:cNvSpPr/>
            <p:nvPr/>
          </p:nvSpPr>
          <p:spPr>
            <a:xfrm>
              <a:off x="7232359" y="1529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2" name="pt15932"/>
            <p:cNvSpPr/>
            <p:nvPr/>
          </p:nvSpPr>
          <p:spPr>
            <a:xfrm>
              <a:off x="7080802" y="1572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3" name="pt15933"/>
            <p:cNvSpPr/>
            <p:nvPr/>
          </p:nvSpPr>
          <p:spPr>
            <a:xfrm>
              <a:off x="6416572" y="2111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4" name="pt15934"/>
            <p:cNvSpPr/>
            <p:nvPr/>
          </p:nvSpPr>
          <p:spPr>
            <a:xfrm>
              <a:off x="6341092" y="2274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5" name="pt15935"/>
            <p:cNvSpPr/>
            <p:nvPr/>
          </p:nvSpPr>
          <p:spPr>
            <a:xfrm>
              <a:off x="6068570" y="2490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6" name="pt15936"/>
            <p:cNvSpPr/>
            <p:nvPr/>
          </p:nvSpPr>
          <p:spPr>
            <a:xfrm>
              <a:off x="6348131" y="2205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7" name="pt15937"/>
            <p:cNvSpPr/>
            <p:nvPr/>
          </p:nvSpPr>
          <p:spPr>
            <a:xfrm>
              <a:off x="6812239" y="1901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8" name="pt15938"/>
            <p:cNvSpPr/>
            <p:nvPr/>
          </p:nvSpPr>
          <p:spPr>
            <a:xfrm>
              <a:off x="6757792" y="1903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9" name="pt15939"/>
            <p:cNvSpPr/>
            <p:nvPr/>
          </p:nvSpPr>
          <p:spPr>
            <a:xfrm>
              <a:off x="6158211" y="2405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0" name="pt15940"/>
            <p:cNvSpPr/>
            <p:nvPr/>
          </p:nvSpPr>
          <p:spPr>
            <a:xfrm>
              <a:off x="7041018" y="1678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1" name="pt15941"/>
            <p:cNvSpPr/>
            <p:nvPr/>
          </p:nvSpPr>
          <p:spPr>
            <a:xfrm>
              <a:off x="6619767" y="20536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2" name="pt15942"/>
            <p:cNvSpPr/>
            <p:nvPr/>
          </p:nvSpPr>
          <p:spPr>
            <a:xfrm>
              <a:off x="7250088" y="1426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3" name="pt15943"/>
            <p:cNvSpPr/>
            <p:nvPr/>
          </p:nvSpPr>
          <p:spPr>
            <a:xfrm>
              <a:off x="6716253" y="1921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4" name="pt15944"/>
            <p:cNvSpPr/>
            <p:nvPr/>
          </p:nvSpPr>
          <p:spPr>
            <a:xfrm>
              <a:off x="6159059" y="2330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5" name="pt15945"/>
            <p:cNvSpPr/>
            <p:nvPr/>
          </p:nvSpPr>
          <p:spPr>
            <a:xfrm>
              <a:off x="6102067" y="2444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6" name="pt15946"/>
            <p:cNvSpPr/>
            <p:nvPr/>
          </p:nvSpPr>
          <p:spPr>
            <a:xfrm>
              <a:off x="6295189" y="2340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7" name="pt15947"/>
            <p:cNvSpPr/>
            <p:nvPr/>
          </p:nvSpPr>
          <p:spPr>
            <a:xfrm>
              <a:off x="6823745" y="1906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8" name="pt15948"/>
            <p:cNvSpPr/>
            <p:nvPr/>
          </p:nvSpPr>
          <p:spPr>
            <a:xfrm>
              <a:off x="6520168" y="2139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9" name="pt15949"/>
            <p:cNvSpPr/>
            <p:nvPr/>
          </p:nvSpPr>
          <p:spPr>
            <a:xfrm>
              <a:off x="6456587" y="2145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0" name="pt15950"/>
            <p:cNvSpPr/>
            <p:nvPr/>
          </p:nvSpPr>
          <p:spPr>
            <a:xfrm>
              <a:off x="6248662" y="2395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1" name="pt15951"/>
            <p:cNvSpPr/>
            <p:nvPr/>
          </p:nvSpPr>
          <p:spPr>
            <a:xfrm>
              <a:off x="6900350" y="1842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2" name="pt15952"/>
            <p:cNvSpPr/>
            <p:nvPr/>
          </p:nvSpPr>
          <p:spPr>
            <a:xfrm>
              <a:off x="6410459" y="2112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3" name="pt15953"/>
            <p:cNvSpPr/>
            <p:nvPr/>
          </p:nvSpPr>
          <p:spPr>
            <a:xfrm>
              <a:off x="6842985" y="1910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4" name="pt15954"/>
            <p:cNvSpPr/>
            <p:nvPr/>
          </p:nvSpPr>
          <p:spPr>
            <a:xfrm>
              <a:off x="6543567" y="2105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5" name="pt15955"/>
            <p:cNvSpPr/>
            <p:nvPr/>
          </p:nvSpPr>
          <p:spPr>
            <a:xfrm>
              <a:off x="7286484" y="1398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6" name="pt15956"/>
            <p:cNvSpPr/>
            <p:nvPr/>
          </p:nvSpPr>
          <p:spPr>
            <a:xfrm>
              <a:off x="6889808" y="1731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7" name="pt15957"/>
            <p:cNvSpPr/>
            <p:nvPr/>
          </p:nvSpPr>
          <p:spPr>
            <a:xfrm>
              <a:off x="6403979" y="2096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8" name="pt15958"/>
            <p:cNvSpPr/>
            <p:nvPr/>
          </p:nvSpPr>
          <p:spPr>
            <a:xfrm>
              <a:off x="6812978" y="1817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9" name="pt15959"/>
            <p:cNvSpPr/>
            <p:nvPr/>
          </p:nvSpPr>
          <p:spPr>
            <a:xfrm>
              <a:off x="6148131" y="2350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0" name="pt15960"/>
            <p:cNvSpPr/>
            <p:nvPr/>
          </p:nvSpPr>
          <p:spPr>
            <a:xfrm>
              <a:off x="6408312" y="2167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1" name="pt15961"/>
            <p:cNvSpPr/>
            <p:nvPr/>
          </p:nvSpPr>
          <p:spPr>
            <a:xfrm>
              <a:off x="6715714" y="1956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2" name="pt15962"/>
            <p:cNvSpPr/>
            <p:nvPr/>
          </p:nvSpPr>
          <p:spPr>
            <a:xfrm>
              <a:off x="6424646" y="2201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3" name="pt15963"/>
            <p:cNvSpPr/>
            <p:nvPr/>
          </p:nvSpPr>
          <p:spPr>
            <a:xfrm>
              <a:off x="6516607" y="2095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4" name="pt15964"/>
            <p:cNvSpPr/>
            <p:nvPr/>
          </p:nvSpPr>
          <p:spPr>
            <a:xfrm>
              <a:off x="6468081" y="2039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5" name="pt15965"/>
            <p:cNvSpPr/>
            <p:nvPr/>
          </p:nvSpPr>
          <p:spPr>
            <a:xfrm>
              <a:off x="7155690" y="1560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6" name="pt15966"/>
            <p:cNvSpPr/>
            <p:nvPr/>
          </p:nvSpPr>
          <p:spPr>
            <a:xfrm>
              <a:off x="7127991" y="1647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7" name="pt15967"/>
            <p:cNvSpPr/>
            <p:nvPr/>
          </p:nvSpPr>
          <p:spPr>
            <a:xfrm>
              <a:off x="6462803" y="2133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8" name="pt15968"/>
            <p:cNvSpPr/>
            <p:nvPr/>
          </p:nvSpPr>
          <p:spPr>
            <a:xfrm>
              <a:off x="6520168" y="2078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9" name="pt15969"/>
            <p:cNvSpPr/>
            <p:nvPr/>
          </p:nvSpPr>
          <p:spPr>
            <a:xfrm>
              <a:off x="6381301" y="2228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0" name="pt15970"/>
            <p:cNvSpPr/>
            <p:nvPr/>
          </p:nvSpPr>
          <p:spPr>
            <a:xfrm>
              <a:off x="6158095" y="2393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1" name="pt15971"/>
            <p:cNvSpPr/>
            <p:nvPr/>
          </p:nvSpPr>
          <p:spPr>
            <a:xfrm>
              <a:off x="6965191" y="1706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2" name="pt15972"/>
            <p:cNvSpPr/>
            <p:nvPr/>
          </p:nvSpPr>
          <p:spPr>
            <a:xfrm>
              <a:off x="6731083" y="19309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3" name="pt15973"/>
            <p:cNvSpPr/>
            <p:nvPr/>
          </p:nvSpPr>
          <p:spPr>
            <a:xfrm>
              <a:off x="6542288" y="2110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4" name="pt15974"/>
            <p:cNvSpPr/>
            <p:nvPr/>
          </p:nvSpPr>
          <p:spPr>
            <a:xfrm>
              <a:off x="7264808" y="1517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5" name="pt15975"/>
            <p:cNvSpPr/>
            <p:nvPr/>
          </p:nvSpPr>
          <p:spPr>
            <a:xfrm>
              <a:off x="6046669" y="2508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6" name="pt15976"/>
            <p:cNvSpPr/>
            <p:nvPr/>
          </p:nvSpPr>
          <p:spPr>
            <a:xfrm>
              <a:off x="6650487" y="1932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7" name="pt15977"/>
            <p:cNvSpPr/>
            <p:nvPr/>
          </p:nvSpPr>
          <p:spPr>
            <a:xfrm>
              <a:off x="6465105" y="2089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8" name="pt15978"/>
            <p:cNvSpPr/>
            <p:nvPr/>
          </p:nvSpPr>
          <p:spPr>
            <a:xfrm>
              <a:off x="6269270" y="23500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9" name="pt15979"/>
            <p:cNvSpPr/>
            <p:nvPr/>
          </p:nvSpPr>
          <p:spPr>
            <a:xfrm>
              <a:off x="6497869" y="21705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0" name="pt15980"/>
            <p:cNvSpPr/>
            <p:nvPr/>
          </p:nvSpPr>
          <p:spPr>
            <a:xfrm>
              <a:off x="6530505" y="2172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1" name="pt15981"/>
            <p:cNvSpPr/>
            <p:nvPr/>
          </p:nvSpPr>
          <p:spPr>
            <a:xfrm>
              <a:off x="6163167" y="2396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2" name="pt15982"/>
            <p:cNvSpPr/>
            <p:nvPr/>
          </p:nvSpPr>
          <p:spPr>
            <a:xfrm>
              <a:off x="6915842" y="1691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3" name="pt15983"/>
            <p:cNvSpPr/>
            <p:nvPr/>
          </p:nvSpPr>
          <p:spPr>
            <a:xfrm>
              <a:off x="6630045" y="2007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4" name="pt15984"/>
            <p:cNvSpPr/>
            <p:nvPr/>
          </p:nvSpPr>
          <p:spPr>
            <a:xfrm>
              <a:off x="6631177" y="1937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5" name="pt15985"/>
            <p:cNvSpPr/>
            <p:nvPr/>
          </p:nvSpPr>
          <p:spPr>
            <a:xfrm>
              <a:off x="6308270" y="23112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6" name="pt15986"/>
            <p:cNvSpPr/>
            <p:nvPr/>
          </p:nvSpPr>
          <p:spPr>
            <a:xfrm>
              <a:off x="6132832" y="2298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7" name="pt15987"/>
            <p:cNvSpPr/>
            <p:nvPr/>
          </p:nvSpPr>
          <p:spPr>
            <a:xfrm>
              <a:off x="6258561" y="2279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8" name="pt15988"/>
            <p:cNvSpPr/>
            <p:nvPr/>
          </p:nvSpPr>
          <p:spPr>
            <a:xfrm>
              <a:off x="6379481" y="2241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9" name="pt15989"/>
            <p:cNvSpPr/>
            <p:nvPr/>
          </p:nvSpPr>
          <p:spPr>
            <a:xfrm>
              <a:off x="6573670" y="1981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0" name="pt15990"/>
            <p:cNvSpPr/>
            <p:nvPr/>
          </p:nvSpPr>
          <p:spPr>
            <a:xfrm>
              <a:off x="6429409" y="22061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1" name="pt15991"/>
            <p:cNvSpPr/>
            <p:nvPr/>
          </p:nvSpPr>
          <p:spPr>
            <a:xfrm>
              <a:off x="6459313" y="21574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2" name="pt15992"/>
            <p:cNvSpPr/>
            <p:nvPr/>
          </p:nvSpPr>
          <p:spPr>
            <a:xfrm>
              <a:off x="6041417" y="2459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3" name="pt15993"/>
            <p:cNvSpPr/>
            <p:nvPr/>
          </p:nvSpPr>
          <p:spPr>
            <a:xfrm>
              <a:off x="7050261" y="1710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4" name="pt15994"/>
            <p:cNvSpPr/>
            <p:nvPr/>
          </p:nvSpPr>
          <p:spPr>
            <a:xfrm>
              <a:off x="7114247" y="16824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5" name="pt15995"/>
            <p:cNvSpPr/>
            <p:nvPr/>
          </p:nvSpPr>
          <p:spPr>
            <a:xfrm>
              <a:off x="6972487" y="1759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6" name="pt15996"/>
            <p:cNvSpPr/>
            <p:nvPr/>
          </p:nvSpPr>
          <p:spPr>
            <a:xfrm>
              <a:off x="6306830" y="2175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7" name="pt15997"/>
            <p:cNvSpPr/>
            <p:nvPr/>
          </p:nvSpPr>
          <p:spPr>
            <a:xfrm>
              <a:off x="6214534" y="2386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8" name="pt15998"/>
            <p:cNvSpPr/>
            <p:nvPr/>
          </p:nvSpPr>
          <p:spPr>
            <a:xfrm>
              <a:off x="6455057" y="2077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9" name="pt15999"/>
            <p:cNvSpPr/>
            <p:nvPr/>
          </p:nvSpPr>
          <p:spPr>
            <a:xfrm>
              <a:off x="6385871" y="2187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0" name="pt16000"/>
            <p:cNvSpPr/>
            <p:nvPr/>
          </p:nvSpPr>
          <p:spPr>
            <a:xfrm>
              <a:off x="6498685" y="2187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1" name="pt16001"/>
            <p:cNvSpPr/>
            <p:nvPr/>
          </p:nvSpPr>
          <p:spPr>
            <a:xfrm>
              <a:off x="6389130" y="2182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2" name="pt16002"/>
            <p:cNvSpPr/>
            <p:nvPr/>
          </p:nvSpPr>
          <p:spPr>
            <a:xfrm>
              <a:off x="5988970" y="2518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3" name="pt16003"/>
            <p:cNvSpPr/>
            <p:nvPr/>
          </p:nvSpPr>
          <p:spPr>
            <a:xfrm>
              <a:off x="6229988" y="2382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4" name="pt16004"/>
            <p:cNvSpPr/>
            <p:nvPr/>
          </p:nvSpPr>
          <p:spPr>
            <a:xfrm>
              <a:off x="7271410" y="1598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5" name="pt16005"/>
            <p:cNvSpPr/>
            <p:nvPr/>
          </p:nvSpPr>
          <p:spPr>
            <a:xfrm>
              <a:off x="6382747" y="2217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6" name="pt16006"/>
            <p:cNvSpPr/>
            <p:nvPr/>
          </p:nvSpPr>
          <p:spPr>
            <a:xfrm>
              <a:off x="6403523" y="213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7" name="pt16007"/>
            <p:cNvSpPr/>
            <p:nvPr/>
          </p:nvSpPr>
          <p:spPr>
            <a:xfrm>
              <a:off x="6344949" y="2248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8" name="pt16008"/>
            <p:cNvSpPr/>
            <p:nvPr/>
          </p:nvSpPr>
          <p:spPr>
            <a:xfrm>
              <a:off x="7032018" y="1733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9" name="pt16009"/>
            <p:cNvSpPr/>
            <p:nvPr/>
          </p:nvSpPr>
          <p:spPr>
            <a:xfrm>
              <a:off x="6897644" y="1919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0" name="pt16010"/>
            <p:cNvSpPr/>
            <p:nvPr/>
          </p:nvSpPr>
          <p:spPr>
            <a:xfrm>
              <a:off x="5988970" y="2518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1" name="pt16011"/>
            <p:cNvSpPr/>
            <p:nvPr/>
          </p:nvSpPr>
          <p:spPr>
            <a:xfrm>
              <a:off x="6229988" y="2382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2" name="pt16012"/>
            <p:cNvSpPr/>
            <p:nvPr/>
          </p:nvSpPr>
          <p:spPr>
            <a:xfrm>
              <a:off x="7271410" y="1598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3" name="pt16013"/>
            <p:cNvSpPr/>
            <p:nvPr/>
          </p:nvSpPr>
          <p:spPr>
            <a:xfrm>
              <a:off x="6382747" y="2217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4" name="pt16014"/>
            <p:cNvSpPr/>
            <p:nvPr/>
          </p:nvSpPr>
          <p:spPr>
            <a:xfrm>
              <a:off x="6403523" y="213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5" name="pt16015"/>
            <p:cNvSpPr/>
            <p:nvPr/>
          </p:nvSpPr>
          <p:spPr>
            <a:xfrm>
              <a:off x="6344949" y="2248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6" name="pt16016"/>
            <p:cNvSpPr/>
            <p:nvPr/>
          </p:nvSpPr>
          <p:spPr>
            <a:xfrm>
              <a:off x="7032018" y="1733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7" name="pt16017"/>
            <p:cNvSpPr/>
            <p:nvPr/>
          </p:nvSpPr>
          <p:spPr>
            <a:xfrm>
              <a:off x="6897644" y="1919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8" name="pt16018"/>
            <p:cNvSpPr/>
            <p:nvPr/>
          </p:nvSpPr>
          <p:spPr>
            <a:xfrm>
              <a:off x="6288060" y="2328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9" name="pt16019"/>
            <p:cNvSpPr/>
            <p:nvPr/>
          </p:nvSpPr>
          <p:spPr>
            <a:xfrm>
              <a:off x="6394112" y="2239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0" name="pt16020"/>
            <p:cNvSpPr/>
            <p:nvPr/>
          </p:nvSpPr>
          <p:spPr>
            <a:xfrm>
              <a:off x="6387619" y="2279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1" name="pt16021"/>
            <p:cNvSpPr/>
            <p:nvPr/>
          </p:nvSpPr>
          <p:spPr>
            <a:xfrm>
              <a:off x="6450487" y="2198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2" name="pt16022"/>
            <p:cNvSpPr/>
            <p:nvPr/>
          </p:nvSpPr>
          <p:spPr>
            <a:xfrm>
              <a:off x="6815402" y="1780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3" name="pt16023"/>
            <p:cNvSpPr/>
            <p:nvPr/>
          </p:nvSpPr>
          <p:spPr>
            <a:xfrm>
              <a:off x="6173799" y="2453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4" name="pt16024"/>
            <p:cNvSpPr/>
            <p:nvPr/>
          </p:nvSpPr>
          <p:spPr>
            <a:xfrm>
              <a:off x="6539826" y="2133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5" name="pt16025"/>
            <p:cNvSpPr/>
            <p:nvPr/>
          </p:nvSpPr>
          <p:spPr>
            <a:xfrm>
              <a:off x="6127581" y="24698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6" name="pt16026"/>
            <p:cNvSpPr/>
            <p:nvPr/>
          </p:nvSpPr>
          <p:spPr>
            <a:xfrm>
              <a:off x="6320612" y="2306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7" name="pt16027"/>
            <p:cNvSpPr/>
            <p:nvPr/>
          </p:nvSpPr>
          <p:spPr>
            <a:xfrm>
              <a:off x="6199364" y="2411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8" name="pt16028"/>
            <p:cNvSpPr/>
            <p:nvPr/>
          </p:nvSpPr>
          <p:spPr>
            <a:xfrm>
              <a:off x="6819619" y="1893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9" name="pt16029"/>
            <p:cNvSpPr/>
            <p:nvPr/>
          </p:nvSpPr>
          <p:spPr>
            <a:xfrm>
              <a:off x="6135410" y="2386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0" name="pt16030"/>
            <p:cNvSpPr/>
            <p:nvPr/>
          </p:nvSpPr>
          <p:spPr>
            <a:xfrm>
              <a:off x="6684190" y="1997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1" name="pt16031"/>
            <p:cNvSpPr/>
            <p:nvPr/>
          </p:nvSpPr>
          <p:spPr>
            <a:xfrm>
              <a:off x="6191579" y="2411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2" name="pt16032"/>
            <p:cNvSpPr/>
            <p:nvPr/>
          </p:nvSpPr>
          <p:spPr>
            <a:xfrm>
              <a:off x="6701359" y="1980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3" name="pt16033"/>
            <p:cNvSpPr/>
            <p:nvPr/>
          </p:nvSpPr>
          <p:spPr>
            <a:xfrm>
              <a:off x="7290052" y="1484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4" name="pt16034"/>
            <p:cNvSpPr/>
            <p:nvPr/>
          </p:nvSpPr>
          <p:spPr>
            <a:xfrm>
              <a:off x="6349526" y="2228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5" name="pt16035"/>
            <p:cNvSpPr/>
            <p:nvPr/>
          </p:nvSpPr>
          <p:spPr>
            <a:xfrm>
              <a:off x="6733327" y="18681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6" name="pt16036"/>
            <p:cNvSpPr/>
            <p:nvPr/>
          </p:nvSpPr>
          <p:spPr>
            <a:xfrm>
              <a:off x="6807585" y="1851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7" name="pt16037"/>
            <p:cNvSpPr/>
            <p:nvPr/>
          </p:nvSpPr>
          <p:spPr>
            <a:xfrm>
              <a:off x="6482917" y="2148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8" name="pt16038"/>
            <p:cNvSpPr/>
            <p:nvPr/>
          </p:nvSpPr>
          <p:spPr>
            <a:xfrm>
              <a:off x="6068210" y="2401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9" name="pt16039"/>
            <p:cNvSpPr/>
            <p:nvPr/>
          </p:nvSpPr>
          <p:spPr>
            <a:xfrm>
              <a:off x="7240709" y="1466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0" name="pt16040"/>
            <p:cNvSpPr/>
            <p:nvPr/>
          </p:nvSpPr>
          <p:spPr>
            <a:xfrm>
              <a:off x="6542551" y="2233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1" name="pt16041"/>
            <p:cNvSpPr/>
            <p:nvPr/>
          </p:nvSpPr>
          <p:spPr>
            <a:xfrm>
              <a:off x="6978047" y="1816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2" name="pt16042"/>
            <p:cNvSpPr/>
            <p:nvPr/>
          </p:nvSpPr>
          <p:spPr>
            <a:xfrm>
              <a:off x="6532388" y="2298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3" name="pt16043"/>
            <p:cNvSpPr/>
            <p:nvPr/>
          </p:nvSpPr>
          <p:spPr>
            <a:xfrm>
              <a:off x="6137776" y="2453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4" name="pt16044"/>
            <p:cNvSpPr/>
            <p:nvPr/>
          </p:nvSpPr>
          <p:spPr>
            <a:xfrm>
              <a:off x="6775502" y="1925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5" name="pt16045"/>
            <p:cNvSpPr/>
            <p:nvPr/>
          </p:nvSpPr>
          <p:spPr>
            <a:xfrm>
              <a:off x="6562697" y="2092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6" name="pt16046"/>
            <p:cNvSpPr/>
            <p:nvPr/>
          </p:nvSpPr>
          <p:spPr>
            <a:xfrm>
              <a:off x="6645640" y="1962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7" name="pt16047"/>
            <p:cNvSpPr/>
            <p:nvPr/>
          </p:nvSpPr>
          <p:spPr>
            <a:xfrm>
              <a:off x="6437534" y="2100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8" name="pt16048"/>
            <p:cNvSpPr/>
            <p:nvPr/>
          </p:nvSpPr>
          <p:spPr>
            <a:xfrm>
              <a:off x="7229473" y="1395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9" name="pt16049"/>
            <p:cNvSpPr/>
            <p:nvPr/>
          </p:nvSpPr>
          <p:spPr>
            <a:xfrm>
              <a:off x="7111374" y="1548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0" name="pt16050"/>
            <p:cNvSpPr/>
            <p:nvPr/>
          </p:nvSpPr>
          <p:spPr>
            <a:xfrm>
              <a:off x="6662103" y="2074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1" name="pt16051"/>
            <p:cNvSpPr/>
            <p:nvPr/>
          </p:nvSpPr>
          <p:spPr>
            <a:xfrm>
              <a:off x="6241796" y="2345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2" name="pt16052"/>
            <p:cNvSpPr/>
            <p:nvPr/>
          </p:nvSpPr>
          <p:spPr>
            <a:xfrm>
              <a:off x="6822839" y="1847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3" name="pt16053"/>
            <p:cNvSpPr/>
            <p:nvPr/>
          </p:nvSpPr>
          <p:spPr>
            <a:xfrm>
              <a:off x="7277999" y="1443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4" name="pt16054"/>
            <p:cNvSpPr/>
            <p:nvPr/>
          </p:nvSpPr>
          <p:spPr>
            <a:xfrm>
              <a:off x="5978485" y="2530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5" name="pt16055"/>
            <p:cNvSpPr/>
            <p:nvPr/>
          </p:nvSpPr>
          <p:spPr>
            <a:xfrm>
              <a:off x="6619214" y="2064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6" name="pt16056"/>
            <p:cNvSpPr/>
            <p:nvPr/>
          </p:nvSpPr>
          <p:spPr>
            <a:xfrm>
              <a:off x="7285198" y="14365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7" name="pt16057"/>
            <p:cNvSpPr/>
            <p:nvPr/>
          </p:nvSpPr>
          <p:spPr>
            <a:xfrm>
              <a:off x="6819413" y="1878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8" name="pt16058"/>
            <p:cNvSpPr/>
            <p:nvPr/>
          </p:nvSpPr>
          <p:spPr>
            <a:xfrm>
              <a:off x="6785511" y="18935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9" name="pt16059"/>
            <p:cNvSpPr/>
            <p:nvPr/>
          </p:nvSpPr>
          <p:spPr>
            <a:xfrm>
              <a:off x="6879593" y="1757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0" name="pt16060"/>
            <p:cNvSpPr/>
            <p:nvPr/>
          </p:nvSpPr>
          <p:spPr>
            <a:xfrm>
              <a:off x="6361868" y="2208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1" name="pt16061"/>
            <p:cNvSpPr/>
            <p:nvPr/>
          </p:nvSpPr>
          <p:spPr>
            <a:xfrm>
              <a:off x="6971381" y="17576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2" name="pt16062"/>
            <p:cNvSpPr/>
            <p:nvPr/>
          </p:nvSpPr>
          <p:spPr>
            <a:xfrm>
              <a:off x="7183273" y="1751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3" name="pt16063"/>
            <p:cNvSpPr/>
            <p:nvPr/>
          </p:nvSpPr>
          <p:spPr>
            <a:xfrm>
              <a:off x="6711342" y="1945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4" name="pt16064"/>
            <p:cNvSpPr/>
            <p:nvPr/>
          </p:nvSpPr>
          <p:spPr>
            <a:xfrm>
              <a:off x="6180446" y="2424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5" name="pt16065"/>
            <p:cNvSpPr/>
            <p:nvPr/>
          </p:nvSpPr>
          <p:spPr>
            <a:xfrm>
              <a:off x="6942403" y="1800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6" name="pt16066"/>
            <p:cNvSpPr/>
            <p:nvPr/>
          </p:nvSpPr>
          <p:spPr>
            <a:xfrm>
              <a:off x="6391573" y="2254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7" name="pt16067"/>
            <p:cNvSpPr/>
            <p:nvPr/>
          </p:nvSpPr>
          <p:spPr>
            <a:xfrm>
              <a:off x="6140366" y="23467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8" name="pt16068"/>
            <p:cNvSpPr/>
            <p:nvPr/>
          </p:nvSpPr>
          <p:spPr>
            <a:xfrm>
              <a:off x="6541221" y="2072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9" name="pt16069"/>
            <p:cNvSpPr/>
            <p:nvPr/>
          </p:nvSpPr>
          <p:spPr>
            <a:xfrm>
              <a:off x="6787767" y="17721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0" name="pt16070"/>
            <p:cNvSpPr/>
            <p:nvPr/>
          </p:nvSpPr>
          <p:spPr>
            <a:xfrm>
              <a:off x="6204609" y="2327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1" name="pt16071"/>
            <p:cNvSpPr/>
            <p:nvPr/>
          </p:nvSpPr>
          <p:spPr>
            <a:xfrm>
              <a:off x="6729746" y="1853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2" name="pt16072"/>
            <p:cNvSpPr/>
            <p:nvPr/>
          </p:nvSpPr>
          <p:spPr>
            <a:xfrm>
              <a:off x="6467972" y="2178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3" name="pt16073"/>
            <p:cNvSpPr/>
            <p:nvPr/>
          </p:nvSpPr>
          <p:spPr>
            <a:xfrm>
              <a:off x="6708688" y="1971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4" name="pt16074"/>
            <p:cNvSpPr/>
            <p:nvPr/>
          </p:nvSpPr>
          <p:spPr>
            <a:xfrm>
              <a:off x="7075434" y="1646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5" name="pt16075"/>
            <p:cNvSpPr/>
            <p:nvPr/>
          </p:nvSpPr>
          <p:spPr>
            <a:xfrm>
              <a:off x="6663317" y="1920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6" name="pt16076"/>
            <p:cNvSpPr/>
            <p:nvPr/>
          </p:nvSpPr>
          <p:spPr>
            <a:xfrm>
              <a:off x="6238467" y="2345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7" name="pt16077"/>
            <p:cNvSpPr/>
            <p:nvPr/>
          </p:nvSpPr>
          <p:spPr>
            <a:xfrm>
              <a:off x="6345509" y="2280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8" name="pt16078"/>
            <p:cNvSpPr/>
            <p:nvPr/>
          </p:nvSpPr>
          <p:spPr>
            <a:xfrm>
              <a:off x="6476116" y="2130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9" name="pt16079"/>
            <p:cNvSpPr/>
            <p:nvPr/>
          </p:nvSpPr>
          <p:spPr>
            <a:xfrm>
              <a:off x="7140442" y="1660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0" name="pt16080"/>
            <p:cNvSpPr/>
            <p:nvPr/>
          </p:nvSpPr>
          <p:spPr>
            <a:xfrm>
              <a:off x="6984803" y="1765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1" name="pt16081"/>
            <p:cNvSpPr/>
            <p:nvPr/>
          </p:nvSpPr>
          <p:spPr>
            <a:xfrm>
              <a:off x="6302189" y="2239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2" name="pt16082"/>
            <p:cNvSpPr/>
            <p:nvPr/>
          </p:nvSpPr>
          <p:spPr>
            <a:xfrm>
              <a:off x="7260424" y="1464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3" name="pt16083"/>
            <p:cNvSpPr/>
            <p:nvPr/>
          </p:nvSpPr>
          <p:spPr>
            <a:xfrm>
              <a:off x="6052255" y="2516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4" name="pt16084"/>
            <p:cNvSpPr/>
            <p:nvPr/>
          </p:nvSpPr>
          <p:spPr>
            <a:xfrm>
              <a:off x="7217780" y="1511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5" name="pt16085"/>
            <p:cNvSpPr/>
            <p:nvPr/>
          </p:nvSpPr>
          <p:spPr>
            <a:xfrm>
              <a:off x="6576119" y="2034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6" name="pt16086"/>
            <p:cNvSpPr/>
            <p:nvPr/>
          </p:nvSpPr>
          <p:spPr>
            <a:xfrm>
              <a:off x="6525806" y="2142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7" name="pt16087"/>
            <p:cNvSpPr/>
            <p:nvPr/>
          </p:nvSpPr>
          <p:spPr>
            <a:xfrm>
              <a:off x="6242124" y="23423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8" name="pt16088"/>
            <p:cNvSpPr/>
            <p:nvPr/>
          </p:nvSpPr>
          <p:spPr>
            <a:xfrm>
              <a:off x="7279715" y="1611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9" name="pt16089"/>
            <p:cNvSpPr/>
            <p:nvPr/>
          </p:nvSpPr>
          <p:spPr>
            <a:xfrm>
              <a:off x="6587921" y="2006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0" name="pt16090"/>
            <p:cNvSpPr/>
            <p:nvPr/>
          </p:nvSpPr>
          <p:spPr>
            <a:xfrm>
              <a:off x="6391367" y="22483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1" name="pt16091"/>
            <p:cNvSpPr/>
            <p:nvPr/>
          </p:nvSpPr>
          <p:spPr>
            <a:xfrm>
              <a:off x="6709992" y="1931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2" name="pt16092"/>
            <p:cNvSpPr/>
            <p:nvPr/>
          </p:nvSpPr>
          <p:spPr>
            <a:xfrm>
              <a:off x="7179365" y="1515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3" name="pt16093"/>
            <p:cNvSpPr/>
            <p:nvPr/>
          </p:nvSpPr>
          <p:spPr>
            <a:xfrm>
              <a:off x="6240858" y="2343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4" name="pt16094"/>
            <p:cNvSpPr/>
            <p:nvPr/>
          </p:nvSpPr>
          <p:spPr>
            <a:xfrm>
              <a:off x="6769485" y="1935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5" name="pt16095"/>
            <p:cNvSpPr/>
            <p:nvPr/>
          </p:nvSpPr>
          <p:spPr>
            <a:xfrm>
              <a:off x="6435407" y="2252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6" name="pt16096"/>
            <p:cNvSpPr/>
            <p:nvPr/>
          </p:nvSpPr>
          <p:spPr>
            <a:xfrm>
              <a:off x="7065503" y="1541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7" name="pt16097"/>
            <p:cNvSpPr/>
            <p:nvPr/>
          </p:nvSpPr>
          <p:spPr>
            <a:xfrm>
              <a:off x="7284941" y="13800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8" name="pt16098"/>
            <p:cNvSpPr/>
            <p:nvPr/>
          </p:nvSpPr>
          <p:spPr>
            <a:xfrm>
              <a:off x="7268222" y="1482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9" name="pt16099"/>
            <p:cNvSpPr/>
            <p:nvPr/>
          </p:nvSpPr>
          <p:spPr>
            <a:xfrm>
              <a:off x="6412239" y="2215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0" name="pt16100"/>
            <p:cNvSpPr/>
            <p:nvPr/>
          </p:nvSpPr>
          <p:spPr>
            <a:xfrm>
              <a:off x="6449504" y="2116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1" name="pt16101"/>
            <p:cNvSpPr/>
            <p:nvPr/>
          </p:nvSpPr>
          <p:spPr>
            <a:xfrm>
              <a:off x="6766650" y="1867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2" name="pt16102"/>
            <p:cNvSpPr/>
            <p:nvPr/>
          </p:nvSpPr>
          <p:spPr>
            <a:xfrm>
              <a:off x="6285887" y="23509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3" name="pt16103"/>
            <p:cNvSpPr/>
            <p:nvPr/>
          </p:nvSpPr>
          <p:spPr>
            <a:xfrm>
              <a:off x="7172249" y="1507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4" name="pt16104"/>
            <p:cNvSpPr/>
            <p:nvPr/>
          </p:nvSpPr>
          <p:spPr>
            <a:xfrm>
              <a:off x="6309434" y="2294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5" name="pt16105"/>
            <p:cNvSpPr/>
            <p:nvPr/>
          </p:nvSpPr>
          <p:spPr>
            <a:xfrm>
              <a:off x="6897612" y="1848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6" name="pt16106"/>
            <p:cNvSpPr/>
            <p:nvPr/>
          </p:nvSpPr>
          <p:spPr>
            <a:xfrm>
              <a:off x="6884337" y="1818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7" name="pt16107"/>
            <p:cNvSpPr/>
            <p:nvPr/>
          </p:nvSpPr>
          <p:spPr>
            <a:xfrm>
              <a:off x="6707717" y="1872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8" name="pt16108"/>
            <p:cNvSpPr/>
            <p:nvPr/>
          </p:nvSpPr>
          <p:spPr>
            <a:xfrm>
              <a:off x="7276585" y="1395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9" name="pt16109"/>
            <p:cNvSpPr/>
            <p:nvPr/>
          </p:nvSpPr>
          <p:spPr>
            <a:xfrm>
              <a:off x="7288959" y="1411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0" name="pt16110"/>
            <p:cNvSpPr/>
            <p:nvPr/>
          </p:nvSpPr>
          <p:spPr>
            <a:xfrm>
              <a:off x="6831138" y="1775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1" name="pt16111"/>
            <p:cNvSpPr/>
            <p:nvPr/>
          </p:nvSpPr>
          <p:spPr>
            <a:xfrm>
              <a:off x="6361206" y="2184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2" name="pt16112"/>
            <p:cNvSpPr/>
            <p:nvPr/>
          </p:nvSpPr>
          <p:spPr>
            <a:xfrm>
              <a:off x="6450481" y="2097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3" name="pt16113"/>
            <p:cNvSpPr/>
            <p:nvPr/>
          </p:nvSpPr>
          <p:spPr>
            <a:xfrm>
              <a:off x="6226324" y="2310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4" name="pt16114"/>
            <p:cNvSpPr/>
            <p:nvPr/>
          </p:nvSpPr>
          <p:spPr>
            <a:xfrm>
              <a:off x="6349725" y="2196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5" name="pt16115"/>
            <p:cNvSpPr/>
            <p:nvPr/>
          </p:nvSpPr>
          <p:spPr>
            <a:xfrm>
              <a:off x="6037091" y="24980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6" name="pt16116"/>
            <p:cNvSpPr/>
            <p:nvPr/>
          </p:nvSpPr>
          <p:spPr>
            <a:xfrm>
              <a:off x="6718188" y="2017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7" name="pt16117"/>
            <p:cNvSpPr/>
            <p:nvPr/>
          </p:nvSpPr>
          <p:spPr>
            <a:xfrm>
              <a:off x="7262578" y="1405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8" name="pt16118"/>
            <p:cNvSpPr/>
            <p:nvPr/>
          </p:nvSpPr>
          <p:spPr>
            <a:xfrm>
              <a:off x="7075434" y="1730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9" name="pt16119"/>
            <p:cNvSpPr/>
            <p:nvPr/>
          </p:nvSpPr>
          <p:spPr>
            <a:xfrm>
              <a:off x="6267972" y="2273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0" name="pt16120"/>
            <p:cNvSpPr/>
            <p:nvPr/>
          </p:nvSpPr>
          <p:spPr>
            <a:xfrm>
              <a:off x="6441732" y="22052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1" name="pt16121"/>
            <p:cNvSpPr/>
            <p:nvPr/>
          </p:nvSpPr>
          <p:spPr>
            <a:xfrm>
              <a:off x="6369846" y="2206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2" name="pt16122"/>
            <p:cNvSpPr/>
            <p:nvPr/>
          </p:nvSpPr>
          <p:spPr>
            <a:xfrm>
              <a:off x="6972911" y="1633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3" name="pt16123"/>
            <p:cNvSpPr/>
            <p:nvPr/>
          </p:nvSpPr>
          <p:spPr>
            <a:xfrm>
              <a:off x="6362897" y="2160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4" name="pt16124"/>
            <p:cNvSpPr/>
            <p:nvPr/>
          </p:nvSpPr>
          <p:spPr>
            <a:xfrm>
              <a:off x="6936463" y="1824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5" name="pt16125"/>
            <p:cNvSpPr/>
            <p:nvPr/>
          </p:nvSpPr>
          <p:spPr>
            <a:xfrm>
              <a:off x="6555196" y="2044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6" name="pt16126"/>
            <p:cNvSpPr/>
            <p:nvPr/>
          </p:nvSpPr>
          <p:spPr>
            <a:xfrm>
              <a:off x="7227711" y="1467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7" name="pt16127"/>
            <p:cNvSpPr/>
            <p:nvPr/>
          </p:nvSpPr>
          <p:spPr>
            <a:xfrm>
              <a:off x="7182990" y="1517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8" name="pt16128"/>
            <p:cNvSpPr/>
            <p:nvPr/>
          </p:nvSpPr>
          <p:spPr>
            <a:xfrm>
              <a:off x="6830071" y="18329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9" name="pt16129"/>
            <p:cNvSpPr/>
            <p:nvPr/>
          </p:nvSpPr>
          <p:spPr>
            <a:xfrm>
              <a:off x="6269669" y="2313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0" name="pt16130"/>
            <p:cNvSpPr/>
            <p:nvPr/>
          </p:nvSpPr>
          <p:spPr>
            <a:xfrm>
              <a:off x="6118253" y="2411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1" name="pt16131"/>
            <p:cNvSpPr/>
            <p:nvPr/>
          </p:nvSpPr>
          <p:spPr>
            <a:xfrm>
              <a:off x="6844785" y="1836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2" name="pt16132"/>
            <p:cNvSpPr/>
            <p:nvPr/>
          </p:nvSpPr>
          <p:spPr>
            <a:xfrm>
              <a:off x="6930228" y="1730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3" name="pt16133"/>
            <p:cNvSpPr/>
            <p:nvPr/>
          </p:nvSpPr>
          <p:spPr>
            <a:xfrm>
              <a:off x="7207739" y="1551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4" name="pt16134"/>
            <p:cNvSpPr/>
            <p:nvPr/>
          </p:nvSpPr>
          <p:spPr>
            <a:xfrm>
              <a:off x="7175585" y="1540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5" name="pt16135"/>
            <p:cNvSpPr/>
            <p:nvPr/>
          </p:nvSpPr>
          <p:spPr>
            <a:xfrm>
              <a:off x="6629261" y="2088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6" name="pt16136"/>
            <p:cNvSpPr/>
            <p:nvPr/>
          </p:nvSpPr>
          <p:spPr>
            <a:xfrm>
              <a:off x="6316787" y="2301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7" name="pt16137"/>
            <p:cNvSpPr/>
            <p:nvPr/>
          </p:nvSpPr>
          <p:spPr>
            <a:xfrm>
              <a:off x="7180162" y="1473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8" name="pt16138"/>
            <p:cNvSpPr/>
            <p:nvPr/>
          </p:nvSpPr>
          <p:spPr>
            <a:xfrm>
              <a:off x="6261460" y="2326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9" name="pt16139"/>
            <p:cNvSpPr/>
            <p:nvPr/>
          </p:nvSpPr>
          <p:spPr>
            <a:xfrm>
              <a:off x="7088830" y="1592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0" name="pt16140"/>
            <p:cNvSpPr/>
            <p:nvPr/>
          </p:nvSpPr>
          <p:spPr>
            <a:xfrm>
              <a:off x="6007149" y="2511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1" name="pt16141"/>
            <p:cNvSpPr/>
            <p:nvPr/>
          </p:nvSpPr>
          <p:spPr>
            <a:xfrm>
              <a:off x="6936778" y="17256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2" name="pt16142"/>
            <p:cNvSpPr/>
            <p:nvPr/>
          </p:nvSpPr>
          <p:spPr>
            <a:xfrm>
              <a:off x="7280217" y="1416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3" name="pt16143"/>
            <p:cNvSpPr/>
            <p:nvPr/>
          </p:nvSpPr>
          <p:spPr>
            <a:xfrm>
              <a:off x="7129649" y="1530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4" name="pt16144"/>
            <p:cNvSpPr/>
            <p:nvPr/>
          </p:nvSpPr>
          <p:spPr>
            <a:xfrm>
              <a:off x="7225918" y="1398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5" name="pt16145"/>
            <p:cNvSpPr/>
            <p:nvPr/>
          </p:nvSpPr>
          <p:spPr>
            <a:xfrm>
              <a:off x="7181403" y="1481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6" name="pt16146"/>
            <p:cNvSpPr/>
            <p:nvPr/>
          </p:nvSpPr>
          <p:spPr>
            <a:xfrm>
              <a:off x="7281071" y="1491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7" name="pt16147"/>
            <p:cNvSpPr/>
            <p:nvPr/>
          </p:nvSpPr>
          <p:spPr>
            <a:xfrm>
              <a:off x="6759258" y="1938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8" name="pt16148"/>
            <p:cNvSpPr/>
            <p:nvPr/>
          </p:nvSpPr>
          <p:spPr>
            <a:xfrm>
              <a:off x="7255217" y="1456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9" name="pt16149"/>
            <p:cNvSpPr/>
            <p:nvPr/>
          </p:nvSpPr>
          <p:spPr>
            <a:xfrm>
              <a:off x="6189027" y="2306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0" name="pt16150"/>
            <p:cNvSpPr/>
            <p:nvPr/>
          </p:nvSpPr>
          <p:spPr>
            <a:xfrm>
              <a:off x="7160003" y="1655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1" name="pt16151"/>
            <p:cNvSpPr/>
            <p:nvPr/>
          </p:nvSpPr>
          <p:spPr>
            <a:xfrm>
              <a:off x="6204288" y="2393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2" name="pt16152"/>
            <p:cNvSpPr/>
            <p:nvPr/>
          </p:nvSpPr>
          <p:spPr>
            <a:xfrm>
              <a:off x="6243969" y="2355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3" name="pt16153"/>
            <p:cNvSpPr/>
            <p:nvPr/>
          </p:nvSpPr>
          <p:spPr>
            <a:xfrm>
              <a:off x="6532678" y="2138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4" name="pt16154"/>
            <p:cNvSpPr/>
            <p:nvPr/>
          </p:nvSpPr>
          <p:spPr>
            <a:xfrm>
              <a:off x="6710577" y="18967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5" name="pt16155"/>
            <p:cNvSpPr/>
            <p:nvPr/>
          </p:nvSpPr>
          <p:spPr>
            <a:xfrm>
              <a:off x="6538129" y="20708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6" name="pt16156"/>
            <p:cNvSpPr/>
            <p:nvPr/>
          </p:nvSpPr>
          <p:spPr>
            <a:xfrm>
              <a:off x="7208690" y="16203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7" name="pt16157"/>
            <p:cNvSpPr/>
            <p:nvPr/>
          </p:nvSpPr>
          <p:spPr>
            <a:xfrm>
              <a:off x="6406730" y="2186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8" name="pt16158"/>
            <p:cNvSpPr/>
            <p:nvPr/>
          </p:nvSpPr>
          <p:spPr>
            <a:xfrm>
              <a:off x="6006319" y="2508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9" name="pt16159"/>
            <p:cNvSpPr/>
            <p:nvPr/>
          </p:nvSpPr>
          <p:spPr>
            <a:xfrm>
              <a:off x="7023951" y="1689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0" name="pt16160"/>
            <p:cNvSpPr/>
            <p:nvPr/>
          </p:nvSpPr>
          <p:spPr>
            <a:xfrm>
              <a:off x="6138155" y="2411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1" name="pt16161"/>
            <p:cNvSpPr/>
            <p:nvPr/>
          </p:nvSpPr>
          <p:spPr>
            <a:xfrm>
              <a:off x="6094655" y="2457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2" name="pt16162"/>
            <p:cNvSpPr/>
            <p:nvPr/>
          </p:nvSpPr>
          <p:spPr>
            <a:xfrm>
              <a:off x="6126668" y="2400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3" name="pt16163"/>
            <p:cNvSpPr/>
            <p:nvPr/>
          </p:nvSpPr>
          <p:spPr>
            <a:xfrm>
              <a:off x="6415723" y="2214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4" name="pt16164"/>
            <p:cNvSpPr/>
            <p:nvPr/>
          </p:nvSpPr>
          <p:spPr>
            <a:xfrm>
              <a:off x="7175752" y="1659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5" name="pt16165"/>
            <p:cNvSpPr/>
            <p:nvPr/>
          </p:nvSpPr>
          <p:spPr>
            <a:xfrm>
              <a:off x="6189625" y="2333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6" name="pt16166"/>
            <p:cNvSpPr/>
            <p:nvPr/>
          </p:nvSpPr>
          <p:spPr>
            <a:xfrm>
              <a:off x="6452544" y="2161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7" name="pt16167"/>
            <p:cNvSpPr/>
            <p:nvPr/>
          </p:nvSpPr>
          <p:spPr>
            <a:xfrm>
              <a:off x="7269166" y="149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8" name="pt16168"/>
            <p:cNvSpPr/>
            <p:nvPr/>
          </p:nvSpPr>
          <p:spPr>
            <a:xfrm>
              <a:off x="6295761" y="2264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9" name="pt16169"/>
            <p:cNvSpPr/>
            <p:nvPr/>
          </p:nvSpPr>
          <p:spPr>
            <a:xfrm>
              <a:off x="6850448" y="1851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0" name="pt16170"/>
            <p:cNvSpPr/>
            <p:nvPr/>
          </p:nvSpPr>
          <p:spPr>
            <a:xfrm>
              <a:off x="6367846" y="21978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1" name="pt16171"/>
            <p:cNvSpPr/>
            <p:nvPr/>
          </p:nvSpPr>
          <p:spPr>
            <a:xfrm>
              <a:off x="6937351" y="1686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2" name="pt16172"/>
            <p:cNvSpPr/>
            <p:nvPr/>
          </p:nvSpPr>
          <p:spPr>
            <a:xfrm>
              <a:off x="6226324" y="2310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3" name="pt16173"/>
            <p:cNvSpPr/>
            <p:nvPr/>
          </p:nvSpPr>
          <p:spPr>
            <a:xfrm>
              <a:off x="6349725" y="2196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4" name="pt16174"/>
            <p:cNvSpPr/>
            <p:nvPr/>
          </p:nvSpPr>
          <p:spPr>
            <a:xfrm>
              <a:off x="6037091" y="24980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5" name="pt16175"/>
            <p:cNvSpPr/>
            <p:nvPr/>
          </p:nvSpPr>
          <p:spPr>
            <a:xfrm>
              <a:off x="6718188" y="2017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6" name="pt16176"/>
            <p:cNvSpPr/>
            <p:nvPr/>
          </p:nvSpPr>
          <p:spPr>
            <a:xfrm>
              <a:off x="7262578" y="1405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7" name="pt16177"/>
            <p:cNvSpPr/>
            <p:nvPr/>
          </p:nvSpPr>
          <p:spPr>
            <a:xfrm>
              <a:off x="7075434" y="1730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8" name="pt16178"/>
            <p:cNvSpPr/>
            <p:nvPr/>
          </p:nvSpPr>
          <p:spPr>
            <a:xfrm>
              <a:off x="6267972" y="2273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9" name="pt16179"/>
            <p:cNvSpPr/>
            <p:nvPr/>
          </p:nvSpPr>
          <p:spPr>
            <a:xfrm>
              <a:off x="6441732" y="22052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0" name="pt16180"/>
            <p:cNvSpPr/>
            <p:nvPr/>
          </p:nvSpPr>
          <p:spPr>
            <a:xfrm>
              <a:off x="6369846" y="2206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1" name="pt16181"/>
            <p:cNvSpPr/>
            <p:nvPr/>
          </p:nvSpPr>
          <p:spPr>
            <a:xfrm>
              <a:off x="6972911" y="1633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2" name="pt16182"/>
            <p:cNvSpPr/>
            <p:nvPr/>
          </p:nvSpPr>
          <p:spPr>
            <a:xfrm>
              <a:off x="6362897" y="2160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3" name="pt16183"/>
            <p:cNvSpPr/>
            <p:nvPr/>
          </p:nvSpPr>
          <p:spPr>
            <a:xfrm>
              <a:off x="6936463" y="1824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4" name="pt16184"/>
            <p:cNvSpPr/>
            <p:nvPr/>
          </p:nvSpPr>
          <p:spPr>
            <a:xfrm>
              <a:off x="6555196" y="2044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5" name="pt16185"/>
            <p:cNvSpPr/>
            <p:nvPr/>
          </p:nvSpPr>
          <p:spPr>
            <a:xfrm>
              <a:off x="7227711" y="1467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6" name="pt16186"/>
            <p:cNvSpPr/>
            <p:nvPr/>
          </p:nvSpPr>
          <p:spPr>
            <a:xfrm>
              <a:off x="7182990" y="1517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7" name="pt16187"/>
            <p:cNvSpPr/>
            <p:nvPr/>
          </p:nvSpPr>
          <p:spPr>
            <a:xfrm>
              <a:off x="6830071" y="18329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8" name="pt16188"/>
            <p:cNvSpPr/>
            <p:nvPr/>
          </p:nvSpPr>
          <p:spPr>
            <a:xfrm>
              <a:off x="6269669" y="2313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9" name="pt16189"/>
            <p:cNvSpPr/>
            <p:nvPr/>
          </p:nvSpPr>
          <p:spPr>
            <a:xfrm>
              <a:off x="6118253" y="2411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0" name="pt16190"/>
            <p:cNvSpPr/>
            <p:nvPr/>
          </p:nvSpPr>
          <p:spPr>
            <a:xfrm>
              <a:off x="6844785" y="1836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1" name="pt16191"/>
            <p:cNvSpPr/>
            <p:nvPr/>
          </p:nvSpPr>
          <p:spPr>
            <a:xfrm>
              <a:off x="6930228" y="1730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2" name="pt16192"/>
            <p:cNvSpPr/>
            <p:nvPr/>
          </p:nvSpPr>
          <p:spPr>
            <a:xfrm>
              <a:off x="7207739" y="1551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3" name="pt16193"/>
            <p:cNvSpPr/>
            <p:nvPr/>
          </p:nvSpPr>
          <p:spPr>
            <a:xfrm>
              <a:off x="7175585" y="1540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4" name="pt16194"/>
            <p:cNvSpPr/>
            <p:nvPr/>
          </p:nvSpPr>
          <p:spPr>
            <a:xfrm>
              <a:off x="6629261" y="2088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5" name="pt16195"/>
            <p:cNvSpPr/>
            <p:nvPr/>
          </p:nvSpPr>
          <p:spPr>
            <a:xfrm>
              <a:off x="6316787" y="2301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6" name="pt16196"/>
            <p:cNvSpPr/>
            <p:nvPr/>
          </p:nvSpPr>
          <p:spPr>
            <a:xfrm>
              <a:off x="7180162" y="1473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7" name="pt16197"/>
            <p:cNvSpPr/>
            <p:nvPr/>
          </p:nvSpPr>
          <p:spPr>
            <a:xfrm>
              <a:off x="6261460" y="2326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8" name="pt16198"/>
            <p:cNvSpPr/>
            <p:nvPr/>
          </p:nvSpPr>
          <p:spPr>
            <a:xfrm>
              <a:off x="7088830" y="1592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9" name="pt16199"/>
            <p:cNvSpPr/>
            <p:nvPr/>
          </p:nvSpPr>
          <p:spPr>
            <a:xfrm>
              <a:off x="6007149" y="2511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0" name="pt16200"/>
            <p:cNvSpPr/>
            <p:nvPr/>
          </p:nvSpPr>
          <p:spPr>
            <a:xfrm>
              <a:off x="6936778" y="17256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1" name="pt16201"/>
            <p:cNvSpPr/>
            <p:nvPr/>
          </p:nvSpPr>
          <p:spPr>
            <a:xfrm>
              <a:off x="7280217" y="1416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2" name="pt16202"/>
            <p:cNvSpPr/>
            <p:nvPr/>
          </p:nvSpPr>
          <p:spPr>
            <a:xfrm>
              <a:off x="7129649" y="1530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3" name="pt16203"/>
            <p:cNvSpPr/>
            <p:nvPr/>
          </p:nvSpPr>
          <p:spPr>
            <a:xfrm>
              <a:off x="7225918" y="1398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4" name="pt16204"/>
            <p:cNvSpPr/>
            <p:nvPr/>
          </p:nvSpPr>
          <p:spPr>
            <a:xfrm>
              <a:off x="7181403" y="1481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5" name="pt16205"/>
            <p:cNvSpPr/>
            <p:nvPr/>
          </p:nvSpPr>
          <p:spPr>
            <a:xfrm>
              <a:off x="7281071" y="1491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6" name="pt16206"/>
            <p:cNvSpPr/>
            <p:nvPr/>
          </p:nvSpPr>
          <p:spPr>
            <a:xfrm>
              <a:off x="6759258" y="1938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7" name="pt16207"/>
            <p:cNvSpPr/>
            <p:nvPr/>
          </p:nvSpPr>
          <p:spPr>
            <a:xfrm>
              <a:off x="7255217" y="1456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8" name="pt16208"/>
            <p:cNvSpPr/>
            <p:nvPr/>
          </p:nvSpPr>
          <p:spPr>
            <a:xfrm>
              <a:off x="6189027" y="2306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9" name="pt16209"/>
            <p:cNvSpPr/>
            <p:nvPr/>
          </p:nvSpPr>
          <p:spPr>
            <a:xfrm>
              <a:off x="7160003" y="1655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0" name="pt16210"/>
            <p:cNvSpPr/>
            <p:nvPr/>
          </p:nvSpPr>
          <p:spPr>
            <a:xfrm>
              <a:off x="6204288" y="2393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1" name="pt16211"/>
            <p:cNvSpPr/>
            <p:nvPr/>
          </p:nvSpPr>
          <p:spPr>
            <a:xfrm>
              <a:off x="6243969" y="2355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2" name="pt16212"/>
            <p:cNvSpPr/>
            <p:nvPr/>
          </p:nvSpPr>
          <p:spPr>
            <a:xfrm>
              <a:off x="6532678" y="2138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3" name="pt16213"/>
            <p:cNvSpPr/>
            <p:nvPr/>
          </p:nvSpPr>
          <p:spPr>
            <a:xfrm>
              <a:off x="6710577" y="18967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4" name="pt16214"/>
            <p:cNvSpPr/>
            <p:nvPr/>
          </p:nvSpPr>
          <p:spPr>
            <a:xfrm>
              <a:off x="6538129" y="20708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5" name="pt16215"/>
            <p:cNvSpPr/>
            <p:nvPr/>
          </p:nvSpPr>
          <p:spPr>
            <a:xfrm>
              <a:off x="7208690" y="16203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6" name="pt16216"/>
            <p:cNvSpPr/>
            <p:nvPr/>
          </p:nvSpPr>
          <p:spPr>
            <a:xfrm>
              <a:off x="6406730" y="2186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7" name="pt16217"/>
            <p:cNvSpPr/>
            <p:nvPr/>
          </p:nvSpPr>
          <p:spPr>
            <a:xfrm>
              <a:off x="6006319" y="2508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8" name="pt16218"/>
            <p:cNvSpPr/>
            <p:nvPr/>
          </p:nvSpPr>
          <p:spPr>
            <a:xfrm>
              <a:off x="7023951" y="1689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9" name="pt16219"/>
            <p:cNvSpPr/>
            <p:nvPr/>
          </p:nvSpPr>
          <p:spPr>
            <a:xfrm>
              <a:off x="6138155" y="2411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0" name="pt16220"/>
            <p:cNvSpPr/>
            <p:nvPr/>
          </p:nvSpPr>
          <p:spPr>
            <a:xfrm>
              <a:off x="6094655" y="2457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1" name="pt16221"/>
            <p:cNvSpPr/>
            <p:nvPr/>
          </p:nvSpPr>
          <p:spPr>
            <a:xfrm>
              <a:off x="6126668" y="2400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2" name="pt16222"/>
            <p:cNvSpPr/>
            <p:nvPr/>
          </p:nvSpPr>
          <p:spPr>
            <a:xfrm>
              <a:off x="6415723" y="2214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3" name="pt16223"/>
            <p:cNvSpPr/>
            <p:nvPr/>
          </p:nvSpPr>
          <p:spPr>
            <a:xfrm>
              <a:off x="7175752" y="1659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4" name="pt16224"/>
            <p:cNvSpPr/>
            <p:nvPr/>
          </p:nvSpPr>
          <p:spPr>
            <a:xfrm>
              <a:off x="6189625" y="2333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5" name="pt16225"/>
            <p:cNvSpPr/>
            <p:nvPr/>
          </p:nvSpPr>
          <p:spPr>
            <a:xfrm>
              <a:off x="6452544" y="2161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6" name="pt16226"/>
            <p:cNvSpPr/>
            <p:nvPr/>
          </p:nvSpPr>
          <p:spPr>
            <a:xfrm>
              <a:off x="7269166" y="149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7" name="pt16227"/>
            <p:cNvSpPr/>
            <p:nvPr/>
          </p:nvSpPr>
          <p:spPr>
            <a:xfrm>
              <a:off x="6295761" y="2264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8" name="pt16228"/>
            <p:cNvSpPr/>
            <p:nvPr/>
          </p:nvSpPr>
          <p:spPr>
            <a:xfrm>
              <a:off x="6850448" y="1851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9" name="pt16229"/>
            <p:cNvSpPr/>
            <p:nvPr/>
          </p:nvSpPr>
          <p:spPr>
            <a:xfrm>
              <a:off x="6367846" y="21978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0" name="pt16230"/>
            <p:cNvSpPr/>
            <p:nvPr/>
          </p:nvSpPr>
          <p:spPr>
            <a:xfrm>
              <a:off x="6937351" y="1686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1" name="pt16231"/>
            <p:cNvSpPr/>
            <p:nvPr/>
          </p:nvSpPr>
          <p:spPr>
            <a:xfrm>
              <a:off x="6684736" y="2002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2" name="pt16232"/>
            <p:cNvSpPr/>
            <p:nvPr/>
          </p:nvSpPr>
          <p:spPr>
            <a:xfrm>
              <a:off x="6659686" y="2040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3" name="pt16233"/>
            <p:cNvSpPr/>
            <p:nvPr/>
          </p:nvSpPr>
          <p:spPr>
            <a:xfrm>
              <a:off x="6011121" y="2512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4" name="pt16234"/>
            <p:cNvSpPr/>
            <p:nvPr/>
          </p:nvSpPr>
          <p:spPr>
            <a:xfrm>
              <a:off x="7018249" y="1798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5" name="pt16235"/>
            <p:cNvSpPr/>
            <p:nvPr/>
          </p:nvSpPr>
          <p:spPr>
            <a:xfrm>
              <a:off x="7253752" y="14641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6" name="pt16236"/>
            <p:cNvSpPr/>
            <p:nvPr/>
          </p:nvSpPr>
          <p:spPr>
            <a:xfrm>
              <a:off x="6902041" y="1730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7" name="pt16237"/>
            <p:cNvSpPr/>
            <p:nvPr/>
          </p:nvSpPr>
          <p:spPr>
            <a:xfrm>
              <a:off x="6647485" y="2037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8" name="pt16238"/>
            <p:cNvSpPr/>
            <p:nvPr/>
          </p:nvSpPr>
          <p:spPr>
            <a:xfrm>
              <a:off x="6696069" y="1957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9" name="pt16239"/>
            <p:cNvSpPr/>
            <p:nvPr/>
          </p:nvSpPr>
          <p:spPr>
            <a:xfrm>
              <a:off x="7005952" y="1681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0" name="pt16240"/>
            <p:cNvSpPr/>
            <p:nvPr/>
          </p:nvSpPr>
          <p:spPr>
            <a:xfrm>
              <a:off x="7060219" y="16291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1" name="pt16241"/>
            <p:cNvSpPr/>
            <p:nvPr/>
          </p:nvSpPr>
          <p:spPr>
            <a:xfrm>
              <a:off x="7060624" y="1707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2" name="pt16242"/>
            <p:cNvSpPr/>
            <p:nvPr/>
          </p:nvSpPr>
          <p:spPr>
            <a:xfrm>
              <a:off x="6078450" y="2505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3" name="pt16243"/>
            <p:cNvSpPr/>
            <p:nvPr/>
          </p:nvSpPr>
          <p:spPr>
            <a:xfrm>
              <a:off x="6618712" y="2000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4" name="pt16244"/>
            <p:cNvSpPr/>
            <p:nvPr/>
          </p:nvSpPr>
          <p:spPr>
            <a:xfrm>
              <a:off x="7225847" y="1599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5" name="pt16245"/>
            <p:cNvSpPr/>
            <p:nvPr/>
          </p:nvSpPr>
          <p:spPr>
            <a:xfrm>
              <a:off x="6055739" y="24669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6" name="pt16246"/>
            <p:cNvSpPr/>
            <p:nvPr/>
          </p:nvSpPr>
          <p:spPr>
            <a:xfrm>
              <a:off x="7184334" y="1630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7" name="pt16247"/>
            <p:cNvSpPr/>
            <p:nvPr/>
          </p:nvSpPr>
          <p:spPr>
            <a:xfrm>
              <a:off x="7079677" y="1674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8" name="pt16248"/>
            <p:cNvSpPr/>
            <p:nvPr/>
          </p:nvSpPr>
          <p:spPr>
            <a:xfrm>
              <a:off x="6099309" y="2397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9" name="pt16249"/>
            <p:cNvSpPr/>
            <p:nvPr/>
          </p:nvSpPr>
          <p:spPr>
            <a:xfrm>
              <a:off x="7192883" y="14577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0" name="pt16250"/>
            <p:cNvSpPr/>
            <p:nvPr/>
          </p:nvSpPr>
          <p:spPr>
            <a:xfrm>
              <a:off x="6016392" y="2511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1" name="pt16251"/>
            <p:cNvSpPr/>
            <p:nvPr/>
          </p:nvSpPr>
          <p:spPr>
            <a:xfrm>
              <a:off x="6622132" y="2083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2" name="pt16252"/>
            <p:cNvSpPr/>
            <p:nvPr/>
          </p:nvSpPr>
          <p:spPr>
            <a:xfrm>
              <a:off x="6303468" y="2265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3" name="pt16253"/>
            <p:cNvSpPr/>
            <p:nvPr/>
          </p:nvSpPr>
          <p:spPr>
            <a:xfrm>
              <a:off x="5967300" y="2560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4" name="pt16254"/>
            <p:cNvSpPr/>
            <p:nvPr/>
          </p:nvSpPr>
          <p:spPr>
            <a:xfrm>
              <a:off x="6277466" y="2348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5" name="pt16255"/>
            <p:cNvSpPr/>
            <p:nvPr/>
          </p:nvSpPr>
          <p:spPr>
            <a:xfrm>
              <a:off x="6481246" y="2168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6" name="pt16256"/>
            <p:cNvSpPr/>
            <p:nvPr/>
          </p:nvSpPr>
          <p:spPr>
            <a:xfrm>
              <a:off x="6182156" y="23357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7" name="pt16257"/>
            <p:cNvSpPr/>
            <p:nvPr/>
          </p:nvSpPr>
          <p:spPr>
            <a:xfrm>
              <a:off x="6489294" y="2240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8" name="pt16258"/>
            <p:cNvSpPr/>
            <p:nvPr/>
          </p:nvSpPr>
          <p:spPr>
            <a:xfrm>
              <a:off x="7256394" y="1418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9" name="pt16259"/>
            <p:cNvSpPr/>
            <p:nvPr/>
          </p:nvSpPr>
          <p:spPr>
            <a:xfrm>
              <a:off x="7210021" y="1466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0" name="pt16260"/>
            <p:cNvSpPr/>
            <p:nvPr/>
          </p:nvSpPr>
          <p:spPr>
            <a:xfrm>
              <a:off x="7162131" y="1582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1" name="pt16261"/>
            <p:cNvSpPr/>
            <p:nvPr/>
          </p:nvSpPr>
          <p:spPr>
            <a:xfrm>
              <a:off x="6169897" y="2406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2" name="pt16262"/>
            <p:cNvSpPr/>
            <p:nvPr/>
          </p:nvSpPr>
          <p:spPr>
            <a:xfrm>
              <a:off x="6629107" y="2016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3" name="pt16263"/>
            <p:cNvSpPr/>
            <p:nvPr/>
          </p:nvSpPr>
          <p:spPr>
            <a:xfrm>
              <a:off x="7099328" y="1652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4" name="pt16264"/>
            <p:cNvSpPr/>
            <p:nvPr/>
          </p:nvSpPr>
          <p:spPr>
            <a:xfrm>
              <a:off x="6300087" y="2233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5" name="pt16265"/>
            <p:cNvSpPr/>
            <p:nvPr/>
          </p:nvSpPr>
          <p:spPr>
            <a:xfrm>
              <a:off x="7007733" y="1663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6" name="pt16266"/>
            <p:cNvSpPr/>
            <p:nvPr/>
          </p:nvSpPr>
          <p:spPr>
            <a:xfrm>
              <a:off x="6746228" y="1915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7" name="pt16267"/>
            <p:cNvSpPr/>
            <p:nvPr/>
          </p:nvSpPr>
          <p:spPr>
            <a:xfrm>
              <a:off x="6672600" y="1984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8" name="pt16268"/>
            <p:cNvSpPr/>
            <p:nvPr/>
          </p:nvSpPr>
          <p:spPr>
            <a:xfrm>
              <a:off x="6911561" y="1802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9" name="pt16269"/>
            <p:cNvSpPr/>
            <p:nvPr/>
          </p:nvSpPr>
          <p:spPr>
            <a:xfrm>
              <a:off x="6559560" y="2049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0" name="pt16270"/>
            <p:cNvSpPr/>
            <p:nvPr/>
          </p:nvSpPr>
          <p:spPr>
            <a:xfrm>
              <a:off x="6139421" y="2406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1" name="pt16271"/>
            <p:cNvSpPr/>
            <p:nvPr/>
          </p:nvSpPr>
          <p:spPr>
            <a:xfrm>
              <a:off x="6317064" y="2291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2" name="pt16272"/>
            <p:cNvSpPr/>
            <p:nvPr/>
          </p:nvSpPr>
          <p:spPr>
            <a:xfrm>
              <a:off x="6946453" y="1701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3" name="pt16273"/>
            <p:cNvSpPr/>
            <p:nvPr/>
          </p:nvSpPr>
          <p:spPr>
            <a:xfrm>
              <a:off x="6533835" y="20758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4" name="pt16274"/>
            <p:cNvSpPr/>
            <p:nvPr/>
          </p:nvSpPr>
          <p:spPr>
            <a:xfrm>
              <a:off x="6648411" y="1968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5" name="pt16275"/>
            <p:cNvSpPr/>
            <p:nvPr/>
          </p:nvSpPr>
          <p:spPr>
            <a:xfrm>
              <a:off x="6067181" y="2496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6" name="pt16276"/>
            <p:cNvSpPr/>
            <p:nvPr/>
          </p:nvSpPr>
          <p:spPr>
            <a:xfrm>
              <a:off x="6613615" y="2045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7" name="pt16277"/>
            <p:cNvSpPr/>
            <p:nvPr/>
          </p:nvSpPr>
          <p:spPr>
            <a:xfrm>
              <a:off x="7261478" y="1470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8" name="pt16278"/>
            <p:cNvSpPr/>
            <p:nvPr/>
          </p:nvSpPr>
          <p:spPr>
            <a:xfrm>
              <a:off x="6133752" y="2444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9" name="pt16279"/>
            <p:cNvSpPr/>
            <p:nvPr/>
          </p:nvSpPr>
          <p:spPr>
            <a:xfrm>
              <a:off x="6677813" y="19606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0" name="pt16280"/>
            <p:cNvSpPr/>
            <p:nvPr/>
          </p:nvSpPr>
          <p:spPr>
            <a:xfrm>
              <a:off x="6897007" y="1755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1" name="pt16281"/>
            <p:cNvSpPr/>
            <p:nvPr/>
          </p:nvSpPr>
          <p:spPr>
            <a:xfrm>
              <a:off x="7282537" y="1402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2" name="pt16282"/>
            <p:cNvSpPr/>
            <p:nvPr/>
          </p:nvSpPr>
          <p:spPr>
            <a:xfrm>
              <a:off x="6169299" y="2400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3" name="pt16283"/>
            <p:cNvSpPr/>
            <p:nvPr/>
          </p:nvSpPr>
          <p:spPr>
            <a:xfrm>
              <a:off x="6090426" y="24165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4" name="pt16284"/>
            <p:cNvSpPr/>
            <p:nvPr/>
          </p:nvSpPr>
          <p:spPr>
            <a:xfrm>
              <a:off x="6144172" y="23635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5" name="pt16285"/>
            <p:cNvSpPr/>
            <p:nvPr/>
          </p:nvSpPr>
          <p:spPr>
            <a:xfrm>
              <a:off x="7060868" y="16230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6" name="pt16286"/>
            <p:cNvSpPr/>
            <p:nvPr/>
          </p:nvSpPr>
          <p:spPr>
            <a:xfrm>
              <a:off x="7270041" y="1454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7" name="pt16287"/>
            <p:cNvSpPr/>
            <p:nvPr/>
          </p:nvSpPr>
          <p:spPr>
            <a:xfrm>
              <a:off x="6100389" y="2415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8" name="pt16288"/>
            <p:cNvSpPr/>
            <p:nvPr/>
          </p:nvSpPr>
          <p:spPr>
            <a:xfrm>
              <a:off x="7051354" y="1624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9" name="pt16289"/>
            <p:cNvSpPr/>
            <p:nvPr/>
          </p:nvSpPr>
          <p:spPr>
            <a:xfrm>
              <a:off x="6811615" y="1731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0" name="pt16290"/>
            <p:cNvSpPr/>
            <p:nvPr/>
          </p:nvSpPr>
          <p:spPr>
            <a:xfrm>
              <a:off x="6255720" y="2245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1" name="pt16291"/>
            <p:cNvSpPr/>
            <p:nvPr/>
          </p:nvSpPr>
          <p:spPr>
            <a:xfrm>
              <a:off x="6985022" y="1601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2" name="pt16292"/>
            <p:cNvSpPr/>
            <p:nvPr/>
          </p:nvSpPr>
          <p:spPr>
            <a:xfrm>
              <a:off x="7248718" y="15474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3" name="pt16293"/>
            <p:cNvSpPr/>
            <p:nvPr/>
          </p:nvSpPr>
          <p:spPr>
            <a:xfrm>
              <a:off x="6926667" y="1663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4" name="pt16294"/>
            <p:cNvSpPr/>
            <p:nvPr/>
          </p:nvSpPr>
          <p:spPr>
            <a:xfrm>
              <a:off x="7241647" y="14182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5" name="pt16295"/>
            <p:cNvSpPr/>
            <p:nvPr/>
          </p:nvSpPr>
          <p:spPr>
            <a:xfrm>
              <a:off x="6865901" y="17664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6" name="pt16296"/>
            <p:cNvSpPr/>
            <p:nvPr/>
          </p:nvSpPr>
          <p:spPr>
            <a:xfrm>
              <a:off x="7247966" y="1532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7" name="pt16297"/>
            <p:cNvSpPr/>
            <p:nvPr/>
          </p:nvSpPr>
          <p:spPr>
            <a:xfrm>
              <a:off x="6470594" y="21794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8" name="pt16298"/>
            <p:cNvSpPr/>
            <p:nvPr/>
          </p:nvSpPr>
          <p:spPr>
            <a:xfrm>
              <a:off x="6477235" y="2174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9" name="pt16299"/>
            <p:cNvSpPr/>
            <p:nvPr/>
          </p:nvSpPr>
          <p:spPr>
            <a:xfrm>
              <a:off x="6256697" y="24202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0" name="pt16300"/>
            <p:cNvSpPr/>
            <p:nvPr/>
          </p:nvSpPr>
          <p:spPr>
            <a:xfrm>
              <a:off x="7291357" y="14213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1" name="pt16301"/>
            <p:cNvSpPr/>
            <p:nvPr/>
          </p:nvSpPr>
          <p:spPr>
            <a:xfrm>
              <a:off x="6618455" y="2054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2" name="pt16302"/>
            <p:cNvSpPr/>
            <p:nvPr/>
          </p:nvSpPr>
          <p:spPr>
            <a:xfrm>
              <a:off x="6269695" y="23955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3" name="pt16303"/>
            <p:cNvSpPr/>
            <p:nvPr/>
          </p:nvSpPr>
          <p:spPr>
            <a:xfrm>
              <a:off x="7032076" y="16974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4" name="pt16304"/>
            <p:cNvSpPr/>
            <p:nvPr/>
          </p:nvSpPr>
          <p:spPr>
            <a:xfrm>
              <a:off x="6987278" y="1684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5" name="pt16305"/>
            <p:cNvSpPr/>
            <p:nvPr/>
          </p:nvSpPr>
          <p:spPr>
            <a:xfrm>
              <a:off x="6126321" y="2384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6" name="pt16306"/>
            <p:cNvSpPr/>
            <p:nvPr/>
          </p:nvSpPr>
          <p:spPr>
            <a:xfrm>
              <a:off x="6159014" y="2380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7" name="pt16307"/>
            <p:cNvSpPr/>
            <p:nvPr/>
          </p:nvSpPr>
          <p:spPr>
            <a:xfrm>
              <a:off x="7150335" y="1568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8" name="pt16308"/>
            <p:cNvSpPr/>
            <p:nvPr/>
          </p:nvSpPr>
          <p:spPr>
            <a:xfrm>
              <a:off x="6162640" y="2292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9" name="pt16309"/>
            <p:cNvSpPr/>
            <p:nvPr/>
          </p:nvSpPr>
          <p:spPr>
            <a:xfrm>
              <a:off x="6421464" y="2206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0" name="pt16310"/>
            <p:cNvSpPr/>
            <p:nvPr/>
          </p:nvSpPr>
          <p:spPr>
            <a:xfrm>
              <a:off x="7234486" y="1441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1" name="pt16311"/>
            <p:cNvSpPr/>
            <p:nvPr/>
          </p:nvSpPr>
          <p:spPr>
            <a:xfrm>
              <a:off x="6249067" y="2323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2" name="pt16312"/>
            <p:cNvSpPr/>
            <p:nvPr/>
          </p:nvSpPr>
          <p:spPr>
            <a:xfrm>
              <a:off x="6137274" y="2411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3" name="pt16313"/>
            <p:cNvSpPr/>
            <p:nvPr/>
          </p:nvSpPr>
          <p:spPr>
            <a:xfrm>
              <a:off x="6568412" y="2185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4" name="pt16314"/>
            <p:cNvSpPr/>
            <p:nvPr/>
          </p:nvSpPr>
          <p:spPr>
            <a:xfrm>
              <a:off x="6658438" y="1940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5" name="pt16315"/>
            <p:cNvSpPr/>
            <p:nvPr/>
          </p:nvSpPr>
          <p:spPr>
            <a:xfrm>
              <a:off x="6550754" y="2185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6" name="pt16316"/>
            <p:cNvSpPr/>
            <p:nvPr/>
          </p:nvSpPr>
          <p:spPr>
            <a:xfrm>
              <a:off x="6500749" y="21705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7" name="pt16317"/>
            <p:cNvSpPr/>
            <p:nvPr/>
          </p:nvSpPr>
          <p:spPr>
            <a:xfrm>
              <a:off x="7260270" y="1468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8" name="pt16318"/>
            <p:cNvSpPr/>
            <p:nvPr/>
          </p:nvSpPr>
          <p:spPr>
            <a:xfrm>
              <a:off x="6400514" y="2130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9" name="pt16319"/>
            <p:cNvSpPr/>
            <p:nvPr/>
          </p:nvSpPr>
          <p:spPr>
            <a:xfrm>
              <a:off x="6667746" y="1990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0" name="pt16320"/>
            <p:cNvSpPr/>
            <p:nvPr/>
          </p:nvSpPr>
          <p:spPr>
            <a:xfrm>
              <a:off x="6225932" y="2383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1" name="pt16321"/>
            <p:cNvSpPr/>
            <p:nvPr/>
          </p:nvSpPr>
          <p:spPr>
            <a:xfrm>
              <a:off x="6158892" y="2451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2" name="pt16322"/>
            <p:cNvSpPr/>
            <p:nvPr/>
          </p:nvSpPr>
          <p:spPr>
            <a:xfrm>
              <a:off x="7026169" y="1757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3" name="pt16323"/>
            <p:cNvSpPr/>
            <p:nvPr/>
          </p:nvSpPr>
          <p:spPr>
            <a:xfrm>
              <a:off x="7274958" y="1463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4" name="pt16324"/>
            <p:cNvSpPr/>
            <p:nvPr/>
          </p:nvSpPr>
          <p:spPr>
            <a:xfrm>
              <a:off x="6551949" y="2124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5" name="pt16325"/>
            <p:cNvSpPr/>
            <p:nvPr/>
          </p:nvSpPr>
          <p:spPr>
            <a:xfrm>
              <a:off x="6428496" y="22114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6" name="pt16326"/>
            <p:cNvSpPr/>
            <p:nvPr/>
          </p:nvSpPr>
          <p:spPr>
            <a:xfrm>
              <a:off x="6205464" y="2331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7" name="pt16327"/>
            <p:cNvSpPr/>
            <p:nvPr/>
          </p:nvSpPr>
          <p:spPr>
            <a:xfrm>
              <a:off x="6263948" y="2299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8" name="pt16328"/>
            <p:cNvSpPr/>
            <p:nvPr/>
          </p:nvSpPr>
          <p:spPr>
            <a:xfrm>
              <a:off x="6171151" y="2403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9" name="pt16329"/>
            <p:cNvSpPr/>
            <p:nvPr/>
          </p:nvSpPr>
          <p:spPr>
            <a:xfrm>
              <a:off x="6473101" y="2077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0" name="pt16330"/>
            <p:cNvSpPr/>
            <p:nvPr/>
          </p:nvSpPr>
          <p:spPr>
            <a:xfrm>
              <a:off x="6781011" y="1882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1" name="pt16331"/>
            <p:cNvSpPr/>
            <p:nvPr/>
          </p:nvSpPr>
          <p:spPr>
            <a:xfrm>
              <a:off x="6374853" y="2249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2" name="pt16332"/>
            <p:cNvSpPr/>
            <p:nvPr/>
          </p:nvSpPr>
          <p:spPr>
            <a:xfrm>
              <a:off x="6362974" y="2177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3" name="pt16333"/>
            <p:cNvSpPr/>
            <p:nvPr/>
          </p:nvSpPr>
          <p:spPr>
            <a:xfrm>
              <a:off x="7195011" y="1520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4" name="pt16334"/>
            <p:cNvSpPr/>
            <p:nvPr/>
          </p:nvSpPr>
          <p:spPr>
            <a:xfrm>
              <a:off x="6678379" y="2055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5" name="pt16335"/>
            <p:cNvSpPr/>
            <p:nvPr/>
          </p:nvSpPr>
          <p:spPr>
            <a:xfrm>
              <a:off x="6563976" y="20128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6" name="pt16336"/>
            <p:cNvSpPr/>
            <p:nvPr/>
          </p:nvSpPr>
          <p:spPr>
            <a:xfrm>
              <a:off x="6113509" y="2438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7" name="pt16337"/>
            <p:cNvSpPr/>
            <p:nvPr/>
          </p:nvSpPr>
          <p:spPr>
            <a:xfrm>
              <a:off x="6808189" y="1988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8" name="pt16338"/>
            <p:cNvSpPr/>
            <p:nvPr/>
          </p:nvSpPr>
          <p:spPr>
            <a:xfrm>
              <a:off x="7187773" y="1611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9" name="pt16339"/>
            <p:cNvSpPr/>
            <p:nvPr/>
          </p:nvSpPr>
          <p:spPr>
            <a:xfrm>
              <a:off x="6116402" y="2425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0" name="pt16340"/>
            <p:cNvSpPr/>
            <p:nvPr/>
          </p:nvSpPr>
          <p:spPr>
            <a:xfrm>
              <a:off x="7166759" y="1620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1" name="pt16341"/>
            <p:cNvSpPr/>
            <p:nvPr/>
          </p:nvSpPr>
          <p:spPr>
            <a:xfrm>
              <a:off x="6996650" y="17315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2" name="pt16342"/>
            <p:cNvSpPr/>
            <p:nvPr/>
          </p:nvSpPr>
          <p:spPr>
            <a:xfrm>
              <a:off x="6279382" y="2296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3" name="pt16343"/>
            <p:cNvSpPr/>
            <p:nvPr/>
          </p:nvSpPr>
          <p:spPr>
            <a:xfrm>
              <a:off x="6612483" y="20643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4" name="pt16344"/>
            <p:cNvSpPr/>
            <p:nvPr/>
          </p:nvSpPr>
          <p:spPr>
            <a:xfrm>
              <a:off x="6263787" y="2205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5" name="pt16345"/>
            <p:cNvSpPr/>
            <p:nvPr/>
          </p:nvSpPr>
          <p:spPr>
            <a:xfrm>
              <a:off x="6323794" y="2317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6" name="pt16346"/>
            <p:cNvSpPr/>
            <p:nvPr/>
          </p:nvSpPr>
          <p:spPr>
            <a:xfrm>
              <a:off x="6273417" y="2356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7" name="pt16347"/>
            <p:cNvSpPr/>
            <p:nvPr/>
          </p:nvSpPr>
          <p:spPr>
            <a:xfrm>
              <a:off x="6602269" y="20739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8" name="pt16348"/>
            <p:cNvSpPr/>
            <p:nvPr/>
          </p:nvSpPr>
          <p:spPr>
            <a:xfrm>
              <a:off x="6969164" y="1686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9" name="pt16349"/>
            <p:cNvSpPr/>
            <p:nvPr/>
          </p:nvSpPr>
          <p:spPr>
            <a:xfrm>
              <a:off x="6350439" y="22330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0" name="pt16350"/>
            <p:cNvSpPr/>
            <p:nvPr/>
          </p:nvSpPr>
          <p:spPr>
            <a:xfrm>
              <a:off x="6666416" y="20124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1" name="pt16351"/>
            <p:cNvSpPr/>
            <p:nvPr/>
          </p:nvSpPr>
          <p:spPr>
            <a:xfrm>
              <a:off x="6596220" y="1916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2" name="pt16352"/>
            <p:cNvSpPr/>
            <p:nvPr/>
          </p:nvSpPr>
          <p:spPr>
            <a:xfrm>
              <a:off x="6829614" y="1856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3" name="pt16353"/>
            <p:cNvSpPr/>
            <p:nvPr/>
          </p:nvSpPr>
          <p:spPr>
            <a:xfrm>
              <a:off x="6350060" y="2324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4" name="pt16354"/>
            <p:cNvSpPr/>
            <p:nvPr/>
          </p:nvSpPr>
          <p:spPr>
            <a:xfrm>
              <a:off x="6594684" y="20257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5" name="pt16355"/>
            <p:cNvSpPr/>
            <p:nvPr/>
          </p:nvSpPr>
          <p:spPr>
            <a:xfrm>
              <a:off x="5996774" y="2559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6" name="pt16356"/>
            <p:cNvSpPr/>
            <p:nvPr/>
          </p:nvSpPr>
          <p:spPr>
            <a:xfrm>
              <a:off x="7129707" y="1545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7" name="pt16357"/>
            <p:cNvSpPr/>
            <p:nvPr/>
          </p:nvSpPr>
          <p:spPr>
            <a:xfrm>
              <a:off x="6232488" y="2305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8" name="pt16358"/>
            <p:cNvSpPr/>
            <p:nvPr/>
          </p:nvSpPr>
          <p:spPr>
            <a:xfrm>
              <a:off x="6334221" y="22205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9" name="pt16359"/>
            <p:cNvSpPr/>
            <p:nvPr/>
          </p:nvSpPr>
          <p:spPr>
            <a:xfrm>
              <a:off x="5973369" y="2563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0" name="pt16360"/>
            <p:cNvSpPr/>
            <p:nvPr/>
          </p:nvSpPr>
          <p:spPr>
            <a:xfrm>
              <a:off x="6567422" y="2089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1" name="pt16361"/>
            <p:cNvSpPr/>
            <p:nvPr/>
          </p:nvSpPr>
          <p:spPr>
            <a:xfrm>
              <a:off x="6301308" y="2289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2" name="pt16362"/>
            <p:cNvSpPr/>
            <p:nvPr/>
          </p:nvSpPr>
          <p:spPr>
            <a:xfrm>
              <a:off x="6457879" y="2187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3" name="pt16363"/>
            <p:cNvSpPr/>
            <p:nvPr/>
          </p:nvSpPr>
          <p:spPr>
            <a:xfrm>
              <a:off x="6851721" y="1799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4" name="pt16364"/>
            <p:cNvSpPr/>
            <p:nvPr/>
          </p:nvSpPr>
          <p:spPr>
            <a:xfrm>
              <a:off x="6556513" y="2074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5" name="pt16365"/>
            <p:cNvSpPr/>
            <p:nvPr/>
          </p:nvSpPr>
          <p:spPr>
            <a:xfrm>
              <a:off x="6756937" y="1838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6" name="pt16366"/>
            <p:cNvSpPr/>
            <p:nvPr/>
          </p:nvSpPr>
          <p:spPr>
            <a:xfrm>
              <a:off x="6251580" y="2274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7" name="pt16367"/>
            <p:cNvSpPr/>
            <p:nvPr/>
          </p:nvSpPr>
          <p:spPr>
            <a:xfrm>
              <a:off x="6319179" y="2138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8" name="pt16368"/>
            <p:cNvSpPr/>
            <p:nvPr/>
          </p:nvSpPr>
          <p:spPr>
            <a:xfrm>
              <a:off x="6203812" y="2351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9" name="pt16369"/>
            <p:cNvSpPr/>
            <p:nvPr/>
          </p:nvSpPr>
          <p:spPr>
            <a:xfrm>
              <a:off x="6857577" y="1817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0" name="pt16370"/>
            <p:cNvSpPr/>
            <p:nvPr/>
          </p:nvSpPr>
          <p:spPr>
            <a:xfrm>
              <a:off x="6382066" y="2238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1" name="pt16371"/>
            <p:cNvSpPr/>
            <p:nvPr/>
          </p:nvSpPr>
          <p:spPr>
            <a:xfrm>
              <a:off x="6619561" y="2034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2" name="pt16372"/>
            <p:cNvSpPr/>
            <p:nvPr/>
          </p:nvSpPr>
          <p:spPr>
            <a:xfrm>
              <a:off x="7034770" y="1609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3" name="pt16373"/>
            <p:cNvSpPr/>
            <p:nvPr/>
          </p:nvSpPr>
          <p:spPr>
            <a:xfrm>
              <a:off x="6684299" y="2023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4" name="pt16374"/>
            <p:cNvSpPr/>
            <p:nvPr/>
          </p:nvSpPr>
          <p:spPr>
            <a:xfrm>
              <a:off x="6074458" y="25126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5" name="pt16375"/>
            <p:cNvSpPr/>
            <p:nvPr/>
          </p:nvSpPr>
          <p:spPr>
            <a:xfrm>
              <a:off x="7129193" y="15673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6" name="pt16376"/>
            <p:cNvSpPr/>
            <p:nvPr/>
          </p:nvSpPr>
          <p:spPr>
            <a:xfrm>
              <a:off x="6690573" y="1921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7" name="pt16377"/>
            <p:cNvSpPr/>
            <p:nvPr/>
          </p:nvSpPr>
          <p:spPr>
            <a:xfrm>
              <a:off x="6925883" y="1785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8" name="pt16378"/>
            <p:cNvSpPr/>
            <p:nvPr/>
          </p:nvSpPr>
          <p:spPr>
            <a:xfrm>
              <a:off x="6528416" y="21165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9" name="pt16379"/>
            <p:cNvSpPr/>
            <p:nvPr/>
          </p:nvSpPr>
          <p:spPr>
            <a:xfrm>
              <a:off x="6527284" y="2011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0" name="pt16380"/>
            <p:cNvSpPr/>
            <p:nvPr/>
          </p:nvSpPr>
          <p:spPr>
            <a:xfrm>
              <a:off x="6290625" y="2316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1" name="pt16381"/>
            <p:cNvSpPr/>
            <p:nvPr/>
          </p:nvSpPr>
          <p:spPr>
            <a:xfrm>
              <a:off x="6353865" y="2261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2" name="pt16382"/>
            <p:cNvSpPr/>
            <p:nvPr/>
          </p:nvSpPr>
          <p:spPr>
            <a:xfrm>
              <a:off x="6337004" y="22329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3" name="pt16383"/>
            <p:cNvSpPr/>
            <p:nvPr/>
          </p:nvSpPr>
          <p:spPr>
            <a:xfrm>
              <a:off x="6825282" y="1806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4" name="pt16384"/>
            <p:cNvSpPr/>
            <p:nvPr/>
          </p:nvSpPr>
          <p:spPr>
            <a:xfrm>
              <a:off x="6353242" y="2242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5" name="pt16385"/>
            <p:cNvSpPr/>
            <p:nvPr/>
          </p:nvSpPr>
          <p:spPr>
            <a:xfrm>
              <a:off x="6542661" y="21224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6" name="pt16386"/>
            <p:cNvSpPr/>
            <p:nvPr/>
          </p:nvSpPr>
          <p:spPr>
            <a:xfrm>
              <a:off x="6423167" y="2191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7" name="pt16387"/>
            <p:cNvSpPr/>
            <p:nvPr/>
          </p:nvSpPr>
          <p:spPr>
            <a:xfrm>
              <a:off x="6790132" y="1972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8" name="pt16388"/>
            <p:cNvSpPr/>
            <p:nvPr/>
          </p:nvSpPr>
          <p:spPr>
            <a:xfrm>
              <a:off x="6884903" y="17449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9" name="pt16389"/>
            <p:cNvSpPr/>
            <p:nvPr/>
          </p:nvSpPr>
          <p:spPr>
            <a:xfrm>
              <a:off x="6271038" y="2326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0" name="pt16390"/>
            <p:cNvSpPr/>
            <p:nvPr/>
          </p:nvSpPr>
          <p:spPr>
            <a:xfrm>
              <a:off x="6388963" y="22786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1" name="pt16391"/>
            <p:cNvSpPr/>
            <p:nvPr/>
          </p:nvSpPr>
          <p:spPr>
            <a:xfrm>
              <a:off x="7034178" y="1635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2" name="pt16392"/>
            <p:cNvSpPr/>
            <p:nvPr/>
          </p:nvSpPr>
          <p:spPr>
            <a:xfrm>
              <a:off x="6444837" y="2202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3" name="pt16393"/>
            <p:cNvSpPr/>
            <p:nvPr/>
          </p:nvSpPr>
          <p:spPr>
            <a:xfrm>
              <a:off x="6951088" y="1736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4" name="pt16394"/>
            <p:cNvSpPr/>
            <p:nvPr/>
          </p:nvSpPr>
          <p:spPr>
            <a:xfrm>
              <a:off x="6225527" y="2347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5" name="pt16395"/>
            <p:cNvSpPr/>
            <p:nvPr/>
          </p:nvSpPr>
          <p:spPr>
            <a:xfrm>
              <a:off x="6407232" y="2281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6" name="pt16396"/>
            <p:cNvSpPr/>
            <p:nvPr/>
          </p:nvSpPr>
          <p:spPr>
            <a:xfrm>
              <a:off x="6731688" y="19194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7" name="pt16397"/>
            <p:cNvSpPr/>
            <p:nvPr/>
          </p:nvSpPr>
          <p:spPr>
            <a:xfrm>
              <a:off x="7185137" y="1523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8" name="pt16398"/>
            <p:cNvSpPr/>
            <p:nvPr/>
          </p:nvSpPr>
          <p:spPr>
            <a:xfrm>
              <a:off x="6300222" y="2281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9" name="pt16399"/>
            <p:cNvSpPr/>
            <p:nvPr/>
          </p:nvSpPr>
          <p:spPr>
            <a:xfrm>
              <a:off x="6731765" y="19370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0" name="pt16400"/>
            <p:cNvSpPr/>
            <p:nvPr/>
          </p:nvSpPr>
          <p:spPr>
            <a:xfrm>
              <a:off x="6849638" y="1884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1" name="pt16401"/>
            <p:cNvSpPr/>
            <p:nvPr/>
          </p:nvSpPr>
          <p:spPr>
            <a:xfrm>
              <a:off x="6848944" y="1800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2" name="pt16402"/>
            <p:cNvSpPr/>
            <p:nvPr/>
          </p:nvSpPr>
          <p:spPr>
            <a:xfrm>
              <a:off x="6242086" y="23217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3" name="pt16403"/>
            <p:cNvSpPr/>
            <p:nvPr/>
          </p:nvSpPr>
          <p:spPr>
            <a:xfrm>
              <a:off x="6157581" y="2347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4" name="pt16404"/>
            <p:cNvSpPr/>
            <p:nvPr/>
          </p:nvSpPr>
          <p:spPr>
            <a:xfrm>
              <a:off x="6444715" y="2071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5" name="pt16405"/>
            <p:cNvSpPr/>
            <p:nvPr/>
          </p:nvSpPr>
          <p:spPr>
            <a:xfrm>
              <a:off x="6724443" y="1982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6" name="pt16406"/>
            <p:cNvSpPr/>
            <p:nvPr/>
          </p:nvSpPr>
          <p:spPr>
            <a:xfrm>
              <a:off x="6288998" y="2336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7" name="pt16407"/>
            <p:cNvSpPr/>
            <p:nvPr/>
          </p:nvSpPr>
          <p:spPr>
            <a:xfrm>
              <a:off x="6341703" y="2266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8" name="pt16408"/>
            <p:cNvSpPr/>
            <p:nvPr/>
          </p:nvSpPr>
          <p:spPr>
            <a:xfrm>
              <a:off x="6426343" y="2179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9" name="pt16409"/>
            <p:cNvSpPr/>
            <p:nvPr/>
          </p:nvSpPr>
          <p:spPr>
            <a:xfrm>
              <a:off x="7144968" y="1518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0" name="pt16410"/>
            <p:cNvSpPr/>
            <p:nvPr/>
          </p:nvSpPr>
          <p:spPr>
            <a:xfrm>
              <a:off x="7158930" y="15136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1" name="pt16411"/>
            <p:cNvSpPr/>
            <p:nvPr/>
          </p:nvSpPr>
          <p:spPr>
            <a:xfrm>
              <a:off x="6396638" y="2292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2" name="pt16412"/>
            <p:cNvSpPr/>
            <p:nvPr/>
          </p:nvSpPr>
          <p:spPr>
            <a:xfrm>
              <a:off x="6631691" y="1995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3" name="pt16413"/>
            <p:cNvSpPr/>
            <p:nvPr/>
          </p:nvSpPr>
          <p:spPr>
            <a:xfrm>
              <a:off x="7014887" y="18363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4" name="pt16414"/>
            <p:cNvSpPr/>
            <p:nvPr/>
          </p:nvSpPr>
          <p:spPr>
            <a:xfrm>
              <a:off x="6679465" y="1952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5" name="pt16415"/>
            <p:cNvSpPr/>
            <p:nvPr/>
          </p:nvSpPr>
          <p:spPr>
            <a:xfrm>
              <a:off x="7008594" y="16967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6" name="pt16416"/>
            <p:cNvSpPr/>
            <p:nvPr/>
          </p:nvSpPr>
          <p:spPr>
            <a:xfrm>
              <a:off x="7188486" y="16313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7" name="pt16417"/>
            <p:cNvSpPr/>
            <p:nvPr/>
          </p:nvSpPr>
          <p:spPr>
            <a:xfrm>
              <a:off x="6700087" y="1938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8" name="pt16418"/>
            <p:cNvSpPr/>
            <p:nvPr/>
          </p:nvSpPr>
          <p:spPr>
            <a:xfrm>
              <a:off x="6729875" y="1943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9" name="pt16419"/>
            <p:cNvSpPr/>
            <p:nvPr/>
          </p:nvSpPr>
          <p:spPr>
            <a:xfrm>
              <a:off x="6135243" y="2509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0" name="pt16420"/>
            <p:cNvSpPr/>
            <p:nvPr/>
          </p:nvSpPr>
          <p:spPr>
            <a:xfrm>
              <a:off x="6298114" y="23016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1" name="pt16421"/>
            <p:cNvSpPr/>
            <p:nvPr/>
          </p:nvSpPr>
          <p:spPr>
            <a:xfrm>
              <a:off x="6164600" y="2404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2" name="pt16422"/>
            <p:cNvSpPr/>
            <p:nvPr/>
          </p:nvSpPr>
          <p:spPr>
            <a:xfrm>
              <a:off x="6099541" y="2451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3" name="pt16423"/>
            <p:cNvSpPr/>
            <p:nvPr/>
          </p:nvSpPr>
          <p:spPr>
            <a:xfrm>
              <a:off x="6851168" y="1835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4" name="pt16424"/>
            <p:cNvSpPr/>
            <p:nvPr/>
          </p:nvSpPr>
          <p:spPr>
            <a:xfrm>
              <a:off x="6350632" y="2284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5" name="pt16425"/>
            <p:cNvSpPr/>
            <p:nvPr/>
          </p:nvSpPr>
          <p:spPr>
            <a:xfrm>
              <a:off x="6192107" y="2389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6" name="pt16426"/>
            <p:cNvSpPr/>
            <p:nvPr/>
          </p:nvSpPr>
          <p:spPr>
            <a:xfrm>
              <a:off x="7018590" y="1637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7" name="pt16427"/>
            <p:cNvSpPr/>
            <p:nvPr/>
          </p:nvSpPr>
          <p:spPr>
            <a:xfrm>
              <a:off x="6141363" y="24289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8" name="pt16428"/>
            <p:cNvSpPr/>
            <p:nvPr/>
          </p:nvSpPr>
          <p:spPr>
            <a:xfrm>
              <a:off x="6302928" y="2298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9" name="pt16429"/>
            <p:cNvSpPr/>
            <p:nvPr/>
          </p:nvSpPr>
          <p:spPr>
            <a:xfrm>
              <a:off x="6470549" y="2102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0" name="pt16430"/>
            <p:cNvSpPr/>
            <p:nvPr/>
          </p:nvSpPr>
          <p:spPr>
            <a:xfrm>
              <a:off x="6166130" y="24004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1" name="pt16431"/>
            <p:cNvSpPr/>
            <p:nvPr/>
          </p:nvSpPr>
          <p:spPr>
            <a:xfrm>
              <a:off x="6584694" y="2069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2" name="pt16432"/>
            <p:cNvSpPr/>
            <p:nvPr/>
          </p:nvSpPr>
          <p:spPr>
            <a:xfrm>
              <a:off x="6234205" y="2329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3" name="pt16433"/>
            <p:cNvSpPr/>
            <p:nvPr/>
          </p:nvSpPr>
          <p:spPr>
            <a:xfrm>
              <a:off x="6701803" y="1866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4" name="pt16434"/>
            <p:cNvSpPr/>
            <p:nvPr/>
          </p:nvSpPr>
          <p:spPr>
            <a:xfrm>
              <a:off x="6144236" y="2427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5" name="pt16435"/>
            <p:cNvSpPr/>
            <p:nvPr/>
          </p:nvSpPr>
          <p:spPr>
            <a:xfrm>
              <a:off x="6600746" y="2085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6" name="pt16436"/>
            <p:cNvSpPr/>
            <p:nvPr/>
          </p:nvSpPr>
          <p:spPr>
            <a:xfrm>
              <a:off x="6881644" y="1798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7" name="pt16437"/>
            <p:cNvSpPr/>
            <p:nvPr/>
          </p:nvSpPr>
          <p:spPr>
            <a:xfrm>
              <a:off x="6405162" y="2207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8" name="pt16438"/>
            <p:cNvSpPr/>
            <p:nvPr/>
          </p:nvSpPr>
          <p:spPr>
            <a:xfrm>
              <a:off x="6366188" y="2115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9" name="pt16439"/>
            <p:cNvSpPr/>
            <p:nvPr/>
          </p:nvSpPr>
          <p:spPr>
            <a:xfrm>
              <a:off x="6398419" y="2129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0" name="pt16440"/>
            <p:cNvSpPr/>
            <p:nvPr/>
          </p:nvSpPr>
          <p:spPr>
            <a:xfrm>
              <a:off x="7252389" y="1435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1" name="pt16441"/>
            <p:cNvSpPr/>
            <p:nvPr/>
          </p:nvSpPr>
          <p:spPr>
            <a:xfrm>
              <a:off x="6962215" y="1737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2" name="pt16442"/>
            <p:cNvSpPr/>
            <p:nvPr/>
          </p:nvSpPr>
          <p:spPr>
            <a:xfrm>
              <a:off x="6018006" y="2543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3" name="pt16443"/>
            <p:cNvSpPr/>
            <p:nvPr/>
          </p:nvSpPr>
          <p:spPr>
            <a:xfrm>
              <a:off x="6496596" y="2191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4" name="pt16444"/>
            <p:cNvSpPr/>
            <p:nvPr/>
          </p:nvSpPr>
          <p:spPr>
            <a:xfrm>
              <a:off x="6242638" y="2383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5" name="pt16445"/>
            <p:cNvSpPr/>
            <p:nvPr/>
          </p:nvSpPr>
          <p:spPr>
            <a:xfrm>
              <a:off x="6140951" y="24440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6" name="pt16446"/>
            <p:cNvSpPr/>
            <p:nvPr/>
          </p:nvSpPr>
          <p:spPr>
            <a:xfrm>
              <a:off x="6637373" y="20404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7" name="pt16447"/>
            <p:cNvSpPr/>
            <p:nvPr/>
          </p:nvSpPr>
          <p:spPr>
            <a:xfrm>
              <a:off x="6300273" y="2270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8" name="pt16448"/>
            <p:cNvSpPr/>
            <p:nvPr/>
          </p:nvSpPr>
          <p:spPr>
            <a:xfrm>
              <a:off x="6589291" y="20767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9" name="pt16449"/>
            <p:cNvSpPr/>
            <p:nvPr/>
          </p:nvSpPr>
          <p:spPr>
            <a:xfrm>
              <a:off x="6302080" y="2285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0" name="pt16450"/>
            <p:cNvSpPr/>
            <p:nvPr/>
          </p:nvSpPr>
          <p:spPr>
            <a:xfrm>
              <a:off x="6172539" y="2412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1" name="pt16451"/>
            <p:cNvSpPr/>
            <p:nvPr/>
          </p:nvSpPr>
          <p:spPr>
            <a:xfrm>
              <a:off x="7247253" y="1561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2" name="pt16452"/>
            <p:cNvSpPr/>
            <p:nvPr/>
          </p:nvSpPr>
          <p:spPr>
            <a:xfrm>
              <a:off x="7144171" y="1604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3" name="pt16453"/>
            <p:cNvSpPr/>
            <p:nvPr/>
          </p:nvSpPr>
          <p:spPr>
            <a:xfrm>
              <a:off x="6542320" y="2120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4" name="pt16454"/>
            <p:cNvSpPr/>
            <p:nvPr/>
          </p:nvSpPr>
          <p:spPr>
            <a:xfrm>
              <a:off x="6643442" y="1957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5" name="pt16455"/>
            <p:cNvSpPr/>
            <p:nvPr/>
          </p:nvSpPr>
          <p:spPr>
            <a:xfrm>
              <a:off x="6131836" y="2366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6" name="pt16456"/>
            <p:cNvSpPr/>
            <p:nvPr/>
          </p:nvSpPr>
          <p:spPr>
            <a:xfrm>
              <a:off x="6427718" y="2260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7" name="pt16457"/>
            <p:cNvSpPr/>
            <p:nvPr/>
          </p:nvSpPr>
          <p:spPr>
            <a:xfrm>
              <a:off x="6616906" y="1943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8" name="pt16458"/>
            <p:cNvSpPr/>
            <p:nvPr/>
          </p:nvSpPr>
          <p:spPr>
            <a:xfrm>
              <a:off x="6438383" y="21240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9" name="pt16459"/>
            <p:cNvSpPr/>
            <p:nvPr/>
          </p:nvSpPr>
          <p:spPr>
            <a:xfrm>
              <a:off x="6674496" y="1929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0" name="pt16460"/>
            <p:cNvSpPr/>
            <p:nvPr/>
          </p:nvSpPr>
          <p:spPr>
            <a:xfrm>
              <a:off x="6357966" y="22863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1" name="pt16461"/>
            <p:cNvSpPr/>
            <p:nvPr/>
          </p:nvSpPr>
          <p:spPr>
            <a:xfrm>
              <a:off x="6291595" y="2196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2" name="pt16462"/>
            <p:cNvSpPr/>
            <p:nvPr/>
          </p:nvSpPr>
          <p:spPr>
            <a:xfrm>
              <a:off x="6852197" y="1870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3" name="pt16463"/>
            <p:cNvSpPr/>
            <p:nvPr/>
          </p:nvSpPr>
          <p:spPr>
            <a:xfrm>
              <a:off x="6526436" y="2053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4" name="pt16464"/>
            <p:cNvSpPr/>
            <p:nvPr/>
          </p:nvSpPr>
          <p:spPr>
            <a:xfrm>
              <a:off x="6091480" y="2501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5" name="pt16465"/>
            <p:cNvSpPr/>
            <p:nvPr/>
          </p:nvSpPr>
          <p:spPr>
            <a:xfrm>
              <a:off x="6736457" y="1839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6" name="pt16466"/>
            <p:cNvSpPr/>
            <p:nvPr/>
          </p:nvSpPr>
          <p:spPr>
            <a:xfrm>
              <a:off x="7045145" y="1738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7" name="pt16467"/>
            <p:cNvSpPr/>
            <p:nvPr/>
          </p:nvSpPr>
          <p:spPr>
            <a:xfrm>
              <a:off x="6262514" y="2379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8" name="pt16468"/>
            <p:cNvSpPr/>
            <p:nvPr/>
          </p:nvSpPr>
          <p:spPr>
            <a:xfrm>
              <a:off x="6387324" y="22333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9" name="pt16469"/>
            <p:cNvSpPr/>
            <p:nvPr/>
          </p:nvSpPr>
          <p:spPr>
            <a:xfrm>
              <a:off x="6575856" y="2064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0" name="pt16470"/>
            <p:cNvSpPr/>
            <p:nvPr/>
          </p:nvSpPr>
          <p:spPr>
            <a:xfrm>
              <a:off x="6699245" y="1950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1" name="pt16471"/>
            <p:cNvSpPr/>
            <p:nvPr/>
          </p:nvSpPr>
          <p:spPr>
            <a:xfrm>
              <a:off x="6999826" y="16946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2" name="pt16472"/>
            <p:cNvSpPr/>
            <p:nvPr/>
          </p:nvSpPr>
          <p:spPr>
            <a:xfrm>
              <a:off x="6441783" y="2102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3" name="pt16473"/>
            <p:cNvSpPr/>
            <p:nvPr/>
          </p:nvSpPr>
          <p:spPr>
            <a:xfrm>
              <a:off x="6446553" y="2076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4" name="pt16474"/>
            <p:cNvSpPr/>
            <p:nvPr/>
          </p:nvSpPr>
          <p:spPr>
            <a:xfrm>
              <a:off x="6510500" y="2109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5" name="pt16475"/>
            <p:cNvSpPr/>
            <p:nvPr/>
          </p:nvSpPr>
          <p:spPr>
            <a:xfrm>
              <a:off x="6180607" y="2372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6" name="pt16476"/>
            <p:cNvSpPr/>
            <p:nvPr/>
          </p:nvSpPr>
          <p:spPr>
            <a:xfrm>
              <a:off x="6366162" y="21664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7" name="pt16477"/>
            <p:cNvSpPr/>
            <p:nvPr/>
          </p:nvSpPr>
          <p:spPr>
            <a:xfrm>
              <a:off x="6447601" y="2164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8" name="pt16478"/>
            <p:cNvSpPr/>
            <p:nvPr/>
          </p:nvSpPr>
          <p:spPr>
            <a:xfrm>
              <a:off x="6591952" y="2166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9" name="rc16479"/>
            <p:cNvSpPr/>
            <p:nvPr/>
          </p:nvSpPr>
          <p:spPr>
            <a:xfrm>
              <a:off x="5844043" y="3025626"/>
              <a:ext cx="1563622" cy="13969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80" name="pt16480"/>
            <p:cNvSpPr/>
            <p:nvPr/>
          </p:nvSpPr>
          <p:spPr>
            <a:xfrm>
              <a:off x="6828554" y="3398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1" name="pt16481"/>
            <p:cNvSpPr/>
            <p:nvPr/>
          </p:nvSpPr>
          <p:spPr>
            <a:xfrm>
              <a:off x="6903313" y="3334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2" name="pt16482"/>
            <p:cNvSpPr/>
            <p:nvPr/>
          </p:nvSpPr>
          <p:spPr>
            <a:xfrm>
              <a:off x="7238125" y="3534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3" name="pt16483"/>
            <p:cNvSpPr/>
            <p:nvPr/>
          </p:nvSpPr>
          <p:spPr>
            <a:xfrm>
              <a:off x="7074014" y="3285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4" name="pt16484"/>
            <p:cNvSpPr/>
            <p:nvPr/>
          </p:nvSpPr>
          <p:spPr>
            <a:xfrm>
              <a:off x="7228804" y="322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5" name="pt16485"/>
            <p:cNvSpPr/>
            <p:nvPr/>
          </p:nvSpPr>
          <p:spPr>
            <a:xfrm>
              <a:off x="7220724" y="3479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6" name="pt16486"/>
            <p:cNvSpPr/>
            <p:nvPr/>
          </p:nvSpPr>
          <p:spPr>
            <a:xfrm>
              <a:off x="6536162" y="3328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7" name="pt16487"/>
            <p:cNvSpPr/>
            <p:nvPr/>
          </p:nvSpPr>
          <p:spPr>
            <a:xfrm>
              <a:off x="7224606" y="3476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8" name="pt16488"/>
            <p:cNvSpPr/>
            <p:nvPr/>
          </p:nvSpPr>
          <p:spPr>
            <a:xfrm>
              <a:off x="6770713" y="3474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9" name="pt16489"/>
            <p:cNvSpPr/>
            <p:nvPr/>
          </p:nvSpPr>
          <p:spPr>
            <a:xfrm>
              <a:off x="6495889" y="3583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0" name="pt16490"/>
            <p:cNvSpPr/>
            <p:nvPr/>
          </p:nvSpPr>
          <p:spPr>
            <a:xfrm>
              <a:off x="6411577" y="3580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1" name="pt16491"/>
            <p:cNvSpPr/>
            <p:nvPr/>
          </p:nvSpPr>
          <p:spPr>
            <a:xfrm>
              <a:off x="6500479" y="3375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2" name="pt16492"/>
            <p:cNvSpPr/>
            <p:nvPr/>
          </p:nvSpPr>
          <p:spPr>
            <a:xfrm>
              <a:off x="7258772" y="3312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3" name="pt16493"/>
            <p:cNvSpPr/>
            <p:nvPr/>
          </p:nvSpPr>
          <p:spPr>
            <a:xfrm>
              <a:off x="6506727" y="3654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4" name="pt16494"/>
            <p:cNvSpPr/>
            <p:nvPr/>
          </p:nvSpPr>
          <p:spPr>
            <a:xfrm>
              <a:off x="6273609" y="3405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5" name="pt16495"/>
            <p:cNvSpPr/>
            <p:nvPr/>
          </p:nvSpPr>
          <p:spPr>
            <a:xfrm>
              <a:off x="7274219" y="3430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6" name="pt16496"/>
            <p:cNvSpPr/>
            <p:nvPr/>
          </p:nvSpPr>
          <p:spPr>
            <a:xfrm>
              <a:off x="6122245" y="3227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7" name="pt16497"/>
            <p:cNvSpPr/>
            <p:nvPr/>
          </p:nvSpPr>
          <p:spPr>
            <a:xfrm>
              <a:off x="6030708" y="3073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8" name="pt16498"/>
            <p:cNvSpPr/>
            <p:nvPr/>
          </p:nvSpPr>
          <p:spPr>
            <a:xfrm>
              <a:off x="6305493" y="3330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9" name="pt16499"/>
            <p:cNvSpPr/>
            <p:nvPr/>
          </p:nvSpPr>
          <p:spPr>
            <a:xfrm>
              <a:off x="6374802" y="3280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0" name="pt16500"/>
            <p:cNvSpPr/>
            <p:nvPr/>
          </p:nvSpPr>
          <p:spPr>
            <a:xfrm>
              <a:off x="6335808" y="3080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1" name="pt16501"/>
            <p:cNvSpPr/>
            <p:nvPr/>
          </p:nvSpPr>
          <p:spPr>
            <a:xfrm>
              <a:off x="6438498" y="3108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2" name="pt16502"/>
            <p:cNvSpPr/>
            <p:nvPr/>
          </p:nvSpPr>
          <p:spPr>
            <a:xfrm>
              <a:off x="6468974" y="3367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3" name="pt16503"/>
            <p:cNvSpPr/>
            <p:nvPr/>
          </p:nvSpPr>
          <p:spPr>
            <a:xfrm>
              <a:off x="7281425" y="3463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4" name="pt16504"/>
            <p:cNvSpPr/>
            <p:nvPr/>
          </p:nvSpPr>
          <p:spPr>
            <a:xfrm>
              <a:off x="6703056" y="3354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5" name="pt16505"/>
            <p:cNvSpPr/>
            <p:nvPr/>
          </p:nvSpPr>
          <p:spPr>
            <a:xfrm>
              <a:off x="6685160" y="3454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6" name="pt16506"/>
            <p:cNvSpPr/>
            <p:nvPr/>
          </p:nvSpPr>
          <p:spPr>
            <a:xfrm>
              <a:off x="6754688" y="3422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7" name="pt16507"/>
            <p:cNvSpPr/>
            <p:nvPr/>
          </p:nvSpPr>
          <p:spPr>
            <a:xfrm>
              <a:off x="7176537" y="3474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8" name="pt16508"/>
            <p:cNvSpPr/>
            <p:nvPr/>
          </p:nvSpPr>
          <p:spPr>
            <a:xfrm>
              <a:off x="7166219" y="348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9" name="pt16509"/>
            <p:cNvSpPr/>
            <p:nvPr/>
          </p:nvSpPr>
          <p:spPr>
            <a:xfrm>
              <a:off x="6943856" y="3306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0" name="pt16510"/>
            <p:cNvSpPr/>
            <p:nvPr/>
          </p:nvSpPr>
          <p:spPr>
            <a:xfrm>
              <a:off x="6400399" y="326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1" name="pt16511"/>
            <p:cNvSpPr/>
            <p:nvPr/>
          </p:nvSpPr>
          <p:spPr>
            <a:xfrm>
              <a:off x="7275235" y="3378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2" name="pt16512"/>
            <p:cNvSpPr/>
            <p:nvPr/>
          </p:nvSpPr>
          <p:spPr>
            <a:xfrm>
              <a:off x="6906662" y="3450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3" name="pt16513"/>
            <p:cNvSpPr/>
            <p:nvPr/>
          </p:nvSpPr>
          <p:spPr>
            <a:xfrm>
              <a:off x="6922289" y="3454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4" name="pt16514"/>
            <p:cNvSpPr/>
            <p:nvPr/>
          </p:nvSpPr>
          <p:spPr>
            <a:xfrm>
              <a:off x="7113585" y="337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5" name="pt16515"/>
            <p:cNvSpPr/>
            <p:nvPr/>
          </p:nvSpPr>
          <p:spPr>
            <a:xfrm>
              <a:off x="6700453" y="3442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6" name="pt16516"/>
            <p:cNvSpPr/>
            <p:nvPr/>
          </p:nvSpPr>
          <p:spPr>
            <a:xfrm>
              <a:off x="6912647" y="3326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7" name="pt16517"/>
            <p:cNvSpPr/>
            <p:nvPr/>
          </p:nvSpPr>
          <p:spPr>
            <a:xfrm>
              <a:off x="6585639" y="3455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8" name="pt16518"/>
            <p:cNvSpPr/>
            <p:nvPr/>
          </p:nvSpPr>
          <p:spPr>
            <a:xfrm>
              <a:off x="6275030" y="3166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9" name="pt16519"/>
            <p:cNvSpPr/>
            <p:nvPr/>
          </p:nvSpPr>
          <p:spPr>
            <a:xfrm>
              <a:off x="6192325" y="3114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0" name="pt16520"/>
            <p:cNvSpPr/>
            <p:nvPr/>
          </p:nvSpPr>
          <p:spPr>
            <a:xfrm>
              <a:off x="6582612" y="3450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1" name="pt16521"/>
            <p:cNvSpPr/>
            <p:nvPr/>
          </p:nvSpPr>
          <p:spPr>
            <a:xfrm>
              <a:off x="7105955" y="3437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2" name="pt16522"/>
            <p:cNvSpPr/>
            <p:nvPr/>
          </p:nvSpPr>
          <p:spPr>
            <a:xfrm>
              <a:off x="6542423" y="3573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3" name="pt16523"/>
            <p:cNvSpPr/>
            <p:nvPr/>
          </p:nvSpPr>
          <p:spPr>
            <a:xfrm>
              <a:off x="6683618" y="3514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4" name="pt16524"/>
            <p:cNvSpPr/>
            <p:nvPr/>
          </p:nvSpPr>
          <p:spPr>
            <a:xfrm>
              <a:off x="6525941" y="3470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5" name="pt16525"/>
            <p:cNvSpPr/>
            <p:nvPr/>
          </p:nvSpPr>
          <p:spPr>
            <a:xfrm>
              <a:off x="6642400" y="3444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6" name="pt16526"/>
            <p:cNvSpPr/>
            <p:nvPr/>
          </p:nvSpPr>
          <p:spPr>
            <a:xfrm>
              <a:off x="6812143" y="3467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7" name="pt16527"/>
            <p:cNvSpPr/>
            <p:nvPr/>
          </p:nvSpPr>
          <p:spPr>
            <a:xfrm>
              <a:off x="6256620" y="3307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8" name="pt16528"/>
            <p:cNvSpPr/>
            <p:nvPr/>
          </p:nvSpPr>
          <p:spPr>
            <a:xfrm>
              <a:off x="7119673" y="3507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9" name="pt16529"/>
            <p:cNvSpPr/>
            <p:nvPr/>
          </p:nvSpPr>
          <p:spPr>
            <a:xfrm>
              <a:off x="6639977" y="3538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0" name="pt16530"/>
            <p:cNvSpPr/>
            <p:nvPr/>
          </p:nvSpPr>
          <p:spPr>
            <a:xfrm>
              <a:off x="6967987" y="3504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1" name="pt16531"/>
            <p:cNvSpPr/>
            <p:nvPr/>
          </p:nvSpPr>
          <p:spPr>
            <a:xfrm>
              <a:off x="6569248" y="3559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2" name="pt16532"/>
            <p:cNvSpPr/>
            <p:nvPr/>
          </p:nvSpPr>
          <p:spPr>
            <a:xfrm>
              <a:off x="6912898" y="354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3" name="pt16533"/>
            <p:cNvSpPr/>
            <p:nvPr/>
          </p:nvSpPr>
          <p:spPr>
            <a:xfrm>
              <a:off x="6310109" y="3502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4" name="pt16534"/>
            <p:cNvSpPr/>
            <p:nvPr/>
          </p:nvSpPr>
          <p:spPr>
            <a:xfrm>
              <a:off x="6636248" y="3395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5" name="pt16535"/>
            <p:cNvSpPr/>
            <p:nvPr/>
          </p:nvSpPr>
          <p:spPr>
            <a:xfrm>
              <a:off x="6513798" y="3489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6" name="pt16536"/>
            <p:cNvSpPr/>
            <p:nvPr/>
          </p:nvSpPr>
          <p:spPr>
            <a:xfrm>
              <a:off x="6464359" y="3373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7" name="pt16537"/>
            <p:cNvSpPr/>
            <p:nvPr/>
          </p:nvSpPr>
          <p:spPr>
            <a:xfrm>
              <a:off x="6436024" y="3489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8" name="pt16538"/>
            <p:cNvSpPr/>
            <p:nvPr/>
          </p:nvSpPr>
          <p:spPr>
            <a:xfrm>
              <a:off x="6819516" y="346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9" name="pt16539"/>
            <p:cNvSpPr/>
            <p:nvPr/>
          </p:nvSpPr>
          <p:spPr>
            <a:xfrm>
              <a:off x="6460277" y="3494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0" name="pt16540"/>
            <p:cNvSpPr/>
            <p:nvPr/>
          </p:nvSpPr>
          <p:spPr>
            <a:xfrm>
              <a:off x="6449825" y="3345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1" name="pt16541"/>
            <p:cNvSpPr/>
            <p:nvPr/>
          </p:nvSpPr>
          <p:spPr>
            <a:xfrm>
              <a:off x="6547765" y="3467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2" name="pt16542"/>
            <p:cNvSpPr/>
            <p:nvPr/>
          </p:nvSpPr>
          <p:spPr>
            <a:xfrm>
              <a:off x="7224144" y="3345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3" name="pt16543"/>
            <p:cNvSpPr/>
            <p:nvPr/>
          </p:nvSpPr>
          <p:spPr>
            <a:xfrm>
              <a:off x="6650288" y="3481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4" name="pt16544"/>
            <p:cNvSpPr/>
            <p:nvPr/>
          </p:nvSpPr>
          <p:spPr>
            <a:xfrm>
              <a:off x="6961206" y="3217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5" name="pt16545"/>
            <p:cNvSpPr/>
            <p:nvPr/>
          </p:nvSpPr>
          <p:spPr>
            <a:xfrm>
              <a:off x="7254382" y="3404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6" name="pt16546"/>
            <p:cNvSpPr/>
            <p:nvPr/>
          </p:nvSpPr>
          <p:spPr>
            <a:xfrm>
              <a:off x="7072689" y="3266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7" name="pt16547"/>
            <p:cNvSpPr/>
            <p:nvPr/>
          </p:nvSpPr>
          <p:spPr>
            <a:xfrm>
              <a:off x="7128049" y="3260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8" name="pt16548"/>
            <p:cNvSpPr/>
            <p:nvPr/>
          </p:nvSpPr>
          <p:spPr>
            <a:xfrm>
              <a:off x="7184019" y="3367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9" name="pt16549"/>
            <p:cNvSpPr/>
            <p:nvPr/>
          </p:nvSpPr>
          <p:spPr>
            <a:xfrm>
              <a:off x="6721544" y="3361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0" name="pt16550"/>
            <p:cNvSpPr/>
            <p:nvPr/>
          </p:nvSpPr>
          <p:spPr>
            <a:xfrm>
              <a:off x="6843216" y="339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1" name="pt16551"/>
            <p:cNvSpPr/>
            <p:nvPr/>
          </p:nvSpPr>
          <p:spPr>
            <a:xfrm>
              <a:off x="7232654" y="3358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2" name="pt16552"/>
            <p:cNvSpPr/>
            <p:nvPr/>
          </p:nvSpPr>
          <p:spPr>
            <a:xfrm>
              <a:off x="7204968" y="3355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3" name="pt16553"/>
            <p:cNvSpPr/>
            <p:nvPr/>
          </p:nvSpPr>
          <p:spPr>
            <a:xfrm>
              <a:off x="6380201" y="321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4" name="pt16554"/>
            <p:cNvSpPr/>
            <p:nvPr/>
          </p:nvSpPr>
          <p:spPr>
            <a:xfrm>
              <a:off x="6667554" y="3623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5" name="pt16555"/>
            <p:cNvSpPr/>
            <p:nvPr/>
          </p:nvSpPr>
          <p:spPr>
            <a:xfrm>
              <a:off x="6527272" y="3297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6" name="pt16556"/>
            <p:cNvSpPr/>
            <p:nvPr/>
          </p:nvSpPr>
          <p:spPr>
            <a:xfrm>
              <a:off x="6671449" y="3207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7" name="pt16557"/>
            <p:cNvSpPr/>
            <p:nvPr/>
          </p:nvSpPr>
          <p:spPr>
            <a:xfrm>
              <a:off x="6270415" y="3178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8" name="pt16558"/>
            <p:cNvSpPr/>
            <p:nvPr/>
          </p:nvSpPr>
          <p:spPr>
            <a:xfrm>
              <a:off x="6699772" y="3384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9" name="pt16559"/>
            <p:cNvSpPr/>
            <p:nvPr/>
          </p:nvSpPr>
          <p:spPr>
            <a:xfrm>
              <a:off x="6885784" y="3288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0" name="pt16560"/>
            <p:cNvSpPr/>
            <p:nvPr/>
          </p:nvSpPr>
          <p:spPr>
            <a:xfrm>
              <a:off x="6750162" y="3276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1" name="pt16561"/>
            <p:cNvSpPr/>
            <p:nvPr/>
          </p:nvSpPr>
          <p:spPr>
            <a:xfrm>
              <a:off x="7130389" y="313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2" name="pt16562"/>
            <p:cNvSpPr/>
            <p:nvPr/>
          </p:nvSpPr>
          <p:spPr>
            <a:xfrm>
              <a:off x="6578266" y="3506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3" name="pt16563"/>
            <p:cNvSpPr/>
            <p:nvPr/>
          </p:nvSpPr>
          <p:spPr>
            <a:xfrm>
              <a:off x="6592453" y="3272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4" name="pt16564"/>
            <p:cNvSpPr/>
            <p:nvPr/>
          </p:nvSpPr>
          <p:spPr>
            <a:xfrm>
              <a:off x="6775451" y="3452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5" name="pt16565"/>
            <p:cNvSpPr/>
            <p:nvPr/>
          </p:nvSpPr>
          <p:spPr>
            <a:xfrm>
              <a:off x="6347694" y="3218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6" name="pt16566"/>
            <p:cNvSpPr/>
            <p:nvPr/>
          </p:nvSpPr>
          <p:spPr>
            <a:xfrm>
              <a:off x="6323640" y="3257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7" name="pt16567"/>
            <p:cNvSpPr/>
            <p:nvPr/>
          </p:nvSpPr>
          <p:spPr>
            <a:xfrm>
              <a:off x="6382567" y="3453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8" name="pt16568"/>
            <p:cNvSpPr/>
            <p:nvPr/>
          </p:nvSpPr>
          <p:spPr>
            <a:xfrm>
              <a:off x="6177958" y="3077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9" name="pt16569"/>
            <p:cNvSpPr/>
            <p:nvPr/>
          </p:nvSpPr>
          <p:spPr>
            <a:xfrm>
              <a:off x="6135069" y="3388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0" name="pt16570"/>
            <p:cNvSpPr/>
            <p:nvPr/>
          </p:nvSpPr>
          <p:spPr>
            <a:xfrm>
              <a:off x="6326520" y="3533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1" name="pt16571"/>
            <p:cNvSpPr/>
            <p:nvPr/>
          </p:nvSpPr>
          <p:spPr>
            <a:xfrm>
              <a:off x="6410915" y="3456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2" name="pt16572"/>
            <p:cNvSpPr/>
            <p:nvPr/>
          </p:nvSpPr>
          <p:spPr>
            <a:xfrm>
              <a:off x="6336818" y="3539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3" name="pt16573"/>
            <p:cNvSpPr/>
            <p:nvPr/>
          </p:nvSpPr>
          <p:spPr>
            <a:xfrm>
              <a:off x="6199100" y="3298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4" name="pt16574"/>
            <p:cNvSpPr/>
            <p:nvPr/>
          </p:nvSpPr>
          <p:spPr>
            <a:xfrm>
              <a:off x="7270613" y="3463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5" name="pt16575"/>
            <p:cNvSpPr/>
            <p:nvPr/>
          </p:nvSpPr>
          <p:spPr>
            <a:xfrm>
              <a:off x="6345489" y="3623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6" name="pt16576"/>
            <p:cNvSpPr/>
            <p:nvPr/>
          </p:nvSpPr>
          <p:spPr>
            <a:xfrm>
              <a:off x="7194613" y="3410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7" name="pt16577"/>
            <p:cNvSpPr/>
            <p:nvPr/>
          </p:nvSpPr>
          <p:spPr>
            <a:xfrm>
              <a:off x="6289661" y="3471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8" name="pt16578"/>
            <p:cNvSpPr/>
            <p:nvPr/>
          </p:nvSpPr>
          <p:spPr>
            <a:xfrm>
              <a:off x="6936431" y="3291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9" name="pt16579"/>
            <p:cNvSpPr/>
            <p:nvPr/>
          </p:nvSpPr>
          <p:spPr>
            <a:xfrm>
              <a:off x="6351172" y="3467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0" name="pt16580"/>
            <p:cNvSpPr/>
            <p:nvPr/>
          </p:nvSpPr>
          <p:spPr>
            <a:xfrm>
              <a:off x="7021527" y="3376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1" name="pt16581"/>
            <p:cNvSpPr/>
            <p:nvPr/>
          </p:nvSpPr>
          <p:spPr>
            <a:xfrm>
              <a:off x="6463125" y="3410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2" name="pt16582"/>
            <p:cNvSpPr/>
            <p:nvPr/>
          </p:nvSpPr>
          <p:spPr>
            <a:xfrm>
              <a:off x="6727985" y="3409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3" name="pt16583"/>
            <p:cNvSpPr/>
            <p:nvPr/>
          </p:nvSpPr>
          <p:spPr>
            <a:xfrm>
              <a:off x="6776048" y="3274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4" name="pt16584"/>
            <p:cNvSpPr/>
            <p:nvPr/>
          </p:nvSpPr>
          <p:spPr>
            <a:xfrm>
              <a:off x="6820512" y="3448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5" name="pt16585"/>
            <p:cNvSpPr/>
            <p:nvPr/>
          </p:nvSpPr>
          <p:spPr>
            <a:xfrm>
              <a:off x="6768039" y="3482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6" name="pt16586"/>
            <p:cNvSpPr/>
            <p:nvPr/>
          </p:nvSpPr>
          <p:spPr>
            <a:xfrm>
              <a:off x="7276848" y="3472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7" name="pt16587"/>
            <p:cNvSpPr/>
            <p:nvPr/>
          </p:nvSpPr>
          <p:spPr>
            <a:xfrm>
              <a:off x="6905769" y="3361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8" name="pt16588"/>
            <p:cNvSpPr/>
            <p:nvPr/>
          </p:nvSpPr>
          <p:spPr>
            <a:xfrm>
              <a:off x="6746588" y="3472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9" name="pt16589"/>
            <p:cNvSpPr/>
            <p:nvPr/>
          </p:nvSpPr>
          <p:spPr>
            <a:xfrm>
              <a:off x="6352200" y="3507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0" name="pt16590"/>
            <p:cNvSpPr/>
            <p:nvPr/>
          </p:nvSpPr>
          <p:spPr>
            <a:xfrm>
              <a:off x="6717321" y="3517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1" name="pt16591"/>
            <p:cNvSpPr/>
            <p:nvPr/>
          </p:nvSpPr>
          <p:spPr>
            <a:xfrm>
              <a:off x="6934316" y="3449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2" name="pt16592"/>
            <p:cNvSpPr/>
            <p:nvPr/>
          </p:nvSpPr>
          <p:spPr>
            <a:xfrm>
              <a:off x="6838620" y="3376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3" name="pt16593"/>
            <p:cNvSpPr/>
            <p:nvPr/>
          </p:nvSpPr>
          <p:spPr>
            <a:xfrm>
              <a:off x="7004152" y="3361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4" name="pt16594"/>
            <p:cNvSpPr/>
            <p:nvPr/>
          </p:nvSpPr>
          <p:spPr>
            <a:xfrm>
              <a:off x="6921949" y="3324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5" name="pt16595"/>
            <p:cNvSpPr/>
            <p:nvPr/>
          </p:nvSpPr>
          <p:spPr>
            <a:xfrm>
              <a:off x="6350760" y="3252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6" name="pt16596"/>
            <p:cNvSpPr/>
            <p:nvPr/>
          </p:nvSpPr>
          <p:spPr>
            <a:xfrm>
              <a:off x="6480879" y="3310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7" name="pt16597"/>
            <p:cNvSpPr/>
            <p:nvPr/>
          </p:nvSpPr>
          <p:spPr>
            <a:xfrm>
              <a:off x="6702298" y="3333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8" name="pt16598"/>
            <p:cNvSpPr/>
            <p:nvPr/>
          </p:nvSpPr>
          <p:spPr>
            <a:xfrm>
              <a:off x="6692045" y="339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9" name="pt16599"/>
            <p:cNvSpPr/>
            <p:nvPr/>
          </p:nvSpPr>
          <p:spPr>
            <a:xfrm>
              <a:off x="6746498" y="3470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0" name="pt16600"/>
            <p:cNvSpPr/>
            <p:nvPr/>
          </p:nvSpPr>
          <p:spPr>
            <a:xfrm>
              <a:off x="6672381" y="3539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1" name="pt16601"/>
            <p:cNvSpPr/>
            <p:nvPr/>
          </p:nvSpPr>
          <p:spPr>
            <a:xfrm>
              <a:off x="6668267" y="3456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2" name="pt16602"/>
            <p:cNvSpPr/>
            <p:nvPr/>
          </p:nvSpPr>
          <p:spPr>
            <a:xfrm>
              <a:off x="6480564" y="3455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3" name="pt16603"/>
            <p:cNvSpPr/>
            <p:nvPr/>
          </p:nvSpPr>
          <p:spPr>
            <a:xfrm>
              <a:off x="6547932" y="3396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4" name="pt16604"/>
            <p:cNvSpPr/>
            <p:nvPr/>
          </p:nvSpPr>
          <p:spPr>
            <a:xfrm>
              <a:off x="6584656" y="3470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5" name="pt16605"/>
            <p:cNvSpPr/>
            <p:nvPr/>
          </p:nvSpPr>
          <p:spPr>
            <a:xfrm>
              <a:off x="7078578" y="3337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6" name="pt16606"/>
            <p:cNvSpPr/>
            <p:nvPr/>
          </p:nvSpPr>
          <p:spPr>
            <a:xfrm>
              <a:off x="6810124" y="3376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7" name="pt16607"/>
            <p:cNvSpPr/>
            <p:nvPr/>
          </p:nvSpPr>
          <p:spPr>
            <a:xfrm>
              <a:off x="6366715" y="3464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8" name="pt16608"/>
            <p:cNvSpPr/>
            <p:nvPr/>
          </p:nvSpPr>
          <p:spPr>
            <a:xfrm>
              <a:off x="6622544" y="3476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9" name="pt16609"/>
            <p:cNvSpPr/>
            <p:nvPr/>
          </p:nvSpPr>
          <p:spPr>
            <a:xfrm>
              <a:off x="6621965" y="3540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0" name="pt16610"/>
            <p:cNvSpPr/>
            <p:nvPr/>
          </p:nvSpPr>
          <p:spPr>
            <a:xfrm>
              <a:off x="6767409" y="3607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1" name="pt16611"/>
            <p:cNvSpPr/>
            <p:nvPr/>
          </p:nvSpPr>
          <p:spPr>
            <a:xfrm>
              <a:off x="6594272" y="3388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2" name="pt16612"/>
            <p:cNvSpPr/>
            <p:nvPr/>
          </p:nvSpPr>
          <p:spPr>
            <a:xfrm>
              <a:off x="6509922" y="3504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3" name="pt16613"/>
            <p:cNvSpPr/>
            <p:nvPr/>
          </p:nvSpPr>
          <p:spPr>
            <a:xfrm>
              <a:off x="7205913" y="3409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4" name="pt16614"/>
            <p:cNvSpPr/>
            <p:nvPr/>
          </p:nvSpPr>
          <p:spPr>
            <a:xfrm>
              <a:off x="7046900" y="3368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5" name="pt16615"/>
            <p:cNvSpPr/>
            <p:nvPr/>
          </p:nvSpPr>
          <p:spPr>
            <a:xfrm>
              <a:off x="6268898" y="3200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6" name="pt16616"/>
            <p:cNvSpPr/>
            <p:nvPr/>
          </p:nvSpPr>
          <p:spPr>
            <a:xfrm>
              <a:off x="6938090" y="3390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7" name="pt16617"/>
            <p:cNvSpPr/>
            <p:nvPr/>
          </p:nvSpPr>
          <p:spPr>
            <a:xfrm>
              <a:off x="6813319" y="3358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8" name="pt16618"/>
            <p:cNvSpPr/>
            <p:nvPr/>
          </p:nvSpPr>
          <p:spPr>
            <a:xfrm>
              <a:off x="6872876" y="341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9" name="pt16619"/>
            <p:cNvSpPr/>
            <p:nvPr/>
          </p:nvSpPr>
          <p:spPr>
            <a:xfrm>
              <a:off x="6837592" y="3428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0" name="pt16620"/>
            <p:cNvSpPr/>
            <p:nvPr/>
          </p:nvSpPr>
          <p:spPr>
            <a:xfrm>
              <a:off x="6228091" y="3296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1" name="pt16621"/>
            <p:cNvSpPr/>
            <p:nvPr/>
          </p:nvSpPr>
          <p:spPr>
            <a:xfrm>
              <a:off x="6277781" y="3463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2" name="pt16622"/>
            <p:cNvSpPr/>
            <p:nvPr/>
          </p:nvSpPr>
          <p:spPr>
            <a:xfrm>
              <a:off x="6771086" y="3386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3" name="pt16623"/>
            <p:cNvSpPr/>
            <p:nvPr/>
          </p:nvSpPr>
          <p:spPr>
            <a:xfrm>
              <a:off x="6732253" y="3273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4" name="pt16624"/>
            <p:cNvSpPr/>
            <p:nvPr/>
          </p:nvSpPr>
          <p:spPr>
            <a:xfrm>
              <a:off x="6380491" y="3215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5" name="pt16625"/>
            <p:cNvSpPr/>
            <p:nvPr/>
          </p:nvSpPr>
          <p:spPr>
            <a:xfrm>
              <a:off x="6669386" y="3389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6" name="pt16626"/>
            <p:cNvSpPr/>
            <p:nvPr/>
          </p:nvSpPr>
          <p:spPr>
            <a:xfrm>
              <a:off x="6359368" y="3241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7" name="pt16627"/>
            <p:cNvSpPr/>
            <p:nvPr/>
          </p:nvSpPr>
          <p:spPr>
            <a:xfrm>
              <a:off x="6375117" y="344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8" name="pt16628"/>
            <p:cNvSpPr/>
            <p:nvPr/>
          </p:nvSpPr>
          <p:spPr>
            <a:xfrm>
              <a:off x="6821238" y="3341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9" name="pt16629"/>
            <p:cNvSpPr/>
            <p:nvPr/>
          </p:nvSpPr>
          <p:spPr>
            <a:xfrm>
              <a:off x="6555633" y="331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0" name="pt16630"/>
            <p:cNvSpPr/>
            <p:nvPr/>
          </p:nvSpPr>
          <p:spPr>
            <a:xfrm>
              <a:off x="6317128" y="3315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1" name="pt16631"/>
            <p:cNvSpPr/>
            <p:nvPr/>
          </p:nvSpPr>
          <p:spPr>
            <a:xfrm>
              <a:off x="6438627" y="3418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2" name="pt16632"/>
            <p:cNvSpPr/>
            <p:nvPr/>
          </p:nvSpPr>
          <p:spPr>
            <a:xfrm>
              <a:off x="6450558" y="3344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3" name="pt16633"/>
            <p:cNvSpPr/>
            <p:nvPr/>
          </p:nvSpPr>
          <p:spPr>
            <a:xfrm>
              <a:off x="6209161" y="313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4" name="pt16634"/>
            <p:cNvSpPr/>
            <p:nvPr/>
          </p:nvSpPr>
          <p:spPr>
            <a:xfrm>
              <a:off x="6514145" y="3474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5" name="pt16635"/>
            <p:cNvSpPr/>
            <p:nvPr/>
          </p:nvSpPr>
          <p:spPr>
            <a:xfrm>
              <a:off x="6189625" y="3054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6" name="pt16636"/>
            <p:cNvSpPr/>
            <p:nvPr/>
          </p:nvSpPr>
          <p:spPr>
            <a:xfrm>
              <a:off x="6403137" y="3486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7" name="pt16637"/>
            <p:cNvSpPr/>
            <p:nvPr/>
          </p:nvSpPr>
          <p:spPr>
            <a:xfrm>
              <a:off x="6361367" y="3072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8" name="pt16638"/>
            <p:cNvSpPr/>
            <p:nvPr/>
          </p:nvSpPr>
          <p:spPr>
            <a:xfrm>
              <a:off x="6497940" y="3427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9" name="pt16639"/>
            <p:cNvSpPr/>
            <p:nvPr/>
          </p:nvSpPr>
          <p:spPr>
            <a:xfrm>
              <a:off x="6631504" y="316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0" name="pt16640"/>
            <p:cNvSpPr/>
            <p:nvPr/>
          </p:nvSpPr>
          <p:spPr>
            <a:xfrm>
              <a:off x="6376094" y="3479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1" name="pt16641"/>
            <p:cNvSpPr/>
            <p:nvPr/>
          </p:nvSpPr>
          <p:spPr>
            <a:xfrm>
              <a:off x="6680114" y="3407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2" name="pt16642"/>
            <p:cNvSpPr/>
            <p:nvPr/>
          </p:nvSpPr>
          <p:spPr>
            <a:xfrm>
              <a:off x="6392293" y="3378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3" name="pt16643"/>
            <p:cNvSpPr/>
            <p:nvPr/>
          </p:nvSpPr>
          <p:spPr>
            <a:xfrm>
              <a:off x="6282384" y="3062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4" name="pt16644"/>
            <p:cNvSpPr/>
            <p:nvPr/>
          </p:nvSpPr>
          <p:spPr>
            <a:xfrm>
              <a:off x="6785138" y="3405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5" name="pt16645"/>
            <p:cNvSpPr/>
            <p:nvPr/>
          </p:nvSpPr>
          <p:spPr>
            <a:xfrm>
              <a:off x="6906887" y="3403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6" name="pt16646"/>
            <p:cNvSpPr/>
            <p:nvPr/>
          </p:nvSpPr>
          <p:spPr>
            <a:xfrm>
              <a:off x="6434899" y="3462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7" name="pt16647"/>
            <p:cNvSpPr/>
            <p:nvPr/>
          </p:nvSpPr>
          <p:spPr>
            <a:xfrm>
              <a:off x="6317173" y="3410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8" name="pt16648"/>
            <p:cNvSpPr/>
            <p:nvPr/>
          </p:nvSpPr>
          <p:spPr>
            <a:xfrm>
              <a:off x="6494411" y="3662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9" name="pt16649"/>
            <p:cNvSpPr/>
            <p:nvPr/>
          </p:nvSpPr>
          <p:spPr>
            <a:xfrm>
              <a:off x="6391219" y="3459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0" name="pt16650"/>
            <p:cNvSpPr/>
            <p:nvPr/>
          </p:nvSpPr>
          <p:spPr>
            <a:xfrm>
              <a:off x="6445897" y="3567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1" name="pt16651"/>
            <p:cNvSpPr/>
            <p:nvPr/>
          </p:nvSpPr>
          <p:spPr>
            <a:xfrm>
              <a:off x="7125799" y="3481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2" name="pt16652"/>
            <p:cNvSpPr/>
            <p:nvPr/>
          </p:nvSpPr>
          <p:spPr>
            <a:xfrm>
              <a:off x="7033445" y="3506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3" name="pt16653"/>
            <p:cNvSpPr/>
            <p:nvPr/>
          </p:nvSpPr>
          <p:spPr>
            <a:xfrm>
              <a:off x="6382072" y="3502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4" name="pt16654"/>
            <p:cNvSpPr/>
            <p:nvPr/>
          </p:nvSpPr>
          <p:spPr>
            <a:xfrm>
              <a:off x="6512872" y="3488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5" name="pt16655"/>
            <p:cNvSpPr/>
            <p:nvPr/>
          </p:nvSpPr>
          <p:spPr>
            <a:xfrm>
              <a:off x="7037585" y="3353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6" name="pt16656"/>
            <p:cNvSpPr/>
            <p:nvPr/>
          </p:nvSpPr>
          <p:spPr>
            <a:xfrm>
              <a:off x="6339087" y="350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7" name="pt16657"/>
            <p:cNvSpPr/>
            <p:nvPr/>
          </p:nvSpPr>
          <p:spPr>
            <a:xfrm>
              <a:off x="6530376" y="3445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8" name="pt16658"/>
            <p:cNvSpPr/>
            <p:nvPr/>
          </p:nvSpPr>
          <p:spPr>
            <a:xfrm>
              <a:off x="6228908" y="3173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9" name="pt16659"/>
            <p:cNvSpPr/>
            <p:nvPr/>
          </p:nvSpPr>
          <p:spPr>
            <a:xfrm>
              <a:off x="6366239" y="3489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0" name="pt16660"/>
            <p:cNvSpPr/>
            <p:nvPr/>
          </p:nvSpPr>
          <p:spPr>
            <a:xfrm>
              <a:off x="6469000" y="3736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1" name="pt16661"/>
            <p:cNvSpPr/>
            <p:nvPr/>
          </p:nvSpPr>
          <p:spPr>
            <a:xfrm>
              <a:off x="6515225" y="3644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2" name="pt16662"/>
            <p:cNvSpPr/>
            <p:nvPr/>
          </p:nvSpPr>
          <p:spPr>
            <a:xfrm>
              <a:off x="6914672" y="3404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3" name="pt16663"/>
            <p:cNvSpPr/>
            <p:nvPr/>
          </p:nvSpPr>
          <p:spPr>
            <a:xfrm>
              <a:off x="7254549" y="3394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4" name="pt16664"/>
            <p:cNvSpPr/>
            <p:nvPr/>
          </p:nvSpPr>
          <p:spPr>
            <a:xfrm>
              <a:off x="7174377" y="3437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5" name="pt16665"/>
            <p:cNvSpPr/>
            <p:nvPr/>
          </p:nvSpPr>
          <p:spPr>
            <a:xfrm>
              <a:off x="6632115" y="3510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6" name="pt16666"/>
            <p:cNvSpPr/>
            <p:nvPr/>
          </p:nvSpPr>
          <p:spPr>
            <a:xfrm>
              <a:off x="6464417" y="3518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7" name="pt16667"/>
            <p:cNvSpPr/>
            <p:nvPr/>
          </p:nvSpPr>
          <p:spPr>
            <a:xfrm>
              <a:off x="6326173" y="3447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8" name="pt16668"/>
            <p:cNvSpPr/>
            <p:nvPr/>
          </p:nvSpPr>
          <p:spPr>
            <a:xfrm>
              <a:off x="6574660" y="3434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9" name="pt16669"/>
            <p:cNvSpPr/>
            <p:nvPr/>
          </p:nvSpPr>
          <p:spPr>
            <a:xfrm>
              <a:off x="7282672" y="3290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0" name="pt16670"/>
            <p:cNvSpPr/>
            <p:nvPr/>
          </p:nvSpPr>
          <p:spPr>
            <a:xfrm>
              <a:off x="6572680" y="3564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1" name="pt16671"/>
            <p:cNvSpPr/>
            <p:nvPr/>
          </p:nvSpPr>
          <p:spPr>
            <a:xfrm>
              <a:off x="7164664" y="347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2" name="pt16672"/>
            <p:cNvSpPr/>
            <p:nvPr/>
          </p:nvSpPr>
          <p:spPr>
            <a:xfrm>
              <a:off x="6181821" y="3219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3" name="pt16673"/>
            <p:cNvSpPr/>
            <p:nvPr/>
          </p:nvSpPr>
          <p:spPr>
            <a:xfrm>
              <a:off x="6511613" y="3618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4" name="pt16674"/>
            <p:cNvSpPr/>
            <p:nvPr/>
          </p:nvSpPr>
          <p:spPr>
            <a:xfrm>
              <a:off x="7257345" y="3409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5" name="pt16675"/>
            <p:cNvSpPr/>
            <p:nvPr/>
          </p:nvSpPr>
          <p:spPr>
            <a:xfrm>
              <a:off x="7002352" y="3330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6" name="pt16676"/>
            <p:cNvSpPr/>
            <p:nvPr/>
          </p:nvSpPr>
          <p:spPr>
            <a:xfrm>
              <a:off x="6673892" y="3432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7" name="pt16677"/>
            <p:cNvSpPr/>
            <p:nvPr/>
          </p:nvSpPr>
          <p:spPr>
            <a:xfrm>
              <a:off x="6786854" y="3425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8" name="pt16678"/>
            <p:cNvSpPr/>
            <p:nvPr/>
          </p:nvSpPr>
          <p:spPr>
            <a:xfrm>
              <a:off x="6678044" y="3124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9" name="pt16679"/>
            <p:cNvSpPr/>
            <p:nvPr/>
          </p:nvSpPr>
          <p:spPr>
            <a:xfrm>
              <a:off x="6724514" y="3312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0" name="pt16680"/>
            <p:cNvSpPr/>
            <p:nvPr/>
          </p:nvSpPr>
          <p:spPr>
            <a:xfrm>
              <a:off x="6385376" y="3497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1" name="pt16681"/>
            <p:cNvSpPr/>
            <p:nvPr/>
          </p:nvSpPr>
          <p:spPr>
            <a:xfrm>
              <a:off x="6835136" y="3408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2" name="pt16682"/>
            <p:cNvSpPr/>
            <p:nvPr/>
          </p:nvSpPr>
          <p:spPr>
            <a:xfrm>
              <a:off x="7257255" y="3477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3" name="pt16683"/>
            <p:cNvSpPr/>
            <p:nvPr/>
          </p:nvSpPr>
          <p:spPr>
            <a:xfrm>
              <a:off x="6723337" y="3456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4" name="pt16684"/>
            <p:cNvSpPr/>
            <p:nvPr/>
          </p:nvSpPr>
          <p:spPr>
            <a:xfrm>
              <a:off x="6350715" y="3239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5" name="pt16685"/>
            <p:cNvSpPr/>
            <p:nvPr/>
          </p:nvSpPr>
          <p:spPr>
            <a:xfrm>
              <a:off x="6339543" y="3427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6" name="pt16686"/>
            <p:cNvSpPr/>
            <p:nvPr/>
          </p:nvSpPr>
          <p:spPr>
            <a:xfrm>
              <a:off x="6261679" y="3465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7" name="pt16687"/>
            <p:cNvSpPr/>
            <p:nvPr/>
          </p:nvSpPr>
          <p:spPr>
            <a:xfrm>
              <a:off x="6450725" y="3481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8" name="pt16688"/>
            <p:cNvSpPr/>
            <p:nvPr/>
          </p:nvSpPr>
          <p:spPr>
            <a:xfrm>
              <a:off x="6575361" y="3446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9" name="pt16689"/>
            <p:cNvSpPr/>
            <p:nvPr/>
          </p:nvSpPr>
          <p:spPr>
            <a:xfrm>
              <a:off x="6370128" y="3475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0" name="pt16690"/>
            <p:cNvSpPr/>
            <p:nvPr/>
          </p:nvSpPr>
          <p:spPr>
            <a:xfrm>
              <a:off x="6411693" y="3450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1" name="pt16691"/>
            <p:cNvSpPr/>
            <p:nvPr/>
          </p:nvSpPr>
          <p:spPr>
            <a:xfrm>
              <a:off x="7169543" y="343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2" name="pt16692"/>
            <p:cNvSpPr/>
            <p:nvPr/>
          </p:nvSpPr>
          <p:spPr>
            <a:xfrm>
              <a:off x="6293254" y="3322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3" name="pt16693"/>
            <p:cNvSpPr/>
            <p:nvPr/>
          </p:nvSpPr>
          <p:spPr>
            <a:xfrm>
              <a:off x="6467355" y="3555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4" name="pt16694"/>
            <p:cNvSpPr/>
            <p:nvPr/>
          </p:nvSpPr>
          <p:spPr>
            <a:xfrm>
              <a:off x="6804461" y="3480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5" name="pt16695"/>
            <p:cNvSpPr/>
            <p:nvPr/>
          </p:nvSpPr>
          <p:spPr>
            <a:xfrm>
              <a:off x="6503089" y="3490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6" name="pt16696"/>
            <p:cNvSpPr/>
            <p:nvPr/>
          </p:nvSpPr>
          <p:spPr>
            <a:xfrm>
              <a:off x="6445595" y="3471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7" name="pt16697"/>
            <p:cNvSpPr/>
            <p:nvPr/>
          </p:nvSpPr>
          <p:spPr>
            <a:xfrm>
              <a:off x="6423521" y="3464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8" name="pt16698"/>
            <p:cNvSpPr/>
            <p:nvPr/>
          </p:nvSpPr>
          <p:spPr>
            <a:xfrm>
              <a:off x="6254839" y="3229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9" name="pt16699"/>
            <p:cNvSpPr/>
            <p:nvPr/>
          </p:nvSpPr>
          <p:spPr>
            <a:xfrm>
              <a:off x="6922945" y="3440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0" name="pt16700"/>
            <p:cNvSpPr/>
            <p:nvPr/>
          </p:nvSpPr>
          <p:spPr>
            <a:xfrm>
              <a:off x="6871333" y="3411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1" name="pt16701"/>
            <p:cNvSpPr/>
            <p:nvPr/>
          </p:nvSpPr>
          <p:spPr>
            <a:xfrm>
              <a:off x="6403150" y="3497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2" name="pt16702"/>
            <p:cNvSpPr/>
            <p:nvPr/>
          </p:nvSpPr>
          <p:spPr>
            <a:xfrm>
              <a:off x="6538765" y="3577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3" name="pt16703"/>
            <p:cNvSpPr/>
            <p:nvPr/>
          </p:nvSpPr>
          <p:spPr>
            <a:xfrm>
              <a:off x="6415698" y="323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4" name="pt16704"/>
            <p:cNvSpPr/>
            <p:nvPr/>
          </p:nvSpPr>
          <p:spPr>
            <a:xfrm>
              <a:off x="6260149" y="3222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5" name="pt16705"/>
            <p:cNvSpPr/>
            <p:nvPr/>
          </p:nvSpPr>
          <p:spPr>
            <a:xfrm>
              <a:off x="6724012" y="3400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6" name="pt16706"/>
            <p:cNvSpPr/>
            <p:nvPr/>
          </p:nvSpPr>
          <p:spPr>
            <a:xfrm>
              <a:off x="6378588" y="3390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7" name="pt16707"/>
            <p:cNvSpPr/>
            <p:nvPr/>
          </p:nvSpPr>
          <p:spPr>
            <a:xfrm>
              <a:off x="7217034" y="3478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8" name="pt16708"/>
            <p:cNvSpPr/>
            <p:nvPr/>
          </p:nvSpPr>
          <p:spPr>
            <a:xfrm>
              <a:off x="7183241" y="3449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9" name="pt16709"/>
            <p:cNvSpPr/>
            <p:nvPr/>
          </p:nvSpPr>
          <p:spPr>
            <a:xfrm>
              <a:off x="7098839" y="3455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0" name="pt16710"/>
            <p:cNvSpPr/>
            <p:nvPr/>
          </p:nvSpPr>
          <p:spPr>
            <a:xfrm>
              <a:off x="6988307" y="3443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1" name="pt16711"/>
            <p:cNvSpPr/>
            <p:nvPr/>
          </p:nvSpPr>
          <p:spPr>
            <a:xfrm>
              <a:off x="6413146" y="3439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2" name="pt16712"/>
            <p:cNvSpPr/>
            <p:nvPr/>
          </p:nvSpPr>
          <p:spPr>
            <a:xfrm>
              <a:off x="6860752" y="3426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3" name="pt16713"/>
            <p:cNvSpPr/>
            <p:nvPr/>
          </p:nvSpPr>
          <p:spPr>
            <a:xfrm>
              <a:off x="6250944" y="3305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4" name="pt16714"/>
            <p:cNvSpPr/>
            <p:nvPr/>
          </p:nvSpPr>
          <p:spPr>
            <a:xfrm>
              <a:off x="6807559" y="3441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5" name="pt16715"/>
            <p:cNvSpPr/>
            <p:nvPr/>
          </p:nvSpPr>
          <p:spPr>
            <a:xfrm>
              <a:off x="6330017" y="337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6" name="pt16716"/>
            <p:cNvSpPr/>
            <p:nvPr/>
          </p:nvSpPr>
          <p:spPr>
            <a:xfrm>
              <a:off x="6817240" y="3456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7" name="pt16717"/>
            <p:cNvSpPr/>
            <p:nvPr/>
          </p:nvSpPr>
          <p:spPr>
            <a:xfrm>
              <a:off x="6445557" y="3472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8" name="pt16718"/>
            <p:cNvSpPr/>
            <p:nvPr/>
          </p:nvSpPr>
          <p:spPr>
            <a:xfrm>
              <a:off x="6308604" y="3325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9" name="pt16719"/>
            <p:cNvSpPr/>
            <p:nvPr/>
          </p:nvSpPr>
          <p:spPr>
            <a:xfrm>
              <a:off x="6629756" y="3552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0" name="pt16720"/>
            <p:cNvSpPr/>
            <p:nvPr/>
          </p:nvSpPr>
          <p:spPr>
            <a:xfrm>
              <a:off x="7060765" y="3437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1" name="pt16721"/>
            <p:cNvSpPr/>
            <p:nvPr/>
          </p:nvSpPr>
          <p:spPr>
            <a:xfrm>
              <a:off x="6359901" y="3511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2" name="pt16722"/>
            <p:cNvSpPr/>
            <p:nvPr/>
          </p:nvSpPr>
          <p:spPr>
            <a:xfrm>
              <a:off x="6859717" y="3395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3" name="pt16723"/>
            <p:cNvSpPr/>
            <p:nvPr/>
          </p:nvSpPr>
          <p:spPr>
            <a:xfrm>
              <a:off x="6362492" y="3347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4" name="pt16724"/>
            <p:cNvSpPr/>
            <p:nvPr/>
          </p:nvSpPr>
          <p:spPr>
            <a:xfrm>
              <a:off x="6882550" y="3419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5" name="pt16725"/>
            <p:cNvSpPr/>
            <p:nvPr/>
          </p:nvSpPr>
          <p:spPr>
            <a:xfrm>
              <a:off x="7145019" y="3398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6" name="pt16726"/>
            <p:cNvSpPr/>
            <p:nvPr/>
          </p:nvSpPr>
          <p:spPr>
            <a:xfrm>
              <a:off x="6149481" y="3226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7" name="pt16727"/>
            <p:cNvSpPr/>
            <p:nvPr/>
          </p:nvSpPr>
          <p:spPr>
            <a:xfrm>
              <a:off x="7126577" y="3400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8" name="pt16728"/>
            <p:cNvSpPr/>
            <p:nvPr/>
          </p:nvSpPr>
          <p:spPr>
            <a:xfrm>
              <a:off x="6404095" y="3475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9" name="pt16729"/>
            <p:cNvSpPr/>
            <p:nvPr/>
          </p:nvSpPr>
          <p:spPr>
            <a:xfrm>
              <a:off x="6184078" y="309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0" name="pt16730"/>
            <p:cNvSpPr/>
            <p:nvPr/>
          </p:nvSpPr>
          <p:spPr>
            <a:xfrm>
              <a:off x="6447819" y="3457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1" name="pt16731"/>
            <p:cNvSpPr/>
            <p:nvPr/>
          </p:nvSpPr>
          <p:spPr>
            <a:xfrm>
              <a:off x="6399621" y="3474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2" name="pt16732"/>
            <p:cNvSpPr/>
            <p:nvPr/>
          </p:nvSpPr>
          <p:spPr>
            <a:xfrm>
              <a:off x="6362138" y="3532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3" name="pt16733"/>
            <p:cNvSpPr/>
            <p:nvPr/>
          </p:nvSpPr>
          <p:spPr>
            <a:xfrm>
              <a:off x="6435914" y="3163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4" name="pt16734"/>
            <p:cNvSpPr/>
            <p:nvPr/>
          </p:nvSpPr>
          <p:spPr>
            <a:xfrm>
              <a:off x="7156956" y="3424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5" name="pt16735"/>
            <p:cNvSpPr/>
            <p:nvPr/>
          </p:nvSpPr>
          <p:spPr>
            <a:xfrm>
              <a:off x="6353447" y="3482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6" name="pt16736"/>
            <p:cNvSpPr/>
            <p:nvPr/>
          </p:nvSpPr>
          <p:spPr>
            <a:xfrm>
              <a:off x="6061885" y="3065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7" name="pt16737"/>
            <p:cNvSpPr/>
            <p:nvPr/>
          </p:nvSpPr>
          <p:spPr>
            <a:xfrm>
              <a:off x="6153145" y="3075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8" name="pt16738"/>
            <p:cNvSpPr/>
            <p:nvPr/>
          </p:nvSpPr>
          <p:spPr>
            <a:xfrm>
              <a:off x="6355858" y="3104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9" name="pt16739"/>
            <p:cNvSpPr/>
            <p:nvPr/>
          </p:nvSpPr>
          <p:spPr>
            <a:xfrm>
              <a:off x="6693916" y="3412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0" name="pt16740"/>
            <p:cNvSpPr/>
            <p:nvPr/>
          </p:nvSpPr>
          <p:spPr>
            <a:xfrm>
              <a:off x="7068183" y="3404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1" name="pt16741"/>
            <p:cNvSpPr/>
            <p:nvPr/>
          </p:nvSpPr>
          <p:spPr>
            <a:xfrm>
              <a:off x="7018403" y="329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2" name="pt16742"/>
            <p:cNvSpPr/>
            <p:nvPr/>
          </p:nvSpPr>
          <p:spPr>
            <a:xfrm>
              <a:off x="6722662" y="3401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3" name="pt16743"/>
            <p:cNvSpPr/>
            <p:nvPr/>
          </p:nvSpPr>
          <p:spPr>
            <a:xfrm>
              <a:off x="6624337" y="3402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4" name="pt16744"/>
            <p:cNvSpPr/>
            <p:nvPr/>
          </p:nvSpPr>
          <p:spPr>
            <a:xfrm>
              <a:off x="6311098" y="3502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5" name="pt16745"/>
            <p:cNvSpPr/>
            <p:nvPr/>
          </p:nvSpPr>
          <p:spPr>
            <a:xfrm>
              <a:off x="6274484" y="3054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6" name="pt16746"/>
            <p:cNvSpPr/>
            <p:nvPr/>
          </p:nvSpPr>
          <p:spPr>
            <a:xfrm>
              <a:off x="6296204" y="3553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7" name="pt16747"/>
            <p:cNvSpPr/>
            <p:nvPr/>
          </p:nvSpPr>
          <p:spPr>
            <a:xfrm>
              <a:off x="6462096" y="3524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8" name="pt16748"/>
            <p:cNvSpPr/>
            <p:nvPr/>
          </p:nvSpPr>
          <p:spPr>
            <a:xfrm>
              <a:off x="6290792" y="3084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9" name="pt16749"/>
            <p:cNvSpPr/>
            <p:nvPr/>
          </p:nvSpPr>
          <p:spPr>
            <a:xfrm>
              <a:off x="6486350" y="3529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0" name="pt16750"/>
            <p:cNvSpPr/>
            <p:nvPr/>
          </p:nvSpPr>
          <p:spPr>
            <a:xfrm>
              <a:off x="6770874" y="3249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1" name="pt16751"/>
            <p:cNvSpPr/>
            <p:nvPr/>
          </p:nvSpPr>
          <p:spPr>
            <a:xfrm>
              <a:off x="6648198" y="3529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2" name="pt16752"/>
            <p:cNvSpPr/>
            <p:nvPr/>
          </p:nvSpPr>
          <p:spPr>
            <a:xfrm>
              <a:off x="6299033" y="3555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3" name="pt16753"/>
            <p:cNvSpPr/>
            <p:nvPr/>
          </p:nvSpPr>
          <p:spPr>
            <a:xfrm>
              <a:off x="6330017" y="3057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4" name="pt16754"/>
            <p:cNvSpPr/>
            <p:nvPr/>
          </p:nvSpPr>
          <p:spPr>
            <a:xfrm>
              <a:off x="6696448" y="3534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5" name="pt16755"/>
            <p:cNvSpPr/>
            <p:nvPr/>
          </p:nvSpPr>
          <p:spPr>
            <a:xfrm>
              <a:off x="6199133" y="3167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6" name="pt16756"/>
            <p:cNvSpPr/>
            <p:nvPr/>
          </p:nvSpPr>
          <p:spPr>
            <a:xfrm>
              <a:off x="6302980" y="3399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7" name="pt16757"/>
            <p:cNvSpPr/>
            <p:nvPr/>
          </p:nvSpPr>
          <p:spPr>
            <a:xfrm>
              <a:off x="6400347" y="3519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8" name="pt16758"/>
            <p:cNvSpPr/>
            <p:nvPr/>
          </p:nvSpPr>
          <p:spPr>
            <a:xfrm>
              <a:off x="6650866" y="3540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9" name="pt16759"/>
            <p:cNvSpPr/>
            <p:nvPr/>
          </p:nvSpPr>
          <p:spPr>
            <a:xfrm>
              <a:off x="6390159" y="3550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0" name="pt16760"/>
            <p:cNvSpPr/>
            <p:nvPr/>
          </p:nvSpPr>
          <p:spPr>
            <a:xfrm>
              <a:off x="6529457" y="3563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1" name="pt16761"/>
            <p:cNvSpPr/>
            <p:nvPr/>
          </p:nvSpPr>
          <p:spPr>
            <a:xfrm>
              <a:off x="6584180" y="3512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2" name="pt16762"/>
            <p:cNvSpPr/>
            <p:nvPr/>
          </p:nvSpPr>
          <p:spPr>
            <a:xfrm>
              <a:off x="6351937" y="3483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3" name="pt16763"/>
            <p:cNvSpPr/>
            <p:nvPr/>
          </p:nvSpPr>
          <p:spPr>
            <a:xfrm>
              <a:off x="6673114" y="3526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4" name="pt16764"/>
            <p:cNvSpPr/>
            <p:nvPr/>
          </p:nvSpPr>
          <p:spPr>
            <a:xfrm>
              <a:off x="7121794" y="3394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5" name="pt16765"/>
            <p:cNvSpPr/>
            <p:nvPr/>
          </p:nvSpPr>
          <p:spPr>
            <a:xfrm>
              <a:off x="6883122" y="3405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6" name="pt16766"/>
            <p:cNvSpPr/>
            <p:nvPr/>
          </p:nvSpPr>
          <p:spPr>
            <a:xfrm>
              <a:off x="6948336" y="3403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7" name="pt16767"/>
            <p:cNvSpPr/>
            <p:nvPr/>
          </p:nvSpPr>
          <p:spPr>
            <a:xfrm>
              <a:off x="6555523" y="3572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8" name="pt16768"/>
            <p:cNvSpPr/>
            <p:nvPr/>
          </p:nvSpPr>
          <p:spPr>
            <a:xfrm>
              <a:off x="6351037" y="3576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9" name="pt16769"/>
            <p:cNvSpPr/>
            <p:nvPr/>
          </p:nvSpPr>
          <p:spPr>
            <a:xfrm>
              <a:off x="6366047" y="3150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0" name="pt16770"/>
            <p:cNvSpPr/>
            <p:nvPr/>
          </p:nvSpPr>
          <p:spPr>
            <a:xfrm>
              <a:off x="6360062" y="3401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1" name="pt16771"/>
            <p:cNvSpPr/>
            <p:nvPr/>
          </p:nvSpPr>
          <p:spPr>
            <a:xfrm>
              <a:off x="7247504" y="3462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2" name="pt16772"/>
            <p:cNvSpPr/>
            <p:nvPr/>
          </p:nvSpPr>
          <p:spPr>
            <a:xfrm>
              <a:off x="6545888" y="358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3" name="pt16773"/>
            <p:cNvSpPr/>
            <p:nvPr/>
          </p:nvSpPr>
          <p:spPr>
            <a:xfrm>
              <a:off x="6912859" y="3350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4" name="pt16774"/>
            <p:cNvSpPr/>
            <p:nvPr/>
          </p:nvSpPr>
          <p:spPr>
            <a:xfrm>
              <a:off x="6347386" y="3089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5" name="pt16775"/>
            <p:cNvSpPr/>
            <p:nvPr/>
          </p:nvSpPr>
          <p:spPr>
            <a:xfrm>
              <a:off x="6564111" y="3552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6" name="pt16776"/>
            <p:cNvSpPr/>
            <p:nvPr/>
          </p:nvSpPr>
          <p:spPr>
            <a:xfrm>
              <a:off x="7120746" y="3259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7" name="pt16777"/>
            <p:cNvSpPr/>
            <p:nvPr/>
          </p:nvSpPr>
          <p:spPr>
            <a:xfrm>
              <a:off x="6367384" y="3719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8" name="pt16778"/>
            <p:cNvSpPr/>
            <p:nvPr/>
          </p:nvSpPr>
          <p:spPr>
            <a:xfrm>
              <a:off x="6480622" y="356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9" name="pt16779"/>
            <p:cNvSpPr/>
            <p:nvPr/>
          </p:nvSpPr>
          <p:spPr>
            <a:xfrm>
              <a:off x="6504053" y="3622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0" name="pt16780"/>
            <p:cNvSpPr/>
            <p:nvPr/>
          </p:nvSpPr>
          <p:spPr>
            <a:xfrm>
              <a:off x="7230932" y="3545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1" name="pt16781"/>
            <p:cNvSpPr/>
            <p:nvPr/>
          </p:nvSpPr>
          <p:spPr>
            <a:xfrm>
              <a:off x="6690881" y="3416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2" name="pt16782"/>
            <p:cNvSpPr/>
            <p:nvPr/>
          </p:nvSpPr>
          <p:spPr>
            <a:xfrm>
              <a:off x="6856677" y="3428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3" name="pt16783"/>
            <p:cNvSpPr/>
            <p:nvPr/>
          </p:nvSpPr>
          <p:spPr>
            <a:xfrm>
              <a:off x="6224601" y="3087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4" name="pt16784"/>
            <p:cNvSpPr/>
            <p:nvPr/>
          </p:nvSpPr>
          <p:spPr>
            <a:xfrm>
              <a:off x="6601948" y="3524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5" name="pt16785"/>
            <p:cNvSpPr/>
            <p:nvPr/>
          </p:nvSpPr>
          <p:spPr>
            <a:xfrm>
              <a:off x="6609809" y="3523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6" name="pt16786"/>
            <p:cNvSpPr/>
            <p:nvPr/>
          </p:nvSpPr>
          <p:spPr>
            <a:xfrm>
              <a:off x="7253070" y="345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7" name="pt16787"/>
            <p:cNvSpPr/>
            <p:nvPr/>
          </p:nvSpPr>
          <p:spPr>
            <a:xfrm>
              <a:off x="6654427" y="3561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8" name="pt16788"/>
            <p:cNvSpPr/>
            <p:nvPr/>
          </p:nvSpPr>
          <p:spPr>
            <a:xfrm>
              <a:off x="6696564" y="3385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9" name="pt16789"/>
            <p:cNvSpPr/>
            <p:nvPr/>
          </p:nvSpPr>
          <p:spPr>
            <a:xfrm>
              <a:off x="6551924" y="3455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0" name="pt16790"/>
            <p:cNvSpPr/>
            <p:nvPr/>
          </p:nvSpPr>
          <p:spPr>
            <a:xfrm>
              <a:off x="6498589" y="3483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1" name="pt16791"/>
            <p:cNvSpPr/>
            <p:nvPr/>
          </p:nvSpPr>
          <p:spPr>
            <a:xfrm>
              <a:off x="6713014" y="3466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2" name="pt16792"/>
            <p:cNvSpPr/>
            <p:nvPr/>
          </p:nvSpPr>
          <p:spPr>
            <a:xfrm>
              <a:off x="6690399" y="3461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3" name="pt16793"/>
            <p:cNvSpPr/>
            <p:nvPr/>
          </p:nvSpPr>
          <p:spPr>
            <a:xfrm>
              <a:off x="6780824" y="3385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4" name="pt16794"/>
            <p:cNvSpPr/>
            <p:nvPr/>
          </p:nvSpPr>
          <p:spPr>
            <a:xfrm>
              <a:off x="6557156" y="3475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5" name="pt16795"/>
            <p:cNvSpPr/>
            <p:nvPr/>
          </p:nvSpPr>
          <p:spPr>
            <a:xfrm>
              <a:off x="6467374" y="3473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6" name="pt16796"/>
            <p:cNvSpPr/>
            <p:nvPr/>
          </p:nvSpPr>
          <p:spPr>
            <a:xfrm>
              <a:off x="6227609" y="3361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7" name="pt16797"/>
            <p:cNvSpPr/>
            <p:nvPr/>
          </p:nvSpPr>
          <p:spPr>
            <a:xfrm>
              <a:off x="6660418" y="3450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8" name="pt16798"/>
            <p:cNvSpPr/>
            <p:nvPr/>
          </p:nvSpPr>
          <p:spPr>
            <a:xfrm>
              <a:off x="6863787" y="3391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9" name="pt16799"/>
            <p:cNvSpPr/>
            <p:nvPr/>
          </p:nvSpPr>
          <p:spPr>
            <a:xfrm>
              <a:off x="6369460" y="3279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0" name="pt16800"/>
            <p:cNvSpPr/>
            <p:nvPr/>
          </p:nvSpPr>
          <p:spPr>
            <a:xfrm>
              <a:off x="6550207" y="3445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1" name="pt16801"/>
            <p:cNvSpPr/>
            <p:nvPr/>
          </p:nvSpPr>
          <p:spPr>
            <a:xfrm>
              <a:off x="6477685" y="3298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2" name="pt16802"/>
            <p:cNvSpPr/>
            <p:nvPr/>
          </p:nvSpPr>
          <p:spPr>
            <a:xfrm>
              <a:off x="6549160" y="3396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3" name="pt16803"/>
            <p:cNvSpPr/>
            <p:nvPr/>
          </p:nvSpPr>
          <p:spPr>
            <a:xfrm>
              <a:off x="6931231" y="3398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4" name="pt16804"/>
            <p:cNvSpPr/>
            <p:nvPr/>
          </p:nvSpPr>
          <p:spPr>
            <a:xfrm>
              <a:off x="7000270" y="3479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5" name="pt16805"/>
            <p:cNvSpPr/>
            <p:nvPr/>
          </p:nvSpPr>
          <p:spPr>
            <a:xfrm>
              <a:off x="6698177" y="3471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6" name="pt16806"/>
            <p:cNvSpPr/>
            <p:nvPr/>
          </p:nvSpPr>
          <p:spPr>
            <a:xfrm>
              <a:off x="6387619" y="3584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7" name="pt16807"/>
            <p:cNvSpPr/>
            <p:nvPr/>
          </p:nvSpPr>
          <p:spPr>
            <a:xfrm>
              <a:off x="6682017" y="344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8" name="pt16808"/>
            <p:cNvSpPr/>
            <p:nvPr/>
          </p:nvSpPr>
          <p:spPr>
            <a:xfrm>
              <a:off x="6643937" y="3485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9" name="pt16809"/>
            <p:cNvSpPr/>
            <p:nvPr/>
          </p:nvSpPr>
          <p:spPr>
            <a:xfrm>
              <a:off x="6576473" y="3578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0" name="pt16810"/>
            <p:cNvSpPr/>
            <p:nvPr/>
          </p:nvSpPr>
          <p:spPr>
            <a:xfrm>
              <a:off x="6626330" y="3566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1" name="pt16811"/>
            <p:cNvSpPr/>
            <p:nvPr/>
          </p:nvSpPr>
          <p:spPr>
            <a:xfrm>
              <a:off x="6660193" y="3494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2" name="pt16812"/>
            <p:cNvSpPr/>
            <p:nvPr/>
          </p:nvSpPr>
          <p:spPr>
            <a:xfrm>
              <a:off x="6559997" y="334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3" name="pt16813"/>
            <p:cNvSpPr/>
            <p:nvPr/>
          </p:nvSpPr>
          <p:spPr>
            <a:xfrm>
              <a:off x="6622897" y="343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4" name="pt16814"/>
            <p:cNvSpPr/>
            <p:nvPr/>
          </p:nvSpPr>
          <p:spPr>
            <a:xfrm>
              <a:off x="6521216" y="3567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5" name="pt16815"/>
            <p:cNvSpPr/>
            <p:nvPr/>
          </p:nvSpPr>
          <p:spPr>
            <a:xfrm>
              <a:off x="6244509" y="3250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6" name="pt16816"/>
            <p:cNvSpPr/>
            <p:nvPr/>
          </p:nvSpPr>
          <p:spPr>
            <a:xfrm>
              <a:off x="6491210" y="3684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7" name="pt16817"/>
            <p:cNvSpPr/>
            <p:nvPr/>
          </p:nvSpPr>
          <p:spPr>
            <a:xfrm>
              <a:off x="7077189" y="3339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8" name="pt16818"/>
            <p:cNvSpPr/>
            <p:nvPr/>
          </p:nvSpPr>
          <p:spPr>
            <a:xfrm>
              <a:off x="6624633" y="308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9" name="pt16819"/>
            <p:cNvSpPr/>
            <p:nvPr/>
          </p:nvSpPr>
          <p:spPr>
            <a:xfrm>
              <a:off x="6857950" y="3409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0" name="pt16820"/>
            <p:cNvSpPr/>
            <p:nvPr/>
          </p:nvSpPr>
          <p:spPr>
            <a:xfrm>
              <a:off x="6940957" y="3347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1" name="pt16821"/>
            <p:cNvSpPr/>
            <p:nvPr/>
          </p:nvSpPr>
          <p:spPr>
            <a:xfrm>
              <a:off x="6725690" y="3368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2" name="pt16822"/>
            <p:cNvSpPr/>
            <p:nvPr/>
          </p:nvSpPr>
          <p:spPr>
            <a:xfrm>
              <a:off x="6551994" y="3495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3" name="pt16823"/>
            <p:cNvSpPr/>
            <p:nvPr/>
          </p:nvSpPr>
          <p:spPr>
            <a:xfrm>
              <a:off x="7018500" y="3346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4" name="pt16824"/>
            <p:cNvSpPr/>
            <p:nvPr/>
          </p:nvSpPr>
          <p:spPr>
            <a:xfrm>
              <a:off x="6519448" y="3292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5" name="pt16825"/>
            <p:cNvSpPr/>
            <p:nvPr/>
          </p:nvSpPr>
          <p:spPr>
            <a:xfrm>
              <a:off x="7252068" y="3250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6" name="pt16826"/>
            <p:cNvSpPr/>
            <p:nvPr/>
          </p:nvSpPr>
          <p:spPr>
            <a:xfrm>
              <a:off x="6358294" y="3101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7" name="pt16827"/>
            <p:cNvSpPr/>
            <p:nvPr/>
          </p:nvSpPr>
          <p:spPr>
            <a:xfrm>
              <a:off x="6745521" y="3407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8" name="pt16828"/>
            <p:cNvSpPr/>
            <p:nvPr/>
          </p:nvSpPr>
          <p:spPr>
            <a:xfrm>
              <a:off x="6618269" y="3282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9" name="pt16829"/>
            <p:cNvSpPr/>
            <p:nvPr/>
          </p:nvSpPr>
          <p:spPr>
            <a:xfrm>
              <a:off x="6413975" y="3059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0" name="pt16830"/>
            <p:cNvSpPr/>
            <p:nvPr/>
          </p:nvSpPr>
          <p:spPr>
            <a:xfrm>
              <a:off x="6843165" y="3409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1" name="pt16831"/>
            <p:cNvSpPr/>
            <p:nvPr/>
          </p:nvSpPr>
          <p:spPr>
            <a:xfrm>
              <a:off x="6389490" y="3269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2" name="pt16832"/>
            <p:cNvSpPr/>
            <p:nvPr/>
          </p:nvSpPr>
          <p:spPr>
            <a:xfrm>
              <a:off x="6408267" y="3601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3" name="pt16833"/>
            <p:cNvSpPr/>
            <p:nvPr/>
          </p:nvSpPr>
          <p:spPr>
            <a:xfrm>
              <a:off x="6867823" y="3422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4" name="pt16834"/>
            <p:cNvSpPr/>
            <p:nvPr/>
          </p:nvSpPr>
          <p:spPr>
            <a:xfrm>
              <a:off x="7145071" y="3292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5" name="pt16835"/>
            <p:cNvSpPr/>
            <p:nvPr/>
          </p:nvSpPr>
          <p:spPr>
            <a:xfrm>
              <a:off x="6777180" y="3398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6" name="pt16836"/>
            <p:cNvSpPr/>
            <p:nvPr/>
          </p:nvSpPr>
          <p:spPr>
            <a:xfrm>
              <a:off x="6855115" y="3364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7" name="pt16837"/>
            <p:cNvSpPr/>
            <p:nvPr/>
          </p:nvSpPr>
          <p:spPr>
            <a:xfrm>
              <a:off x="6986520" y="3416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8" name="pt16838"/>
            <p:cNvSpPr/>
            <p:nvPr/>
          </p:nvSpPr>
          <p:spPr>
            <a:xfrm>
              <a:off x="7101475" y="345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9" name="pt16839"/>
            <p:cNvSpPr/>
            <p:nvPr/>
          </p:nvSpPr>
          <p:spPr>
            <a:xfrm>
              <a:off x="6378337" y="309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0" name="pt16840"/>
            <p:cNvSpPr/>
            <p:nvPr/>
          </p:nvSpPr>
          <p:spPr>
            <a:xfrm>
              <a:off x="6387350" y="3148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1" name="pt16841"/>
            <p:cNvSpPr/>
            <p:nvPr/>
          </p:nvSpPr>
          <p:spPr>
            <a:xfrm>
              <a:off x="6717918" y="3492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2" name="pt16842"/>
            <p:cNvSpPr/>
            <p:nvPr/>
          </p:nvSpPr>
          <p:spPr>
            <a:xfrm>
              <a:off x="6865014" y="3396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3" name="pt16843"/>
            <p:cNvSpPr/>
            <p:nvPr/>
          </p:nvSpPr>
          <p:spPr>
            <a:xfrm>
              <a:off x="6683798" y="3502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4" name="pt16844"/>
            <p:cNvSpPr/>
            <p:nvPr/>
          </p:nvSpPr>
          <p:spPr>
            <a:xfrm>
              <a:off x="6712416" y="355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5" name="pt16845"/>
            <p:cNvSpPr/>
            <p:nvPr/>
          </p:nvSpPr>
          <p:spPr>
            <a:xfrm>
              <a:off x="6145399" y="320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6" name="pt16846"/>
            <p:cNvSpPr/>
            <p:nvPr/>
          </p:nvSpPr>
          <p:spPr>
            <a:xfrm>
              <a:off x="6351834" y="3056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7" name="pt16847"/>
            <p:cNvSpPr/>
            <p:nvPr/>
          </p:nvSpPr>
          <p:spPr>
            <a:xfrm>
              <a:off x="6525587" y="3410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8" name="pt16848"/>
            <p:cNvSpPr/>
            <p:nvPr/>
          </p:nvSpPr>
          <p:spPr>
            <a:xfrm>
              <a:off x="6741709" y="337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9" name="pt16849"/>
            <p:cNvSpPr/>
            <p:nvPr/>
          </p:nvSpPr>
          <p:spPr>
            <a:xfrm>
              <a:off x="6760190" y="3379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0" name="pt16850"/>
            <p:cNvSpPr/>
            <p:nvPr/>
          </p:nvSpPr>
          <p:spPr>
            <a:xfrm>
              <a:off x="7249419" y="3352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1" name="pt16851"/>
            <p:cNvSpPr/>
            <p:nvPr/>
          </p:nvSpPr>
          <p:spPr>
            <a:xfrm>
              <a:off x="6619368" y="3371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2" name="pt16852"/>
            <p:cNvSpPr/>
            <p:nvPr/>
          </p:nvSpPr>
          <p:spPr>
            <a:xfrm>
              <a:off x="6596246" y="3269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3" name="pt16853"/>
            <p:cNvSpPr/>
            <p:nvPr/>
          </p:nvSpPr>
          <p:spPr>
            <a:xfrm>
              <a:off x="6561489" y="336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4" name="pt16854"/>
            <p:cNvSpPr/>
            <p:nvPr/>
          </p:nvSpPr>
          <p:spPr>
            <a:xfrm>
              <a:off x="6732780" y="3157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5" name="pt16855"/>
            <p:cNvSpPr/>
            <p:nvPr/>
          </p:nvSpPr>
          <p:spPr>
            <a:xfrm>
              <a:off x="7008967" y="3236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6" name="pt16856"/>
            <p:cNvSpPr/>
            <p:nvPr/>
          </p:nvSpPr>
          <p:spPr>
            <a:xfrm>
              <a:off x="6924314" y="3279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7" name="pt16857"/>
            <p:cNvSpPr/>
            <p:nvPr/>
          </p:nvSpPr>
          <p:spPr>
            <a:xfrm>
              <a:off x="6475101" y="3237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8" name="pt16858"/>
            <p:cNvSpPr/>
            <p:nvPr/>
          </p:nvSpPr>
          <p:spPr>
            <a:xfrm>
              <a:off x="7022678" y="3386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9" name="pt16859"/>
            <p:cNvSpPr/>
            <p:nvPr/>
          </p:nvSpPr>
          <p:spPr>
            <a:xfrm>
              <a:off x="6444811" y="3286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0" name="pt16860"/>
            <p:cNvSpPr/>
            <p:nvPr/>
          </p:nvSpPr>
          <p:spPr>
            <a:xfrm>
              <a:off x="6848745" y="3247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1" name="pt16861"/>
            <p:cNvSpPr/>
            <p:nvPr/>
          </p:nvSpPr>
          <p:spPr>
            <a:xfrm>
              <a:off x="6820518" y="3130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2" name="pt16862"/>
            <p:cNvSpPr/>
            <p:nvPr/>
          </p:nvSpPr>
          <p:spPr>
            <a:xfrm>
              <a:off x="6963333" y="3254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3" name="pt16863"/>
            <p:cNvSpPr/>
            <p:nvPr/>
          </p:nvSpPr>
          <p:spPr>
            <a:xfrm>
              <a:off x="6651862" y="3141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4" name="pt16864"/>
            <p:cNvSpPr/>
            <p:nvPr/>
          </p:nvSpPr>
          <p:spPr>
            <a:xfrm>
              <a:off x="6932086" y="3302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5" name="pt16865"/>
            <p:cNvSpPr/>
            <p:nvPr/>
          </p:nvSpPr>
          <p:spPr>
            <a:xfrm>
              <a:off x="6863504" y="3338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6" name="pt16866"/>
            <p:cNvSpPr/>
            <p:nvPr/>
          </p:nvSpPr>
          <p:spPr>
            <a:xfrm>
              <a:off x="7034358" y="3239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7" name="pt16867"/>
            <p:cNvSpPr/>
            <p:nvPr/>
          </p:nvSpPr>
          <p:spPr>
            <a:xfrm>
              <a:off x="6643024" y="3423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8" name="pt16868"/>
            <p:cNvSpPr/>
            <p:nvPr/>
          </p:nvSpPr>
          <p:spPr>
            <a:xfrm>
              <a:off x="6434249" y="3183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9" name="pt16869"/>
            <p:cNvSpPr/>
            <p:nvPr/>
          </p:nvSpPr>
          <p:spPr>
            <a:xfrm>
              <a:off x="6903423" y="338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0" name="pt16870"/>
            <p:cNvSpPr/>
            <p:nvPr/>
          </p:nvSpPr>
          <p:spPr>
            <a:xfrm>
              <a:off x="7114472" y="3405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1" name="pt16871"/>
            <p:cNvSpPr/>
            <p:nvPr/>
          </p:nvSpPr>
          <p:spPr>
            <a:xfrm>
              <a:off x="6772641" y="3353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2" name="pt16872"/>
            <p:cNvSpPr/>
            <p:nvPr/>
          </p:nvSpPr>
          <p:spPr>
            <a:xfrm>
              <a:off x="6554881" y="336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3" name="pt16873"/>
            <p:cNvSpPr/>
            <p:nvPr/>
          </p:nvSpPr>
          <p:spPr>
            <a:xfrm>
              <a:off x="6800623" y="3368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4" name="pt16874"/>
            <p:cNvSpPr/>
            <p:nvPr/>
          </p:nvSpPr>
          <p:spPr>
            <a:xfrm>
              <a:off x="7066139" y="3276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5" name="pt16875"/>
            <p:cNvSpPr/>
            <p:nvPr/>
          </p:nvSpPr>
          <p:spPr>
            <a:xfrm>
              <a:off x="6735339" y="3298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6" name="pt16876"/>
            <p:cNvSpPr/>
            <p:nvPr/>
          </p:nvSpPr>
          <p:spPr>
            <a:xfrm>
              <a:off x="7188776" y="3266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7" name="pt16877"/>
            <p:cNvSpPr/>
            <p:nvPr/>
          </p:nvSpPr>
          <p:spPr>
            <a:xfrm>
              <a:off x="6562723" y="320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8" name="pt16878"/>
            <p:cNvSpPr/>
            <p:nvPr/>
          </p:nvSpPr>
          <p:spPr>
            <a:xfrm>
              <a:off x="6559213" y="3329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9" name="pt16879"/>
            <p:cNvSpPr/>
            <p:nvPr/>
          </p:nvSpPr>
          <p:spPr>
            <a:xfrm>
              <a:off x="6957548" y="3298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0" name="pt16880"/>
            <p:cNvSpPr/>
            <p:nvPr/>
          </p:nvSpPr>
          <p:spPr>
            <a:xfrm>
              <a:off x="6841404" y="3268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1" name="pt16881"/>
            <p:cNvSpPr/>
            <p:nvPr/>
          </p:nvSpPr>
          <p:spPr>
            <a:xfrm>
              <a:off x="7021251" y="3292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2" name="pt16882"/>
            <p:cNvSpPr/>
            <p:nvPr/>
          </p:nvSpPr>
          <p:spPr>
            <a:xfrm>
              <a:off x="6634217" y="3271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3" name="pt16883"/>
            <p:cNvSpPr/>
            <p:nvPr/>
          </p:nvSpPr>
          <p:spPr>
            <a:xfrm>
              <a:off x="6887731" y="327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4" name="pt16884"/>
            <p:cNvSpPr/>
            <p:nvPr/>
          </p:nvSpPr>
          <p:spPr>
            <a:xfrm>
              <a:off x="6824710" y="3305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5" name="pt16885"/>
            <p:cNvSpPr/>
            <p:nvPr/>
          </p:nvSpPr>
          <p:spPr>
            <a:xfrm>
              <a:off x="6661080" y="3329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6" name="pt16886"/>
            <p:cNvSpPr/>
            <p:nvPr/>
          </p:nvSpPr>
          <p:spPr>
            <a:xfrm>
              <a:off x="7256104" y="334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7" name="pt16887"/>
            <p:cNvSpPr/>
            <p:nvPr/>
          </p:nvSpPr>
          <p:spPr>
            <a:xfrm>
              <a:off x="6903873" y="3218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8" name="pt16888"/>
            <p:cNvSpPr/>
            <p:nvPr/>
          </p:nvSpPr>
          <p:spPr>
            <a:xfrm>
              <a:off x="7037759" y="3266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9" name="pt16889"/>
            <p:cNvSpPr/>
            <p:nvPr/>
          </p:nvSpPr>
          <p:spPr>
            <a:xfrm>
              <a:off x="6479890" y="3374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0" name="pt16890"/>
            <p:cNvSpPr/>
            <p:nvPr/>
          </p:nvSpPr>
          <p:spPr>
            <a:xfrm>
              <a:off x="6832732" y="3305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1" name="pt16891"/>
            <p:cNvSpPr/>
            <p:nvPr/>
          </p:nvSpPr>
          <p:spPr>
            <a:xfrm>
              <a:off x="6718291" y="322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2" name="pt16892"/>
            <p:cNvSpPr/>
            <p:nvPr/>
          </p:nvSpPr>
          <p:spPr>
            <a:xfrm>
              <a:off x="6763783" y="3313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3" name="pt16893"/>
            <p:cNvSpPr/>
            <p:nvPr/>
          </p:nvSpPr>
          <p:spPr>
            <a:xfrm>
              <a:off x="7135525" y="3313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4" name="pt16894"/>
            <p:cNvSpPr/>
            <p:nvPr/>
          </p:nvSpPr>
          <p:spPr>
            <a:xfrm>
              <a:off x="6973496" y="3310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5" name="pt16895"/>
            <p:cNvSpPr/>
            <p:nvPr/>
          </p:nvSpPr>
          <p:spPr>
            <a:xfrm>
              <a:off x="6410896" y="3403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6" name="pt16896"/>
            <p:cNvSpPr/>
            <p:nvPr/>
          </p:nvSpPr>
          <p:spPr>
            <a:xfrm>
              <a:off x="6587555" y="34966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7" name="pt16897"/>
            <p:cNvSpPr/>
            <p:nvPr/>
          </p:nvSpPr>
          <p:spPr>
            <a:xfrm>
              <a:off x="6347546" y="3529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8" name="pt16898"/>
            <p:cNvSpPr/>
            <p:nvPr/>
          </p:nvSpPr>
          <p:spPr>
            <a:xfrm>
              <a:off x="6749899" y="3476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9" name="pt16899"/>
            <p:cNvSpPr/>
            <p:nvPr/>
          </p:nvSpPr>
          <p:spPr>
            <a:xfrm>
              <a:off x="6787581" y="3362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0" name="pt16900"/>
            <p:cNvSpPr/>
            <p:nvPr/>
          </p:nvSpPr>
          <p:spPr>
            <a:xfrm>
              <a:off x="6414798" y="3416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1" name="pt16901"/>
            <p:cNvSpPr/>
            <p:nvPr/>
          </p:nvSpPr>
          <p:spPr>
            <a:xfrm>
              <a:off x="6356751" y="3399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2" name="pt16902"/>
            <p:cNvSpPr/>
            <p:nvPr/>
          </p:nvSpPr>
          <p:spPr>
            <a:xfrm>
              <a:off x="6342519" y="3303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3" name="pt16903"/>
            <p:cNvSpPr/>
            <p:nvPr/>
          </p:nvSpPr>
          <p:spPr>
            <a:xfrm>
              <a:off x="6329213" y="3396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4" name="pt16904"/>
            <p:cNvSpPr/>
            <p:nvPr/>
          </p:nvSpPr>
          <p:spPr>
            <a:xfrm>
              <a:off x="6417761" y="3385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5" name="pt16905"/>
            <p:cNvSpPr/>
            <p:nvPr/>
          </p:nvSpPr>
          <p:spPr>
            <a:xfrm>
              <a:off x="6977951" y="3471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6" name="pt16906"/>
            <p:cNvSpPr/>
            <p:nvPr/>
          </p:nvSpPr>
          <p:spPr>
            <a:xfrm>
              <a:off x="6550497" y="3201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7" name="pt16907"/>
            <p:cNvSpPr/>
            <p:nvPr/>
          </p:nvSpPr>
          <p:spPr>
            <a:xfrm>
              <a:off x="7166367" y="329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8" name="pt16908"/>
            <p:cNvSpPr/>
            <p:nvPr/>
          </p:nvSpPr>
          <p:spPr>
            <a:xfrm>
              <a:off x="7232198" y="3497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9" name="pt16909"/>
            <p:cNvSpPr/>
            <p:nvPr/>
          </p:nvSpPr>
          <p:spPr>
            <a:xfrm>
              <a:off x="6949802" y="3297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0" name="pt16910"/>
            <p:cNvSpPr/>
            <p:nvPr/>
          </p:nvSpPr>
          <p:spPr>
            <a:xfrm>
              <a:off x="7145778" y="327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1" name="pt16911"/>
            <p:cNvSpPr/>
            <p:nvPr/>
          </p:nvSpPr>
          <p:spPr>
            <a:xfrm>
              <a:off x="6511767" y="3407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2" name="pt16912"/>
            <p:cNvSpPr/>
            <p:nvPr/>
          </p:nvSpPr>
          <p:spPr>
            <a:xfrm>
              <a:off x="6482384" y="3534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3" name="pt16913"/>
            <p:cNvSpPr/>
            <p:nvPr/>
          </p:nvSpPr>
          <p:spPr>
            <a:xfrm>
              <a:off x="7023861" y="3258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4" name="pt16914"/>
            <p:cNvSpPr/>
            <p:nvPr/>
          </p:nvSpPr>
          <p:spPr>
            <a:xfrm>
              <a:off x="6698447" y="3427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5" name="pt16915"/>
            <p:cNvSpPr/>
            <p:nvPr/>
          </p:nvSpPr>
          <p:spPr>
            <a:xfrm>
              <a:off x="6414856" y="3524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6" name="pt16916"/>
            <p:cNvSpPr/>
            <p:nvPr/>
          </p:nvSpPr>
          <p:spPr>
            <a:xfrm>
              <a:off x="7289974" y="3472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7" name="pt16917"/>
            <p:cNvSpPr/>
            <p:nvPr/>
          </p:nvSpPr>
          <p:spPr>
            <a:xfrm>
              <a:off x="6540424" y="3550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8" name="pt16918"/>
            <p:cNvSpPr/>
            <p:nvPr/>
          </p:nvSpPr>
          <p:spPr>
            <a:xfrm>
              <a:off x="7024292" y="3296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9" name="pt16919"/>
            <p:cNvSpPr/>
            <p:nvPr/>
          </p:nvSpPr>
          <p:spPr>
            <a:xfrm>
              <a:off x="6740256" y="3478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0" name="pt16920"/>
            <p:cNvSpPr/>
            <p:nvPr/>
          </p:nvSpPr>
          <p:spPr>
            <a:xfrm>
              <a:off x="6806685" y="3429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1" name="pt16921"/>
            <p:cNvSpPr/>
            <p:nvPr/>
          </p:nvSpPr>
          <p:spPr>
            <a:xfrm>
              <a:off x="6819754" y="3450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2" name="pt16922"/>
            <p:cNvSpPr/>
            <p:nvPr/>
          </p:nvSpPr>
          <p:spPr>
            <a:xfrm>
              <a:off x="6892167" y="3463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3" name="pt16923"/>
            <p:cNvSpPr/>
            <p:nvPr/>
          </p:nvSpPr>
          <p:spPr>
            <a:xfrm>
              <a:off x="6775746" y="3112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4" name="pt16924"/>
            <p:cNvSpPr/>
            <p:nvPr/>
          </p:nvSpPr>
          <p:spPr>
            <a:xfrm>
              <a:off x="6348273" y="3569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5" name="pt16925"/>
            <p:cNvSpPr/>
            <p:nvPr/>
          </p:nvSpPr>
          <p:spPr>
            <a:xfrm>
              <a:off x="6367647" y="319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6" name="pt16926"/>
            <p:cNvSpPr/>
            <p:nvPr/>
          </p:nvSpPr>
          <p:spPr>
            <a:xfrm>
              <a:off x="6677125" y="3345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7" name="pt16927"/>
            <p:cNvSpPr/>
            <p:nvPr/>
          </p:nvSpPr>
          <p:spPr>
            <a:xfrm>
              <a:off x="6755684" y="3331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8" name="pt16928"/>
            <p:cNvSpPr/>
            <p:nvPr/>
          </p:nvSpPr>
          <p:spPr>
            <a:xfrm>
              <a:off x="6303944" y="3181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9" name="pt16929"/>
            <p:cNvSpPr/>
            <p:nvPr/>
          </p:nvSpPr>
          <p:spPr>
            <a:xfrm>
              <a:off x="7208137" y="3353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0" name="pt16930"/>
            <p:cNvSpPr/>
            <p:nvPr/>
          </p:nvSpPr>
          <p:spPr>
            <a:xfrm>
              <a:off x="6349468" y="3342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1" name="pt16931"/>
            <p:cNvSpPr/>
            <p:nvPr/>
          </p:nvSpPr>
          <p:spPr>
            <a:xfrm>
              <a:off x="6259062" y="3320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2" name="pt16932"/>
            <p:cNvSpPr/>
            <p:nvPr/>
          </p:nvSpPr>
          <p:spPr>
            <a:xfrm>
              <a:off x="6375798" y="3218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3" name="pt16933"/>
            <p:cNvSpPr/>
            <p:nvPr/>
          </p:nvSpPr>
          <p:spPr>
            <a:xfrm>
              <a:off x="6729097" y="3222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4" name="pt16934"/>
            <p:cNvSpPr/>
            <p:nvPr/>
          </p:nvSpPr>
          <p:spPr>
            <a:xfrm>
              <a:off x="6269817" y="3237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5" name="pt16935"/>
            <p:cNvSpPr/>
            <p:nvPr/>
          </p:nvSpPr>
          <p:spPr>
            <a:xfrm>
              <a:off x="6395070" y="3287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6" name="pt16936"/>
            <p:cNvSpPr/>
            <p:nvPr/>
          </p:nvSpPr>
          <p:spPr>
            <a:xfrm>
              <a:off x="6686928" y="346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7" name="pt16937"/>
            <p:cNvSpPr/>
            <p:nvPr/>
          </p:nvSpPr>
          <p:spPr>
            <a:xfrm>
              <a:off x="6412805" y="3436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8" name="pt16938"/>
            <p:cNvSpPr/>
            <p:nvPr/>
          </p:nvSpPr>
          <p:spPr>
            <a:xfrm>
              <a:off x="6455019" y="3397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9" name="pt16939"/>
            <p:cNvSpPr/>
            <p:nvPr/>
          </p:nvSpPr>
          <p:spPr>
            <a:xfrm>
              <a:off x="6600231" y="3305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0" name="pt16940"/>
            <p:cNvSpPr/>
            <p:nvPr/>
          </p:nvSpPr>
          <p:spPr>
            <a:xfrm>
              <a:off x="6417446" y="3487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1" name="pt16941"/>
            <p:cNvSpPr/>
            <p:nvPr/>
          </p:nvSpPr>
          <p:spPr>
            <a:xfrm>
              <a:off x="6855102" y="3404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2" name="pt16942"/>
            <p:cNvSpPr/>
            <p:nvPr/>
          </p:nvSpPr>
          <p:spPr>
            <a:xfrm>
              <a:off x="6379706" y="3258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3" name="pt16943"/>
            <p:cNvSpPr/>
            <p:nvPr/>
          </p:nvSpPr>
          <p:spPr>
            <a:xfrm>
              <a:off x="6717121" y="3366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4" name="pt16944"/>
            <p:cNvSpPr/>
            <p:nvPr/>
          </p:nvSpPr>
          <p:spPr>
            <a:xfrm>
              <a:off x="6848545" y="340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5" name="pt16945"/>
            <p:cNvSpPr/>
            <p:nvPr/>
          </p:nvSpPr>
          <p:spPr>
            <a:xfrm>
              <a:off x="6387562" y="3457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6" name="pt16946"/>
            <p:cNvSpPr/>
            <p:nvPr/>
          </p:nvSpPr>
          <p:spPr>
            <a:xfrm>
              <a:off x="6391014" y="3351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7" name="pt16947"/>
            <p:cNvSpPr/>
            <p:nvPr/>
          </p:nvSpPr>
          <p:spPr>
            <a:xfrm>
              <a:off x="6488715" y="3369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8" name="pt16948"/>
            <p:cNvSpPr/>
            <p:nvPr/>
          </p:nvSpPr>
          <p:spPr>
            <a:xfrm>
              <a:off x="6773779" y="3394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9" name="pt16949"/>
            <p:cNvSpPr/>
            <p:nvPr/>
          </p:nvSpPr>
          <p:spPr>
            <a:xfrm>
              <a:off x="6317925" y="3119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0" name="pt16950"/>
            <p:cNvSpPr/>
            <p:nvPr/>
          </p:nvSpPr>
          <p:spPr>
            <a:xfrm>
              <a:off x="6331244" y="3355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1" name="pt16951"/>
            <p:cNvSpPr/>
            <p:nvPr/>
          </p:nvSpPr>
          <p:spPr>
            <a:xfrm>
              <a:off x="6502928" y="3330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2" name="pt16952"/>
            <p:cNvSpPr/>
            <p:nvPr/>
          </p:nvSpPr>
          <p:spPr>
            <a:xfrm>
              <a:off x="6631755" y="3476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3" name="pt16953"/>
            <p:cNvSpPr/>
            <p:nvPr/>
          </p:nvSpPr>
          <p:spPr>
            <a:xfrm>
              <a:off x="6908880" y="3472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4" name="pt16954"/>
            <p:cNvSpPr/>
            <p:nvPr/>
          </p:nvSpPr>
          <p:spPr>
            <a:xfrm>
              <a:off x="6310841" y="3326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5" name="pt16955"/>
            <p:cNvSpPr/>
            <p:nvPr/>
          </p:nvSpPr>
          <p:spPr>
            <a:xfrm>
              <a:off x="6771433" y="3343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6" name="pt16956"/>
            <p:cNvSpPr/>
            <p:nvPr/>
          </p:nvSpPr>
          <p:spPr>
            <a:xfrm>
              <a:off x="6880834" y="3445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7" name="pt16957"/>
            <p:cNvSpPr/>
            <p:nvPr/>
          </p:nvSpPr>
          <p:spPr>
            <a:xfrm>
              <a:off x="7148850" y="358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8" name="pt16958"/>
            <p:cNvSpPr/>
            <p:nvPr/>
          </p:nvSpPr>
          <p:spPr>
            <a:xfrm>
              <a:off x="6839199" y="3303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9" name="pt16959"/>
            <p:cNvSpPr/>
            <p:nvPr/>
          </p:nvSpPr>
          <p:spPr>
            <a:xfrm>
              <a:off x="6497220" y="3290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0" name="pt16960"/>
            <p:cNvSpPr/>
            <p:nvPr/>
          </p:nvSpPr>
          <p:spPr>
            <a:xfrm>
              <a:off x="6583004" y="3175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1" name="pt16961"/>
            <p:cNvSpPr/>
            <p:nvPr/>
          </p:nvSpPr>
          <p:spPr>
            <a:xfrm>
              <a:off x="6791142" y="3315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2" name="pt16962"/>
            <p:cNvSpPr/>
            <p:nvPr/>
          </p:nvSpPr>
          <p:spPr>
            <a:xfrm>
              <a:off x="6737171" y="3265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3" name="pt16963"/>
            <p:cNvSpPr/>
            <p:nvPr/>
          </p:nvSpPr>
          <p:spPr>
            <a:xfrm>
              <a:off x="6631524" y="3421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4" name="pt16964"/>
            <p:cNvSpPr/>
            <p:nvPr/>
          </p:nvSpPr>
          <p:spPr>
            <a:xfrm>
              <a:off x="6673847" y="3322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5" name="pt16965"/>
            <p:cNvSpPr/>
            <p:nvPr/>
          </p:nvSpPr>
          <p:spPr>
            <a:xfrm>
              <a:off x="6576929" y="3293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6" name="pt16966"/>
            <p:cNvSpPr/>
            <p:nvPr/>
          </p:nvSpPr>
          <p:spPr>
            <a:xfrm>
              <a:off x="6598509" y="3456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7" name="pt16967"/>
            <p:cNvSpPr/>
            <p:nvPr/>
          </p:nvSpPr>
          <p:spPr>
            <a:xfrm>
              <a:off x="6782380" y="3396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8" name="pt16968"/>
            <p:cNvSpPr/>
            <p:nvPr/>
          </p:nvSpPr>
          <p:spPr>
            <a:xfrm>
              <a:off x="6899945" y="3350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9" name="pt16969"/>
            <p:cNvSpPr/>
            <p:nvPr/>
          </p:nvSpPr>
          <p:spPr>
            <a:xfrm>
              <a:off x="6780130" y="3305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0" name="pt16970"/>
            <p:cNvSpPr/>
            <p:nvPr/>
          </p:nvSpPr>
          <p:spPr>
            <a:xfrm>
              <a:off x="6579301" y="3414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1" name="pt16971"/>
            <p:cNvSpPr/>
            <p:nvPr/>
          </p:nvSpPr>
          <p:spPr>
            <a:xfrm>
              <a:off x="6333861" y="3368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2" name="pt16972"/>
            <p:cNvSpPr/>
            <p:nvPr/>
          </p:nvSpPr>
          <p:spPr>
            <a:xfrm>
              <a:off x="6580021" y="3457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3" name="pt16973"/>
            <p:cNvSpPr/>
            <p:nvPr/>
          </p:nvSpPr>
          <p:spPr>
            <a:xfrm>
              <a:off x="6821669" y="348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4" name="pt16974"/>
            <p:cNvSpPr/>
            <p:nvPr/>
          </p:nvSpPr>
          <p:spPr>
            <a:xfrm>
              <a:off x="6672921" y="3453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5" name="pt16975"/>
            <p:cNvSpPr/>
            <p:nvPr/>
          </p:nvSpPr>
          <p:spPr>
            <a:xfrm>
              <a:off x="6750824" y="3392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6" name="pt16976"/>
            <p:cNvSpPr/>
            <p:nvPr/>
          </p:nvSpPr>
          <p:spPr>
            <a:xfrm>
              <a:off x="6545090" y="3391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7" name="pt16977"/>
            <p:cNvSpPr/>
            <p:nvPr/>
          </p:nvSpPr>
          <p:spPr>
            <a:xfrm>
              <a:off x="6979706" y="3317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8" name="pt16978"/>
            <p:cNvSpPr/>
            <p:nvPr/>
          </p:nvSpPr>
          <p:spPr>
            <a:xfrm>
              <a:off x="6405027" y="3431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9" name="pt16979"/>
            <p:cNvSpPr/>
            <p:nvPr/>
          </p:nvSpPr>
          <p:spPr>
            <a:xfrm>
              <a:off x="6436789" y="3323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0" name="pt16980"/>
            <p:cNvSpPr/>
            <p:nvPr/>
          </p:nvSpPr>
          <p:spPr>
            <a:xfrm>
              <a:off x="6898788" y="3401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1" name="pt16981"/>
            <p:cNvSpPr/>
            <p:nvPr/>
          </p:nvSpPr>
          <p:spPr>
            <a:xfrm>
              <a:off x="6709632" y="3327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2" name="pt16982"/>
            <p:cNvSpPr/>
            <p:nvPr/>
          </p:nvSpPr>
          <p:spPr>
            <a:xfrm>
              <a:off x="6557381" y="3352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3" name="pt16983"/>
            <p:cNvSpPr/>
            <p:nvPr/>
          </p:nvSpPr>
          <p:spPr>
            <a:xfrm>
              <a:off x="6501842" y="3154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4" name="pt16984"/>
            <p:cNvSpPr/>
            <p:nvPr/>
          </p:nvSpPr>
          <p:spPr>
            <a:xfrm>
              <a:off x="6370193" y="3161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5" name="pt16985"/>
            <p:cNvSpPr/>
            <p:nvPr/>
          </p:nvSpPr>
          <p:spPr>
            <a:xfrm>
              <a:off x="7081927" y="3204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6" name="pt16986"/>
            <p:cNvSpPr/>
            <p:nvPr/>
          </p:nvSpPr>
          <p:spPr>
            <a:xfrm>
              <a:off x="6433388" y="3457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7" name="pt16987"/>
            <p:cNvSpPr/>
            <p:nvPr/>
          </p:nvSpPr>
          <p:spPr>
            <a:xfrm>
              <a:off x="6793629" y="336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8" name="pt16988"/>
            <p:cNvSpPr/>
            <p:nvPr/>
          </p:nvSpPr>
          <p:spPr>
            <a:xfrm>
              <a:off x="6700524" y="3295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9" name="pt16989"/>
            <p:cNvSpPr/>
            <p:nvPr/>
          </p:nvSpPr>
          <p:spPr>
            <a:xfrm>
              <a:off x="6761662" y="3272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0" name="pt16990"/>
            <p:cNvSpPr/>
            <p:nvPr/>
          </p:nvSpPr>
          <p:spPr>
            <a:xfrm>
              <a:off x="6866731" y="3231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1" name="pt16991"/>
            <p:cNvSpPr/>
            <p:nvPr/>
          </p:nvSpPr>
          <p:spPr>
            <a:xfrm>
              <a:off x="7264866" y="3182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2" name="pt16992"/>
            <p:cNvSpPr/>
            <p:nvPr/>
          </p:nvSpPr>
          <p:spPr>
            <a:xfrm>
              <a:off x="6724989" y="3431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3" name="pt16993"/>
            <p:cNvSpPr/>
            <p:nvPr/>
          </p:nvSpPr>
          <p:spPr>
            <a:xfrm>
              <a:off x="6577990" y="3479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4" name="pt16994"/>
            <p:cNvSpPr/>
            <p:nvPr/>
          </p:nvSpPr>
          <p:spPr>
            <a:xfrm>
              <a:off x="6740893" y="3178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5" name="pt16995"/>
            <p:cNvSpPr/>
            <p:nvPr/>
          </p:nvSpPr>
          <p:spPr>
            <a:xfrm>
              <a:off x="6445659" y="3540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6" name="pt16996"/>
            <p:cNvSpPr/>
            <p:nvPr/>
          </p:nvSpPr>
          <p:spPr>
            <a:xfrm>
              <a:off x="7174923" y="3459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7" name="pt16997"/>
            <p:cNvSpPr/>
            <p:nvPr/>
          </p:nvSpPr>
          <p:spPr>
            <a:xfrm>
              <a:off x="6641642" y="3224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8" name="pt16998"/>
            <p:cNvSpPr/>
            <p:nvPr/>
          </p:nvSpPr>
          <p:spPr>
            <a:xfrm>
              <a:off x="6988371" y="3364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9" name="pt16999"/>
            <p:cNvSpPr/>
            <p:nvPr/>
          </p:nvSpPr>
          <p:spPr>
            <a:xfrm>
              <a:off x="6705319" y="347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0" name="pt17000"/>
            <p:cNvSpPr/>
            <p:nvPr/>
          </p:nvSpPr>
          <p:spPr>
            <a:xfrm>
              <a:off x="6620454" y="3365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1" name="pt17001"/>
            <p:cNvSpPr/>
            <p:nvPr/>
          </p:nvSpPr>
          <p:spPr>
            <a:xfrm>
              <a:off x="6763655" y="3184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2" name="pt17002"/>
            <p:cNvSpPr/>
            <p:nvPr/>
          </p:nvSpPr>
          <p:spPr>
            <a:xfrm>
              <a:off x="6842085" y="3250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3" name="pt17003"/>
            <p:cNvSpPr/>
            <p:nvPr/>
          </p:nvSpPr>
          <p:spPr>
            <a:xfrm>
              <a:off x="6668473" y="3299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4" name="pt17004"/>
            <p:cNvSpPr/>
            <p:nvPr/>
          </p:nvSpPr>
          <p:spPr>
            <a:xfrm>
              <a:off x="6898743" y="3434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5" name="pt17005"/>
            <p:cNvSpPr/>
            <p:nvPr/>
          </p:nvSpPr>
          <p:spPr>
            <a:xfrm>
              <a:off x="6798251" y="3447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6" name="pt17006"/>
            <p:cNvSpPr/>
            <p:nvPr/>
          </p:nvSpPr>
          <p:spPr>
            <a:xfrm>
              <a:off x="6665246" y="3480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7" name="pt17007"/>
            <p:cNvSpPr/>
            <p:nvPr/>
          </p:nvSpPr>
          <p:spPr>
            <a:xfrm>
              <a:off x="6628875" y="3446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8" name="pt17008"/>
            <p:cNvSpPr/>
            <p:nvPr/>
          </p:nvSpPr>
          <p:spPr>
            <a:xfrm>
              <a:off x="6878404" y="3467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9" name="pt17009"/>
            <p:cNvSpPr/>
            <p:nvPr/>
          </p:nvSpPr>
          <p:spPr>
            <a:xfrm>
              <a:off x="6641076" y="3467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0" name="pt17010"/>
            <p:cNvSpPr/>
            <p:nvPr/>
          </p:nvSpPr>
          <p:spPr>
            <a:xfrm>
              <a:off x="6438415" y="314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1" name="pt17011"/>
            <p:cNvSpPr/>
            <p:nvPr/>
          </p:nvSpPr>
          <p:spPr>
            <a:xfrm>
              <a:off x="6702336" y="3357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2" name="pt17012"/>
            <p:cNvSpPr/>
            <p:nvPr/>
          </p:nvSpPr>
          <p:spPr>
            <a:xfrm>
              <a:off x="6727644" y="3459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3" name="pt17013"/>
            <p:cNvSpPr/>
            <p:nvPr/>
          </p:nvSpPr>
          <p:spPr>
            <a:xfrm>
              <a:off x="6515836" y="3439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4" name="pt17014"/>
            <p:cNvSpPr/>
            <p:nvPr/>
          </p:nvSpPr>
          <p:spPr>
            <a:xfrm>
              <a:off x="6126025" y="3145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5" name="pt17015"/>
            <p:cNvSpPr/>
            <p:nvPr/>
          </p:nvSpPr>
          <p:spPr>
            <a:xfrm>
              <a:off x="6420017" y="3434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6" name="pt17016"/>
            <p:cNvSpPr/>
            <p:nvPr/>
          </p:nvSpPr>
          <p:spPr>
            <a:xfrm>
              <a:off x="6361335" y="3524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7" name="pt17017"/>
            <p:cNvSpPr/>
            <p:nvPr/>
          </p:nvSpPr>
          <p:spPr>
            <a:xfrm>
              <a:off x="6908090" y="3366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8" name="pt17018"/>
            <p:cNvSpPr/>
            <p:nvPr/>
          </p:nvSpPr>
          <p:spPr>
            <a:xfrm>
              <a:off x="6157896" y="3201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9" name="pt17019"/>
            <p:cNvSpPr/>
            <p:nvPr/>
          </p:nvSpPr>
          <p:spPr>
            <a:xfrm>
              <a:off x="7258033" y="344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0" name="pt17020"/>
            <p:cNvSpPr/>
            <p:nvPr/>
          </p:nvSpPr>
          <p:spPr>
            <a:xfrm>
              <a:off x="7013287" y="3430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1" name="pt17021"/>
            <p:cNvSpPr/>
            <p:nvPr/>
          </p:nvSpPr>
          <p:spPr>
            <a:xfrm>
              <a:off x="7096718" y="3241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2" name="pt17022"/>
            <p:cNvSpPr/>
            <p:nvPr/>
          </p:nvSpPr>
          <p:spPr>
            <a:xfrm>
              <a:off x="7061202" y="3385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3" name="pt17023"/>
            <p:cNvSpPr/>
            <p:nvPr/>
          </p:nvSpPr>
          <p:spPr>
            <a:xfrm>
              <a:off x="6780940" y="3446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4" name="pt17024"/>
            <p:cNvSpPr/>
            <p:nvPr/>
          </p:nvSpPr>
          <p:spPr>
            <a:xfrm>
              <a:off x="7265220" y="3398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5" name="pt17025"/>
            <p:cNvSpPr/>
            <p:nvPr/>
          </p:nvSpPr>
          <p:spPr>
            <a:xfrm>
              <a:off x="6620724" y="3471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6" name="pt17026"/>
            <p:cNvSpPr/>
            <p:nvPr/>
          </p:nvSpPr>
          <p:spPr>
            <a:xfrm>
              <a:off x="7105158" y="3460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7" name="pt17027"/>
            <p:cNvSpPr/>
            <p:nvPr/>
          </p:nvSpPr>
          <p:spPr>
            <a:xfrm>
              <a:off x="6729733" y="3467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8" name="pt17028"/>
            <p:cNvSpPr/>
            <p:nvPr/>
          </p:nvSpPr>
          <p:spPr>
            <a:xfrm>
              <a:off x="7162002" y="3458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9" name="pt17029"/>
            <p:cNvSpPr/>
            <p:nvPr/>
          </p:nvSpPr>
          <p:spPr>
            <a:xfrm>
              <a:off x="7088586" y="3323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0" name="pt17030"/>
            <p:cNvSpPr/>
            <p:nvPr/>
          </p:nvSpPr>
          <p:spPr>
            <a:xfrm>
              <a:off x="7258676" y="3431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1" name="pt17031"/>
            <p:cNvSpPr/>
            <p:nvPr/>
          </p:nvSpPr>
          <p:spPr>
            <a:xfrm>
              <a:off x="7115379" y="3479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2" name="pt17032"/>
            <p:cNvSpPr/>
            <p:nvPr/>
          </p:nvSpPr>
          <p:spPr>
            <a:xfrm>
              <a:off x="6681181" y="3494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3" name="pt17033"/>
            <p:cNvSpPr/>
            <p:nvPr/>
          </p:nvSpPr>
          <p:spPr>
            <a:xfrm>
              <a:off x="6904702" y="3322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4" name="pt17034"/>
            <p:cNvSpPr/>
            <p:nvPr/>
          </p:nvSpPr>
          <p:spPr>
            <a:xfrm>
              <a:off x="7206177" y="3490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5" name="pt17035"/>
            <p:cNvSpPr/>
            <p:nvPr/>
          </p:nvSpPr>
          <p:spPr>
            <a:xfrm>
              <a:off x="6585537" y="3420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6" name="pt17036"/>
            <p:cNvSpPr/>
            <p:nvPr/>
          </p:nvSpPr>
          <p:spPr>
            <a:xfrm>
              <a:off x="7279310" y="3536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7" name="pt17037"/>
            <p:cNvSpPr/>
            <p:nvPr/>
          </p:nvSpPr>
          <p:spPr>
            <a:xfrm>
              <a:off x="6540957" y="3482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8" name="pt17038"/>
            <p:cNvSpPr/>
            <p:nvPr/>
          </p:nvSpPr>
          <p:spPr>
            <a:xfrm>
              <a:off x="6778684" y="3375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9" name="pt17039"/>
            <p:cNvSpPr/>
            <p:nvPr/>
          </p:nvSpPr>
          <p:spPr>
            <a:xfrm>
              <a:off x="6814347" y="3426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0" name="pt17040"/>
            <p:cNvSpPr/>
            <p:nvPr/>
          </p:nvSpPr>
          <p:spPr>
            <a:xfrm>
              <a:off x="6810851" y="3416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1" name="pt17041"/>
            <p:cNvSpPr/>
            <p:nvPr/>
          </p:nvSpPr>
          <p:spPr>
            <a:xfrm>
              <a:off x="6675023" y="3444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2" name="pt17042"/>
            <p:cNvSpPr/>
            <p:nvPr/>
          </p:nvSpPr>
          <p:spPr>
            <a:xfrm>
              <a:off x="6797557" y="3420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3" name="pt17043"/>
            <p:cNvSpPr/>
            <p:nvPr/>
          </p:nvSpPr>
          <p:spPr>
            <a:xfrm>
              <a:off x="7111438" y="3456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4" name="pt17044"/>
            <p:cNvSpPr/>
            <p:nvPr/>
          </p:nvSpPr>
          <p:spPr>
            <a:xfrm>
              <a:off x="6699013" y="3481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5" name="pt17045"/>
            <p:cNvSpPr/>
            <p:nvPr/>
          </p:nvSpPr>
          <p:spPr>
            <a:xfrm>
              <a:off x="6314583" y="3176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6" name="pt17046"/>
            <p:cNvSpPr/>
            <p:nvPr/>
          </p:nvSpPr>
          <p:spPr>
            <a:xfrm>
              <a:off x="6655527" y="3493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7" name="pt17047"/>
            <p:cNvSpPr/>
            <p:nvPr/>
          </p:nvSpPr>
          <p:spPr>
            <a:xfrm>
              <a:off x="6640292" y="3418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8" name="pt17048"/>
            <p:cNvSpPr/>
            <p:nvPr/>
          </p:nvSpPr>
          <p:spPr>
            <a:xfrm>
              <a:off x="6792999" y="3119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9" name="pt17049"/>
            <p:cNvSpPr/>
            <p:nvPr/>
          </p:nvSpPr>
          <p:spPr>
            <a:xfrm>
              <a:off x="6714679" y="3467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0" name="pt17050"/>
            <p:cNvSpPr/>
            <p:nvPr/>
          </p:nvSpPr>
          <p:spPr>
            <a:xfrm>
              <a:off x="6353344" y="3234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1" name="pt17051"/>
            <p:cNvSpPr/>
            <p:nvPr/>
          </p:nvSpPr>
          <p:spPr>
            <a:xfrm>
              <a:off x="6441295" y="3486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2" name="pt17052"/>
            <p:cNvSpPr/>
            <p:nvPr/>
          </p:nvSpPr>
          <p:spPr>
            <a:xfrm>
              <a:off x="6360467" y="334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3" name="pt17053"/>
            <p:cNvSpPr/>
            <p:nvPr/>
          </p:nvSpPr>
          <p:spPr>
            <a:xfrm>
              <a:off x="6388680" y="3231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4" name="pt17054"/>
            <p:cNvSpPr/>
            <p:nvPr/>
          </p:nvSpPr>
          <p:spPr>
            <a:xfrm>
              <a:off x="6498666" y="3482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5" name="pt17055"/>
            <p:cNvSpPr/>
            <p:nvPr/>
          </p:nvSpPr>
          <p:spPr>
            <a:xfrm>
              <a:off x="6350124" y="3509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6" name="pt17056"/>
            <p:cNvSpPr/>
            <p:nvPr/>
          </p:nvSpPr>
          <p:spPr>
            <a:xfrm>
              <a:off x="6388076" y="3549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7" name="pt17057"/>
            <p:cNvSpPr/>
            <p:nvPr/>
          </p:nvSpPr>
          <p:spPr>
            <a:xfrm>
              <a:off x="6813685" y="3546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8" name="pt17058"/>
            <p:cNvSpPr/>
            <p:nvPr/>
          </p:nvSpPr>
          <p:spPr>
            <a:xfrm>
              <a:off x="6546273" y="3509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9" name="pt17059"/>
            <p:cNvSpPr/>
            <p:nvPr/>
          </p:nvSpPr>
          <p:spPr>
            <a:xfrm>
              <a:off x="6712949" y="3542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0" name="pt17060"/>
            <p:cNvSpPr/>
            <p:nvPr/>
          </p:nvSpPr>
          <p:spPr>
            <a:xfrm>
              <a:off x="6514910" y="3358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1" name="pt17061"/>
            <p:cNvSpPr/>
            <p:nvPr/>
          </p:nvSpPr>
          <p:spPr>
            <a:xfrm>
              <a:off x="6645826" y="3456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2" name="pt17062"/>
            <p:cNvSpPr/>
            <p:nvPr/>
          </p:nvSpPr>
          <p:spPr>
            <a:xfrm>
              <a:off x="6674914" y="3530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3" name="pt17063"/>
            <p:cNvSpPr/>
            <p:nvPr/>
          </p:nvSpPr>
          <p:spPr>
            <a:xfrm>
              <a:off x="6867547" y="3392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4" name="pt17064"/>
            <p:cNvSpPr/>
            <p:nvPr/>
          </p:nvSpPr>
          <p:spPr>
            <a:xfrm>
              <a:off x="6657294" y="345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5" name="pt17065"/>
            <p:cNvSpPr/>
            <p:nvPr/>
          </p:nvSpPr>
          <p:spPr>
            <a:xfrm>
              <a:off x="6678681" y="3372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6" name="pt17066"/>
            <p:cNvSpPr/>
            <p:nvPr/>
          </p:nvSpPr>
          <p:spPr>
            <a:xfrm>
              <a:off x="6643358" y="3304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7" name="pt17067"/>
            <p:cNvSpPr/>
            <p:nvPr/>
          </p:nvSpPr>
          <p:spPr>
            <a:xfrm>
              <a:off x="6919300" y="3345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8" name="pt17068"/>
            <p:cNvSpPr/>
            <p:nvPr/>
          </p:nvSpPr>
          <p:spPr>
            <a:xfrm>
              <a:off x="6708058" y="3427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9" name="pt17069"/>
            <p:cNvSpPr/>
            <p:nvPr/>
          </p:nvSpPr>
          <p:spPr>
            <a:xfrm>
              <a:off x="6429062" y="3441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0" name="pt17070"/>
            <p:cNvSpPr/>
            <p:nvPr/>
          </p:nvSpPr>
          <p:spPr>
            <a:xfrm>
              <a:off x="6617793" y="3325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1" name="pt17071"/>
            <p:cNvSpPr/>
            <p:nvPr/>
          </p:nvSpPr>
          <p:spPr>
            <a:xfrm>
              <a:off x="6681310" y="3448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2" name="pt17072"/>
            <p:cNvSpPr/>
            <p:nvPr/>
          </p:nvSpPr>
          <p:spPr>
            <a:xfrm>
              <a:off x="6578838" y="3312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3" name="pt17073"/>
            <p:cNvSpPr/>
            <p:nvPr/>
          </p:nvSpPr>
          <p:spPr>
            <a:xfrm>
              <a:off x="6731469" y="3397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4" name="pt17074"/>
            <p:cNvSpPr/>
            <p:nvPr/>
          </p:nvSpPr>
          <p:spPr>
            <a:xfrm>
              <a:off x="6341729" y="358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5" name="pt17075"/>
            <p:cNvSpPr/>
            <p:nvPr/>
          </p:nvSpPr>
          <p:spPr>
            <a:xfrm>
              <a:off x="6887545" y="3365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6" name="pt17076"/>
            <p:cNvSpPr/>
            <p:nvPr/>
          </p:nvSpPr>
          <p:spPr>
            <a:xfrm>
              <a:off x="6677492" y="3460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7" name="pt17077"/>
            <p:cNvSpPr/>
            <p:nvPr/>
          </p:nvSpPr>
          <p:spPr>
            <a:xfrm>
              <a:off x="6802989" y="3418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8" name="pt17078"/>
            <p:cNvSpPr/>
            <p:nvPr/>
          </p:nvSpPr>
          <p:spPr>
            <a:xfrm>
              <a:off x="6375355" y="3416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9" name="pt17079"/>
            <p:cNvSpPr/>
            <p:nvPr/>
          </p:nvSpPr>
          <p:spPr>
            <a:xfrm>
              <a:off x="6934811" y="3401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0" name="pt17080"/>
            <p:cNvSpPr/>
            <p:nvPr/>
          </p:nvSpPr>
          <p:spPr>
            <a:xfrm>
              <a:off x="6728943" y="3476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1" name="pt17081"/>
            <p:cNvSpPr/>
            <p:nvPr/>
          </p:nvSpPr>
          <p:spPr>
            <a:xfrm>
              <a:off x="6658239" y="3399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2" name="pt17082"/>
            <p:cNvSpPr/>
            <p:nvPr/>
          </p:nvSpPr>
          <p:spPr>
            <a:xfrm>
              <a:off x="6473673" y="3364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3" name="pt17083"/>
            <p:cNvSpPr/>
            <p:nvPr/>
          </p:nvSpPr>
          <p:spPr>
            <a:xfrm>
              <a:off x="6844251" y="3343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4" name="pt17084"/>
            <p:cNvSpPr/>
            <p:nvPr/>
          </p:nvSpPr>
          <p:spPr>
            <a:xfrm>
              <a:off x="7175868" y="3316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5" name="pt17085"/>
            <p:cNvSpPr/>
            <p:nvPr/>
          </p:nvSpPr>
          <p:spPr>
            <a:xfrm>
              <a:off x="6979712" y="3289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6" name="pt17086"/>
            <p:cNvSpPr/>
            <p:nvPr/>
          </p:nvSpPr>
          <p:spPr>
            <a:xfrm>
              <a:off x="6629685" y="3388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7" name="pt17087"/>
            <p:cNvSpPr/>
            <p:nvPr/>
          </p:nvSpPr>
          <p:spPr>
            <a:xfrm>
              <a:off x="6590750" y="3233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8" name="pt17088"/>
            <p:cNvSpPr/>
            <p:nvPr/>
          </p:nvSpPr>
          <p:spPr>
            <a:xfrm>
              <a:off x="6683078" y="3406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9" name="pt17089"/>
            <p:cNvSpPr/>
            <p:nvPr/>
          </p:nvSpPr>
          <p:spPr>
            <a:xfrm>
              <a:off x="6928088" y="3324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0" name="pt17090"/>
            <p:cNvSpPr/>
            <p:nvPr/>
          </p:nvSpPr>
          <p:spPr>
            <a:xfrm>
              <a:off x="7007778" y="3327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1" name="pt17091"/>
            <p:cNvSpPr/>
            <p:nvPr/>
          </p:nvSpPr>
          <p:spPr>
            <a:xfrm>
              <a:off x="6630637" y="3552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2" name="pt17092"/>
            <p:cNvSpPr/>
            <p:nvPr/>
          </p:nvSpPr>
          <p:spPr>
            <a:xfrm>
              <a:off x="6495709" y="3435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3" name="pt17093"/>
            <p:cNvSpPr/>
            <p:nvPr/>
          </p:nvSpPr>
          <p:spPr>
            <a:xfrm>
              <a:off x="6775708" y="3383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4" name="pt17094"/>
            <p:cNvSpPr/>
            <p:nvPr/>
          </p:nvSpPr>
          <p:spPr>
            <a:xfrm>
              <a:off x="6554482" y="328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5" name="pt17095"/>
            <p:cNvSpPr/>
            <p:nvPr/>
          </p:nvSpPr>
          <p:spPr>
            <a:xfrm>
              <a:off x="6487938" y="3552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6" name="pt17096"/>
            <p:cNvSpPr/>
            <p:nvPr/>
          </p:nvSpPr>
          <p:spPr>
            <a:xfrm>
              <a:off x="6870015" y="3358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7" name="pt17097"/>
            <p:cNvSpPr/>
            <p:nvPr/>
          </p:nvSpPr>
          <p:spPr>
            <a:xfrm>
              <a:off x="7033529" y="3293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8" name="pt17098"/>
            <p:cNvSpPr/>
            <p:nvPr/>
          </p:nvSpPr>
          <p:spPr>
            <a:xfrm>
              <a:off x="6877228" y="3459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9" name="pt17099"/>
            <p:cNvSpPr/>
            <p:nvPr/>
          </p:nvSpPr>
          <p:spPr>
            <a:xfrm>
              <a:off x="6646122" y="346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0" name="pt17100"/>
            <p:cNvSpPr/>
            <p:nvPr/>
          </p:nvSpPr>
          <p:spPr>
            <a:xfrm>
              <a:off x="6780195" y="3469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1" name="pt17101"/>
            <p:cNvSpPr/>
            <p:nvPr/>
          </p:nvSpPr>
          <p:spPr>
            <a:xfrm>
              <a:off x="7147790" y="3330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2" name="pt17102"/>
            <p:cNvSpPr/>
            <p:nvPr/>
          </p:nvSpPr>
          <p:spPr>
            <a:xfrm>
              <a:off x="6780233" y="3432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3" name="pt17103"/>
            <p:cNvSpPr/>
            <p:nvPr/>
          </p:nvSpPr>
          <p:spPr>
            <a:xfrm>
              <a:off x="6356205" y="3134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4" name="pt17104"/>
            <p:cNvSpPr/>
            <p:nvPr/>
          </p:nvSpPr>
          <p:spPr>
            <a:xfrm>
              <a:off x="6692141" y="3445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5" name="pt17105"/>
            <p:cNvSpPr/>
            <p:nvPr/>
          </p:nvSpPr>
          <p:spPr>
            <a:xfrm>
              <a:off x="6503802" y="334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6" name="pt17106"/>
            <p:cNvSpPr/>
            <p:nvPr/>
          </p:nvSpPr>
          <p:spPr>
            <a:xfrm>
              <a:off x="6241938" y="3509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7" name="pt17107"/>
            <p:cNvSpPr/>
            <p:nvPr/>
          </p:nvSpPr>
          <p:spPr>
            <a:xfrm>
              <a:off x="6488433" y="3407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8" name="pt17108"/>
            <p:cNvSpPr/>
            <p:nvPr/>
          </p:nvSpPr>
          <p:spPr>
            <a:xfrm>
              <a:off x="6818506" y="3539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9" name="pt17109"/>
            <p:cNvSpPr/>
            <p:nvPr/>
          </p:nvSpPr>
          <p:spPr>
            <a:xfrm>
              <a:off x="6747424" y="3513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0" name="pt17110"/>
            <p:cNvSpPr/>
            <p:nvPr/>
          </p:nvSpPr>
          <p:spPr>
            <a:xfrm>
              <a:off x="6551024" y="3538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1" name="pt17111"/>
            <p:cNvSpPr/>
            <p:nvPr/>
          </p:nvSpPr>
          <p:spPr>
            <a:xfrm>
              <a:off x="6517205" y="3442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2" name="pt17112"/>
            <p:cNvSpPr/>
            <p:nvPr/>
          </p:nvSpPr>
          <p:spPr>
            <a:xfrm>
              <a:off x="6558326" y="3353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3" name="pt17113"/>
            <p:cNvSpPr/>
            <p:nvPr/>
          </p:nvSpPr>
          <p:spPr>
            <a:xfrm>
              <a:off x="6154617" y="3106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4" name="pt17114"/>
            <p:cNvSpPr/>
            <p:nvPr/>
          </p:nvSpPr>
          <p:spPr>
            <a:xfrm>
              <a:off x="6380844" y="3285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5" name="pt17115"/>
            <p:cNvSpPr/>
            <p:nvPr/>
          </p:nvSpPr>
          <p:spPr>
            <a:xfrm>
              <a:off x="6257076" y="3059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6" name="pt17116"/>
            <p:cNvSpPr/>
            <p:nvPr/>
          </p:nvSpPr>
          <p:spPr>
            <a:xfrm>
              <a:off x="6515637" y="3456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7" name="pt17117"/>
            <p:cNvSpPr/>
            <p:nvPr/>
          </p:nvSpPr>
          <p:spPr>
            <a:xfrm>
              <a:off x="6258857" y="3298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8" name="pt17118"/>
            <p:cNvSpPr/>
            <p:nvPr/>
          </p:nvSpPr>
          <p:spPr>
            <a:xfrm>
              <a:off x="6460104" y="3391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9" name="pt17119"/>
            <p:cNvSpPr/>
            <p:nvPr/>
          </p:nvSpPr>
          <p:spPr>
            <a:xfrm>
              <a:off x="6159130" y="3724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0" name="pt17120"/>
            <p:cNvSpPr/>
            <p:nvPr/>
          </p:nvSpPr>
          <p:spPr>
            <a:xfrm>
              <a:off x="6437329" y="3606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1" name="pt17121"/>
            <p:cNvSpPr/>
            <p:nvPr/>
          </p:nvSpPr>
          <p:spPr>
            <a:xfrm>
              <a:off x="6356989" y="3349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2" name="pt17122"/>
            <p:cNvSpPr/>
            <p:nvPr/>
          </p:nvSpPr>
          <p:spPr>
            <a:xfrm>
              <a:off x="6525819" y="3379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3" name="pt17123"/>
            <p:cNvSpPr/>
            <p:nvPr/>
          </p:nvSpPr>
          <p:spPr>
            <a:xfrm>
              <a:off x="6226497" y="322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4" name="pt17124"/>
            <p:cNvSpPr/>
            <p:nvPr/>
          </p:nvSpPr>
          <p:spPr>
            <a:xfrm>
              <a:off x="6311073" y="3372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5" name="pt17125"/>
            <p:cNvSpPr/>
            <p:nvPr/>
          </p:nvSpPr>
          <p:spPr>
            <a:xfrm>
              <a:off x="6369344" y="3281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6" name="pt17126"/>
            <p:cNvSpPr/>
            <p:nvPr/>
          </p:nvSpPr>
          <p:spPr>
            <a:xfrm>
              <a:off x="6757188" y="3522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7" name="pt17127"/>
            <p:cNvSpPr/>
            <p:nvPr/>
          </p:nvSpPr>
          <p:spPr>
            <a:xfrm>
              <a:off x="6381583" y="324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8" name="pt17128"/>
            <p:cNvSpPr/>
            <p:nvPr/>
          </p:nvSpPr>
          <p:spPr>
            <a:xfrm>
              <a:off x="6235040" y="3068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9" name="pt17129"/>
            <p:cNvSpPr/>
            <p:nvPr/>
          </p:nvSpPr>
          <p:spPr>
            <a:xfrm>
              <a:off x="6693485" y="3321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0" name="pt17130"/>
            <p:cNvSpPr/>
            <p:nvPr/>
          </p:nvSpPr>
          <p:spPr>
            <a:xfrm>
              <a:off x="6317893" y="3572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1" name="pt17131"/>
            <p:cNvSpPr/>
            <p:nvPr/>
          </p:nvSpPr>
          <p:spPr>
            <a:xfrm>
              <a:off x="6330666" y="3161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2" name="pt17132"/>
            <p:cNvSpPr/>
            <p:nvPr/>
          </p:nvSpPr>
          <p:spPr>
            <a:xfrm>
              <a:off x="6516807" y="3353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3" name="pt17133"/>
            <p:cNvSpPr/>
            <p:nvPr/>
          </p:nvSpPr>
          <p:spPr>
            <a:xfrm>
              <a:off x="6270003" y="3238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4" name="pt17134"/>
            <p:cNvSpPr/>
            <p:nvPr/>
          </p:nvSpPr>
          <p:spPr>
            <a:xfrm>
              <a:off x="6425951" y="3566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5" name="pt17135"/>
            <p:cNvSpPr/>
            <p:nvPr/>
          </p:nvSpPr>
          <p:spPr>
            <a:xfrm>
              <a:off x="6345573" y="319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6" name="pt17136"/>
            <p:cNvSpPr/>
            <p:nvPr/>
          </p:nvSpPr>
          <p:spPr>
            <a:xfrm>
              <a:off x="6513528" y="3578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7" name="pt17137"/>
            <p:cNvSpPr/>
            <p:nvPr/>
          </p:nvSpPr>
          <p:spPr>
            <a:xfrm>
              <a:off x="6443795" y="3491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8" name="pt17138"/>
            <p:cNvSpPr/>
            <p:nvPr/>
          </p:nvSpPr>
          <p:spPr>
            <a:xfrm>
              <a:off x="6409752" y="3649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9" name="pt17139"/>
            <p:cNvSpPr/>
            <p:nvPr/>
          </p:nvSpPr>
          <p:spPr>
            <a:xfrm>
              <a:off x="6342969" y="3580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0" name="pt17140"/>
            <p:cNvSpPr/>
            <p:nvPr/>
          </p:nvSpPr>
          <p:spPr>
            <a:xfrm>
              <a:off x="6312056" y="3284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1" name="pt17141"/>
            <p:cNvSpPr/>
            <p:nvPr/>
          </p:nvSpPr>
          <p:spPr>
            <a:xfrm>
              <a:off x="7221000" y="3407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2" name="pt17142"/>
            <p:cNvSpPr/>
            <p:nvPr/>
          </p:nvSpPr>
          <p:spPr>
            <a:xfrm>
              <a:off x="6987677" y="3362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3" name="pt17143"/>
            <p:cNvSpPr/>
            <p:nvPr/>
          </p:nvSpPr>
          <p:spPr>
            <a:xfrm>
              <a:off x="6708842" y="3461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4" name="pt17144"/>
            <p:cNvSpPr/>
            <p:nvPr/>
          </p:nvSpPr>
          <p:spPr>
            <a:xfrm>
              <a:off x="6746061" y="3299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5" name="pt17145"/>
            <p:cNvSpPr/>
            <p:nvPr/>
          </p:nvSpPr>
          <p:spPr>
            <a:xfrm>
              <a:off x="6405374" y="3357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6" name="pt17146"/>
            <p:cNvSpPr/>
            <p:nvPr/>
          </p:nvSpPr>
          <p:spPr>
            <a:xfrm>
              <a:off x="6349179" y="3234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7" name="pt17147"/>
            <p:cNvSpPr/>
            <p:nvPr/>
          </p:nvSpPr>
          <p:spPr>
            <a:xfrm>
              <a:off x="7051251" y="3468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8" name="pt17148"/>
            <p:cNvSpPr/>
            <p:nvPr/>
          </p:nvSpPr>
          <p:spPr>
            <a:xfrm>
              <a:off x="6495915" y="3599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9" name="pt17149"/>
            <p:cNvSpPr/>
            <p:nvPr/>
          </p:nvSpPr>
          <p:spPr>
            <a:xfrm>
              <a:off x="6514229" y="3528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0" name="pt17150"/>
            <p:cNvSpPr/>
            <p:nvPr/>
          </p:nvSpPr>
          <p:spPr>
            <a:xfrm>
              <a:off x="6746749" y="3279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1" name="pt17151"/>
            <p:cNvSpPr/>
            <p:nvPr/>
          </p:nvSpPr>
          <p:spPr>
            <a:xfrm>
              <a:off x="6806190" y="3384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2" name="pt17152"/>
            <p:cNvSpPr/>
            <p:nvPr/>
          </p:nvSpPr>
          <p:spPr>
            <a:xfrm>
              <a:off x="6436294" y="3317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3" name="pt17153"/>
            <p:cNvSpPr/>
            <p:nvPr/>
          </p:nvSpPr>
          <p:spPr>
            <a:xfrm>
              <a:off x="6957406" y="3314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4" name="pt17154"/>
            <p:cNvSpPr/>
            <p:nvPr/>
          </p:nvSpPr>
          <p:spPr>
            <a:xfrm>
              <a:off x="7104175" y="3264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5" name="pt17155"/>
            <p:cNvSpPr/>
            <p:nvPr/>
          </p:nvSpPr>
          <p:spPr>
            <a:xfrm>
              <a:off x="6646578" y="339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6" name="pt17156"/>
            <p:cNvSpPr/>
            <p:nvPr/>
          </p:nvSpPr>
          <p:spPr>
            <a:xfrm>
              <a:off x="6725709" y="3454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7" name="pt17157"/>
            <p:cNvSpPr/>
            <p:nvPr/>
          </p:nvSpPr>
          <p:spPr>
            <a:xfrm>
              <a:off x="6201202" y="3163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8" name="pt17158"/>
            <p:cNvSpPr/>
            <p:nvPr/>
          </p:nvSpPr>
          <p:spPr>
            <a:xfrm>
              <a:off x="6721769" y="3423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9" name="pt17159"/>
            <p:cNvSpPr/>
            <p:nvPr/>
          </p:nvSpPr>
          <p:spPr>
            <a:xfrm>
              <a:off x="6393321" y="3542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0" name="pt17160"/>
            <p:cNvSpPr/>
            <p:nvPr/>
          </p:nvSpPr>
          <p:spPr>
            <a:xfrm>
              <a:off x="6872182" y="3401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1" name="pt17161"/>
            <p:cNvSpPr/>
            <p:nvPr/>
          </p:nvSpPr>
          <p:spPr>
            <a:xfrm>
              <a:off x="6695111" y="339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2" name="pt17162"/>
            <p:cNvSpPr/>
            <p:nvPr/>
          </p:nvSpPr>
          <p:spPr>
            <a:xfrm>
              <a:off x="6860110" y="351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3" name="pt17163"/>
            <p:cNvSpPr/>
            <p:nvPr/>
          </p:nvSpPr>
          <p:spPr>
            <a:xfrm>
              <a:off x="6369858" y="3215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4" name="pt17164"/>
            <p:cNvSpPr/>
            <p:nvPr/>
          </p:nvSpPr>
          <p:spPr>
            <a:xfrm>
              <a:off x="6447498" y="3303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5" name="pt17165"/>
            <p:cNvSpPr/>
            <p:nvPr/>
          </p:nvSpPr>
          <p:spPr>
            <a:xfrm>
              <a:off x="6480288" y="3241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6" name="pt17166"/>
            <p:cNvSpPr/>
            <p:nvPr/>
          </p:nvSpPr>
          <p:spPr>
            <a:xfrm>
              <a:off x="6523299" y="3147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7" name="pt17167"/>
            <p:cNvSpPr/>
            <p:nvPr/>
          </p:nvSpPr>
          <p:spPr>
            <a:xfrm>
              <a:off x="6383775" y="330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8" name="pt17168"/>
            <p:cNvSpPr/>
            <p:nvPr/>
          </p:nvSpPr>
          <p:spPr>
            <a:xfrm>
              <a:off x="6760331" y="3432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9" name="pt17169"/>
            <p:cNvSpPr/>
            <p:nvPr/>
          </p:nvSpPr>
          <p:spPr>
            <a:xfrm>
              <a:off x="6563739" y="3283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0" name="pt17170"/>
            <p:cNvSpPr/>
            <p:nvPr/>
          </p:nvSpPr>
          <p:spPr>
            <a:xfrm>
              <a:off x="6869591" y="3307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1" name="pt17171"/>
            <p:cNvSpPr/>
            <p:nvPr/>
          </p:nvSpPr>
          <p:spPr>
            <a:xfrm>
              <a:off x="6786790" y="3291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2" name="pt17172"/>
            <p:cNvSpPr/>
            <p:nvPr/>
          </p:nvSpPr>
          <p:spPr>
            <a:xfrm>
              <a:off x="6512545" y="3252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3" name="pt17173"/>
            <p:cNvSpPr/>
            <p:nvPr/>
          </p:nvSpPr>
          <p:spPr>
            <a:xfrm>
              <a:off x="6782515" y="3324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4" name="pt17174"/>
            <p:cNvSpPr/>
            <p:nvPr/>
          </p:nvSpPr>
          <p:spPr>
            <a:xfrm>
              <a:off x="6538489" y="3433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5" name="pt17175"/>
            <p:cNvSpPr/>
            <p:nvPr/>
          </p:nvSpPr>
          <p:spPr>
            <a:xfrm>
              <a:off x="7090656" y="3247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6" name="pt17176"/>
            <p:cNvSpPr/>
            <p:nvPr/>
          </p:nvSpPr>
          <p:spPr>
            <a:xfrm>
              <a:off x="6887577" y="3276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7" name="pt17177"/>
            <p:cNvSpPr/>
            <p:nvPr/>
          </p:nvSpPr>
          <p:spPr>
            <a:xfrm>
              <a:off x="6793874" y="3252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8" name="pt17178"/>
            <p:cNvSpPr/>
            <p:nvPr/>
          </p:nvSpPr>
          <p:spPr>
            <a:xfrm>
              <a:off x="6689962" y="3175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9" name="pt17179"/>
            <p:cNvSpPr/>
            <p:nvPr/>
          </p:nvSpPr>
          <p:spPr>
            <a:xfrm>
              <a:off x="6954996" y="3264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0" name="pt17180"/>
            <p:cNvSpPr/>
            <p:nvPr/>
          </p:nvSpPr>
          <p:spPr>
            <a:xfrm>
              <a:off x="6537968" y="3271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1" name="pt17181"/>
            <p:cNvSpPr/>
            <p:nvPr/>
          </p:nvSpPr>
          <p:spPr>
            <a:xfrm>
              <a:off x="6768560" y="3419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2" name="pt17182"/>
            <p:cNvSpPr/>
            <p:nvPr/>
          </p:nvSpPr>
          <p:spPr>
            <a:xfrm>
              <a:off x="6646636" y="3405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3" name="pt17183"/>
            <p:cNvSpPr/>
            <p:nvPr/>
          </p:nvSpPr>
          <p:spPr>
            <a:xfrm>
              <a:off x="6968148" y="3445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4" name="pt17184"/>
            <p:cNvSpPr/>
            <p:nvPr/>
          </p:nvSpPr>
          <p:spPr>
            <a:xfrm>
              <a:off x="6671160" y="3437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5" name="pt17185"/>
            <p:cNvSpPr/>
            <p:nvPr/>
          </p:nvSpPr>
          <p:spPr>
            <a:xfrm>
              <a:off x="6352361" y="3420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6" name="pt17186"/>
            <p:cNvSpPr/>
            <p:nvPr/>
          </p:nvSpPr>
          <p:spPr>
            <a:xfrm>
              <a:off x="6295967" y="3345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7" name="pt17187"/>
            <p:cNvSpPr/>
            <p:nvPr/>
          </p:nvSpPr>
          <p:spPr>
            <a:xfrm>
              <a:off x="6707511" y="3318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8" name="pt17188"/>
            <p:cNvSpPr/>
            <p:nvPr/>
          </p:nvSpPr>
          <p:spPr>
            <a:xfrm>
              <a:off x="7153877" y="3502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9" name="pt17189"/>
            <p:cNvSpPr/>
            <p:nvPr/>
          </p:nvSpPr>
          <p:spPr>
            <a:xfrm>
              <a:off x="6537364" y="3652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0" name="pt17190"/>
            <p:cNvSpPr/>
            <p:nvPr/>
          </p:nvSpPr>
          <p:spPr>
            <a:xfrm>
              <a:off x="6497612" y="3454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1" name="pt17191"/>
            <p:cNvSpPr/>
            <p:nvPr/>
          </p:nvSpPr>
          <p:spPr>
            <a:xfrm>
              <a:off x="6570302" y="3573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2" name="pt17192"/>
            <p:cNvSpPr/>
            <p:nvPr/>
          </p:nvSpPr>
          <p:spPr>
            <a:xfrm>
              <a:off x="6627570" y="3437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3" name="pt17193"/>
            <p:cNvSpPr/>
            <p:nvPr/>
          </p:nvSpPr>
          <p:spPr>
            <a:xfrm>
              <a:off x="6929418" y="3432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4" name="pt17194"/>
            <p:cNvSpPr/>
            <p:nvPr/>
          </p:nvSpPr>
          <p:spPr>
            <a:xfrm>
              <a:off x="6574397" y="3403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5" name="pt17195"/>
            <p:cNvSpPr/>
            <p:nvPr/>
          </p:nvSpPr>
          <p:spPr>
            <a:xfrm>
              <a:off x="6695625" y="3341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6" name="pt17196"/>
            <p:cNvSpPr/>
            <p:nvPr/>
          </p:nvSpPr>
          <p:spPr>
            <a:xfrm>
              <a:off x="6436557" y="3501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7" name="pt17197"/>
            <p:cNvSpPr/>
            <p:nvPr/>
          </p:nvSpPr>
          <p:spPr>
            <a:xfrm>
              <a:off x="6534490" y="3373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8" name="pt17198"/>
            <p:cNvSpPr/>
            <p:nvPr/>
          </p:nvSpPr>
          <p:spPr>
            <a:xfrm>
              <a:off x="6488767" y="3358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9" name="pt17199"/>
            <p:cNvSpPr/>
            <p:nvPr/>
          </p:nvSpPr>
          <p:spPr>
            <a:xfrm>
              <a:off x="6680018" y="3412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0" name="pt17200"/>
            <p:cNvSpPr/>
            <p:nvPr/>
          </p:nvSpPr>
          <p:spPr>
            <a:xfrm>
              <a:off x="6743278" y="339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1" name="pt17201"/>
            <p:cNvSpPr/>
            <p:nvPr/>
          </p:nvSpPr>
          <p:spPr>
            <a:xfrm>
              <a:off x="6502594" y="3652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2" name="pt17202"/>
            <p:cNvSpPr/>
            <p:nvPr/>
          </p:nvSpPr>
          <p:spPr>
            <a:xfrm>
              <a:off x="6320432" y="3151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3" name="pt17203"/>
            <p:cNvSpPr/>
            <p:nvPr/>
          </p:nvSpPr>
          <p:spPr>
            <a:xfrm>
              <a:off x="6825025" y="3399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4" name="pt17204"/>
            <p:cNvSpPr/>
            <p:nvPr/>
          </p:nvSpPr>
          <p:spPr>
            <a:xfrm>
              <a:off x="6775926" y="3322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5" name="pt17205"/>
            <p:cNvSpPr/>
            <p:nvPr/>
          </p:nvSpPr>
          <p:spPr>
            <a:xfrm>
              <a:off x="6486877" y="327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6" name="pt17206"/>
            <p:cNvSpPr/>
            <p:nvPr/>
          </p:nvSpPr>
          <p:spPr>
            <a:xfrm>
              <a:off x="6701764" y="3476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7" name="pt17207"/>
            <p:cNvSpPr/>
            <p:nvPr/>
          </p:nvSpPr>
          <p:spPr>
            <a:xfrm>
              <a:off x="6565236" y="3413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8" name="pt17208"/>
            <p:cNvSpPr/>
            <p:nvPr/>
          </p:nvSpPr>
          <p:spPr>
            <a:xfrm>
              <a:off x="6592672" y="3481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9" name="pt17209"/>
            <p:cNvSpPr/>
            <p:nvPr/>
          </p:nvSpPr>
          <p:spPr>
            <a:xfrm>
              <a:off x="7235637" y="3142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0" name="pt17210"/>
            <p:cNvSpPr/>
            <p:nvPr/>
          </p:nvSpPr>
          <p:spPr>
            <a:xfrm>
              <a:off x="6745592" y="3320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1" name="pt17211"/>
            <p:cNvSpPr/>
            <p:nvPr/>
          </p:nvSpPr>
          <p:spPr>
            <a:xfrm>
              <a:off x="6412522" y="3463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2" name="pt17212"/>
            <p:cNvSpPr/>
            <p:nvPr/>
          </p:nvSpPr>
          <p:spPr>
            <a:xfrm>
              <a:off x="6678314" y="3469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3" name="pt17213"/>
            <p:cNvSpPr/>
            <p:nvPr/>
          </p:nvSpPr>
          <p:spPr>
            <a:xfrm>
              <a:off x="6863619" y="3487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4" name="pt17214"/>
            <p:cNvSpPr/>
            <p:nvPr/>
          </p:nvSpPr>
          <p:spPr>
            <a:xfrm>
              <a:off x="6472786" y="3432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5" name="pt17215"/>
            <p:cNvSpPr/>
            <p:nvPr/>
          </p:nvSpPr>
          <p:spPr>
            <a:xfrm>
              <a:off x="6696628" y="3470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6" name="pt17216"/>
            <p:cNvSpPr/>
            <p:nvPr/>
          </p:nvSpPr>
          <p:spPr>
            <a:xfrm>
              <a:off x="6608459" y="3239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7" name="pt17217"/>
            <p:cNvSpPr/>
            <p:nvPr/>
          </p:nvSpPr>
          <p:spPr>
            <a:xfrm>
              <a:off x="6802205" y="3361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8" name="pt17218"/>
            <p:cNvSpPr/>
            <p:nvPr/>
          </p:nvSpPr>
          <p:spPr>
            <a:xfrm>
              <a:off x="6862771" y="3401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9" name="pt17219"/>
            <p:cNvSpPr/>
            <p:nvPr/>
          </p:nvSpPr>
          <p:spPr>
            <a:xfrm>
              <a:off x="6689731" y="3381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0" name="pt17220"/>
            <p:cNvSpPr/>
            <p:nvPr/>
          </p:nvSpPr>
          <p:spPr>
            <a:xfrm>
              <a:off x="6612451" y="3342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1" name="pt17221"/>
            <p:cNvSpPr/>
            <p:nvPr/>
          </p:nvSpPr>
          <p:spPr>
            <a:xfrm>
              <a:off x="6604603" y="3387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2" name="pt17222"/>
            <p:cNvSpPr/>
            <p:nvPr/>
          </p:nvSpPr>
          <p:spPr>
            <a:xfrm>
              <a:off x="6235259" y="349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3" name="pt17223"/>
            <p:cNvSpPr/>
            <p:nvPr/>
          </p:nvSpPr>
          <p:spPr>
            <a:xfrm>
              <a:off x="6667258" y="3441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4" name="pt17224"/>
            <p:cNvSpPr/>
            <p:nvPr/>
          </p:nvSpPr>
          <p:spPr>
            <a:xfrm>
              <a:off x="6525954" y="3462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5" name="pt17225"/>
            <p:cNvSpPr/>
            <p:nvPr/>
          </p:nvSpPr>
          <p:spPr>
            <a:xfrm>
              <a:off x="6395346" y="3456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6" name="pt17226"/>
            <p:cNvSpPr/>
            <p:nvPr/>
          </p:nvSpPr>
          <p:spPr>
            <a:xfrm>
              <a:off x="6655469" y="340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7" name="pt17227"/>
            <p:cNvSpPr/>
            <p:nvPr/>
          </p:nvSpPr>
          <p:spPr>
            <a:xfrm>
              <a:off x="6371183" y="3350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8" name="pt17228"/>
            <p:cNvSpPr/>
            <p:nvPr/>
          </p:nvSpPr>
          <p:spPr>
            <a:xfrm>
              <a:off x="6143079" y="3062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9" name="pt17229"/>
            <p:cNvSpPr/>
            <p:nvPr/>
          </p:nvSpPr>
          <p:spPr>
            <a:xfrm>
              <a:off x="6799736" y="3379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0" name="pt17230"/>
            <p:cNvSpPr/>
            <p:nvPr/>
          </p:nvSpPr>
          <p:spPr>
            <a:xfrm>
              <a:off x="7249188" y="3444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1" name="pt17231"/>
            <p:cNvSpPr/>
            <p:nvPr/>
          </p:nvSpPr>
          <p:spPr>
            <a:xfrm>
              <a:off x="6951184" y="3429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2" name="pt17232"/>
            <p:cNvSpPr/>
            <p:nvPr/>
          </p:nvSpPr>
          <p:spPr>
            <a:xfrm>
              <a:off x="6527233" y="364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3" name="pt17233"/>
            <p:cNvSpPr/>
            <p:nvPr/>
          </p:nvSpPr>
          <p:spPr>
            <a:xfrm>
              <a:off x="6707961" y="3321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4" name="pt17234"/>
            <p:cNvSpPr/>
            <p:nvPr/>
          </p:nvSpPr>
          <p:spPr>
            <a:xfrm>
              <a:off x="6939035" y="3378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5" name="pt17235"/>
            <p:cNvSpPr/>
            <p:nvPr/>
          </p:nvSpPr>
          <p:spPr>
            <a:xfrm>
              <a:off x="6276046" y="3309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6" name="pt17236"/>
            <p:cNvSpPr/>
            <p:nvPr/>
          </p:nvSpPr>
          <p:spPr>
            <a:xfrm>
              <a:off x="6707704" y="3360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7" name="pt17237"/>
            <p:cNvSpPr/>
            <p:nvPr/>
          </p:nvSpPr>
          <p:spPr>
            <a:xfrm>
              <a:off x="6978639" y="3415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8" name="pt17238"/>
            <p:cNvSpPr/>
            <p:nvPr/>
          </p:nvSpPr>
          <p:spPr>
            <a:xfrm>
              <a:off x="6384630" y="3508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9" name="pt17239"/>
            <p:cNvSpPr/>
            <p:nvPr/>
          </p:nvSpPr>
          <p:spPr>
            <a:xfrm>
              <a:off x="6689172" y="3365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0" name="pt17240"/>
            <p:cNvSpPr/>
            <p:nvPr/>
          </p:nvSpPr>
          <p:spPr>
            <a:xfrm>
              <a:off x="6507010" y="3588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1" name="pt17241"/>
            <p:cNvSpPr/>
            <p:nvPr/>
          </p:nvSpPr>
          <p:spPr>
            <a:xfrm>
              <a:off x="6602108" y="3467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2" name="pt17242"/>
            <p:cNvSpPr/>
            <p:nvPr/>
          </p:nvSpPr>
          <p:spPr>
            <a:xfrm>
              <a:off x="6829724" y="3388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3" name="pt17243"/>
            <p:cNvSpPr/>
            <p:nvPr/>
          </p:nvSpPr>
          <p:spPr>
            <a:xfrm>
              <a:off x="6410163" y="3363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4" name="pt17244"/>
            <p:cNvSpPr/>
            <p:nvPr/>
          </p:nvSpPr>
          <p:spPr>
            <a:xfrm>
              <a:off x="6478000" y="3405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5" name="pt17245"/>
            <p:cNvSpPr/>
            <p:nvPr/>
          </p:nvSpPr>
          <p:spPr>
            <a:xfrm>
              <a:off x="6594902" y="345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6" name="pt17246"/>
            <p:cNvSpPr/>
            <p:nvPr/>
          </p:nvSpPr>
          <p:spPr>
            <a:xfrm>
              <a:off x="6706881" y="3353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7" name="pt17247"/>
            <p:cNvSpPr/>
            <p:nvPr/>
          </p:nvSpPr>
          <p:spPr>
            <a:xfrm>
              <a:off x="6628927" y="3587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8" name="pt17248"/>
            <p:cNvSpPr/>
            <p:nvPr/>
          </p:nvSpPr>
          <p:spPr>
            <a:xfrm>
              <a:off x="6405053" y="3570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9" name="pt17249"/>
            <p:cNvSpPr/>
            <p:nvPr/>
          </p:nvSpPr>
          <p:spPr>
            <a:xfrm>
              <a:off x="6564979" y="3117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0" name="pt17250"/>
            <p:cNvSpPr/>
            <p:nvPr/>
          </p:nvSpPr>
          <p:spPr>
            <a:xfrm>
              <a:off x="6637213" y="3247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1" name="pt17251"/>
            <p:cNvSpPr/>
            <p:nvPr/>
          </p:nvSpPr>
          <p:spPr>
            <a:xfrm>
              <a:off x="6570687" y="3512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2" name="pt17252"/>
            <p:cNvSpPr/>
            <p:nvPr/>
          </p:nvSpPr>
          <p:spPr>
            <a:xfrm>
              <a:off x="6897965" y="3341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3" name="pt17253"/>
            <p:cNvSpPr/>
            <p:nvPr/>
          </p:nvSpPr>
          <p:spPr>
            <a:xfrm>
              <a:off x="6936701" y="3301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4" name="pt17254"/>
            <p:cNvSpPr/>
            <p:nvPr/>
          </p:nvSpPr>
          <p:spPr>
            <a:xfrm>
              <a:off x="6935801" y="3368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5" name="pt17255"/>
            <p:cNvSpPr/>
            <p:nvPr/>
          </p:nvSpPr>
          <p:spPr>
            <a:xfrm>
              <a:off x="6954372" y="3319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6" name="pt17256"/>
            <p:cNvSpPr/>
            <p:nvPr/>
          </p:nvSpPr>
          <p:spPr>
            <a:xfrm>
              <a:off x="6876283" y="3425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7" name="pt17257"/>
            <p:cNvSpPr/>
            <p:nvPr/>
          </p:nvSpPr>
          <p:spPr>
            <a:xfrm>
              <a:off x="6903905" y="3330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8" name="pt17258"/>
            <p:cNvSpPr/>
            <p:nvPr/>
          </p:nvSpPr>
          <p:spPr>
            <a:xfrm>
              <a:off x="6828554" y="3398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9" name="pt17259"/>
            <p:cNvSpPr/>
            <p:nvPr/>
          </p:nvSpPr>
          <p:spPr>
            <a:xfrm>
              <a:off x="6903313" y="3334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0" name="pt17260"/>
            <p:cNvSpPr/>
            <p:nvPr/>
          </p:nvSpPr>
          <p:spPr>
            <a:xfrm>
              <a:off x="7238125" y="3534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1" name="pt17261"/>
            <p:cNvSpPr/>
            <p:nvPr/>
          </p:nvSpPr>
          <p:spPr>
            <a:xfrm>
              <a:off x="7074014" y="3285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2" name="pt17262"/>
            <p:cNvSpPr/>
            <p:nvPr/>
          </p:nvSpPr>
          <p:spPr>
            <a:xfrm>
              <a:off x="7228804" y="322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3" name="pt17263"/>
            <p:cNvSpPr/>
            <p:nvPr/>
          </p:nvSpPr>
          <p:spPr>
            <a:xfrm>
              <a:off x="7220724" y="3479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4" name="pt17264"/>
            <p:cNvSpPr/>
            <p:nvPr/>
          </p:nvSpPr>
          <p:spPr>
            <a:xfrm>
              <a:off x="6536162" y="3328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5" name="pt17265"/>
            <p:cNvSpPr/>
            <p:nvPr/>
          </p:nvSpPr>
          <p:spPr>
            <a:xfrm>
              <a:off x="7224606" y="3476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6" name="pt17266"/>
            <p:cNvSpPr/>
            <p:nvPr/>
          </p:nvSpPr>
          <p:spPr>
            <a:xfrm>
              <a:off x="6770713" y="3474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7" name="pt17267"/>
            <p:cNvSpPr/>
            <p:nvPr/>
          </p:nvSpPr>
          <p:spPr>
            <a:xfrm>
              <a:off x="6495889" y="3583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8" name="pt17268"/>
            <p:cNvSpPr/>
            <p:nvPr/>
          </p:nvSpPr>
          <p:spPr>
            <a:xfrm>
              <a:off x="6411577" y="3580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9" name="pt17269"/>
            <p:cNvSpPr/>
            <p:nvPr/>
          </p:nvSpPr>
          <p:spPr>
            <a:xfrm>
              <a:off x="6500479" y="3375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0" name="pt17270"/>
            <p:cNvSpPr/>
            <p:nvPr/>
          </p:nvSpPr>
          <p:spPr>
            <a:xfrm>
              <a:off x="7258772" y="3312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1" name="pt17271"/>
            <p:cNvSpPr/>
            <p:nvPr/>
          </p:nvSpPr>
          <p:spPr>
            <a:xfrm>
              <a:off x="6506727" y="3654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2" name="pt17272"/>
            <p:cNvSpPr/>
            <p:nvPr/>
          </p:nvSpPr>
          <p:spPr>
            <a:xfrm>
              <a:off x="6273609" y="3405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3" name="pt17273"/>
            <p:cNvSpPr/>
            <p:nvPr/>
          </p:nvSpPr>
          <p:spPr>
            <a:xfrm>
              <a:off x="7274219" y="3430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4" name="pt17274"/>
            <p:cNvSpPr/>
            <p:nvPr/>
          </p:nvSpPr>
          <p:spPr>
            <a:xfrm>
              <a:off x="6122245" y="3227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5" name="pt17275"/>
            <p:cNvSpPr/>
            <p:nvPr/>
          </p:nvSpPr>
          <p:spPr>
            <a:xfrm>
              <a:off x="6030708" y="3073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6" name="pt17276"/>
            <p:cNvSpPr/>
            <p:nvPr/>
          </p:nvSpPr>
          <p:spPr>
            <a:xfrm>
              <a:off x="6305493" y="3330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7" name="pt17277"/>
            <p:cNvSpPr/>
            <p:nvPr/>
          </p:nvSpPr>
          <p:spPr>
            <a:xfrm>
              <a:off x="6374802" y="3280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8" name="pt17278"/>
            <p:cNvSpPr/>
            <p:nvPr/>
          </p:nvSpPr>
          <p:spPr>
            <a:xfrm>
              <a:off x="6335808" y="3080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9" name="pt17279"/>
            <p:cNvSpPr/>
            <p:nvPr/>
          </p:nvSpPr>
          <p:spPr>
            <a:xfrm>
              <a:off x="6438498" y="3108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0" name="pt17280"/>
            <p:cNvSpPr/>
            <p:nvPr/>
          </p:nvSpPr>
          <p:spPr>
            <a:xfrm>
              <a:off x="6468974" y="3367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1" name="pt17281"/>
            <p:cNvSpPr/>
            <p:nvPr/>
          </p:nvSpPr>
          <p:spPr>
            <a:xfrm>
              <a:off x="7281425" y="3463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2" name="pt17282"/>
            <p:cNvSpPr/>
            <p:nvPr/>
          </p:nvSpPr>
          <p:spPr>
            <a:xfrm>
              <a:off x="6703056" y="3354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3" name="pt17283"/>
            <p:cNvSpPr/>
            <p:nvPr/>
          </p:nvSpPr>
          <p:spPr>
            <a:xfrm>
              <a:off x="6685160" y="3454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4" name="pt17284"/>
            <p:cNvSpPr/>
            <p:nvPr/>
          </p:nvSpPr>
          <p:spPr>
            <a:xfrm>
              <a:off x="6754688" y="3422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5" name="pt17285"/>
            <p:cNvSpPr/>
            <p:nvPr/>
          </p:nvSpPr>
          <p:spPr>
            <a:xfrm>
              <a:off x="7176537" y="3474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6" name="pt17286"/>
            <p:cNvSpPr/>
            <p:nvPr/>
          </p:nvSpPr>
          <p:spPr>
            <a:xfrm>
              <a:off x="7166219" y="348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7" name="pt17287"/>
            <p:cNvSpPr/>
            <p:nvPr/>
          </p:nvSpPr>
          <p:spPr>
            <a:xfrm>
              <a:off x="6943856" y="3306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8" name="pt17288"/>
            <p:cNvSpPr/>
            <p:nvPr/>
          </p:nvSpPr>
          <p:spPr>
            <a:xfrm>
              <a:off x="6400399" y="326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9" name="pt17289"/>
            <p:cNvSpPr/>
            <p:nvPr/>
          </p:nvSpPr>
          <p:spPr>
            <a:xfrm>
              <a:off x="7275235" y="3378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0" name="pt17290"/>
            <p:cNvSpPr/>
            <p:nvPr/>
          </p:nvSpPr>
          <p:spPr>
            <a:xfrm>
              <a:off x="6906662" y="3450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1" name="pt17291"/>
            <p:cNvSpPr/>
            <p:nvPr/>
          </p:nvSpPr>
          <p:spPr>
            <a:xfrm>
              <a:off x="6922289" y="3454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2" name="pt17292"/>
            <p:cNvSpPr/>
            <p:nvPr/>
          </p:nvSpPr>
          <p:spPr>
            <a:xfrm>
              <a:off x="7113585" y="337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3" name="pt17293"/>
            <p:cNvSpPr/>
            <p:nvPr/>
          </p:nvSpPr>
          <p:spPr>
            <a:xfrm>
              <a:off x="6700453" y="3442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4" name="pt17294"/>
            <p:cNvSpPr/>
            <p:nvPr/>
          </p:nvSpPr>
          <p:spPr>
            <a:xfrm>
              <a:off x="6912647" y="3326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5" name="pt17295"/>
            <p:cNvSpPr/>
            <p:nvPr/>
          </p:nvSpPr>
          <p:spPr>
            <a:xfrm>
              <a:off x="6585639" y="3455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6" name="pt17296"/>
            <p:cNvSpPr/>
            <p:nvPr/>
          </p:nvSpPr>
          <p:spPr>
            <a:xfrm>
              <a:off x="6275030" y="3166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7" name="pt17297"/>
            <p:cNvSpPr/>
            <p:nvPr/>
          </p:nvSpPr>
          <p:spPr>
            <a:xfrm>
              <a:off x="6192325" y="3114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8" name="pt17298"/>
            <p:cNvSpPr/>
            <p:nvPr/>
          </p:nvSpPr>
          <p:spPr>
            <a:xfrm>
              <a:off x="6582612" y="3450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9" name="pt17299"/>
            <p:cNvSpPr/>
            <p:nvPr/>
          </p:nvSpPr>
          <p:spPr>
            <a:xfrm>
              <a:off x="7105955" y="3437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0" name="pt17300"/>
            <p:cNvSpPr/>
            <p:nvPr/>
          </p:nvSpPr>
          <p:spPr>
            <a:xfrm>
              <a:off x="6542423" y="3573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1" name="pt17301"/>
            <p:cNvSpPr/>
            <p:nvPr/>
          </p:nvSpPr>
          <p:spPr>
            <a:xfrm>
              <a:off x="6683618" y="3514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2" name="pt17302"/>
            <p:cNvSpPr/>
            <p:nvPr/>
          </p:nvSpPr>
          <p:spPr>
            <a:xfrm>
              <a:off x="6525941" y="3470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3" name="pt17303"/>
            <p:cNvSpPr/>
            <p:nvPr/>
          </p:nvSpPr>
          <p:spPr>
            <a:xfrm>
              <a:off x="6642400" y="3444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4" name="pt17304"/>
            <p:cNvSpPr/>
            <p:nvPr/>
          </p:nvSpPr>
          <p:spPr>
            <a:xfrm>
              <a:off x="6812143" y="3467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5" name="pt17305"/>
            <p:cNvSpPr/>
            <p:nvPr/>
          </p:nvSpPr>
          <p:spPr>
            <a:xfrm>
              <a:off x="6256620" y="3307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6" name="pt17306"/>
            <p:cNvSpPr/>
            <p:nvPr/>
          </p:nvSpPr>
          <p:spPr>
            <a:xfrm>
              <a:off x="7119673" y="3507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7" name="pt17307"/>
            <p:cNvSpPr/>
            <p:nvPr/>
          </p:nvSpPr>
          <p:spPr>
            <a:xfrm>
              <a:off x="6639977" y="3538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8" name="pt17308"/>
            <p:cNvSpPr/>
            <p:nvPr/>
          </p:nvSpPr>
          <p:spPr>
            <a:xfrm>
              <a:off x="6967987" y="3504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9" name="pt17309"/>
            <p:cNvSpPr/>
            <p:nvPr/>
          </p:nvSpPr>
          <p:spPr>
            <a:xfrm>
              <a:off x="6569248" y="3559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0" name="pt17310"/>
            <p:cNvSpPr/>
            <p:nvPr/>
          </p:nvSpPr>
          <p:spPr>
            <a:xfrm>
              <a:off x="6912898" y="354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1" name="pt17311"/>
            <p:cNvSpPr/>
            <p:nvPr/>
          </p:nvSpPr>
          <p:spPr>
            <a:xfrm>
              <a:off x="6310109" y="3502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2" name="pt17312"/>
            <p:cNvSpPr/>
            <p:nvPr/>
          </p:nvSpPr>
          <p:spPr>
            <a:xfrm>
              <a:off x="6636248" y="3395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3" name="pt17313"/>
            <p:cNvSpPr/>
            <p:nvPr/>
          </p:nvSpPr>
          <p:spPr>
            <a:xfrm>
              <a:off x="6513798" y="3489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4" name="pt17314"/>
            <p:cNvSpPr/>
            <p:nvPr/>
          </p:nvSpPr>
          <p:spPr>
            <a:xfrm>
              <a:off x="6464359" y="3373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5" name="pt17315"/>
            <p:cNvSpPr/>
            <p:nvPr/>
          </p:nvSpPr>
          <p:spPr>
            <a:xfrm>
              <a:off x="6436024" y="3489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6" name="pt17316"/>
            <p:cNvSpPr/>
            <p:nvPr/>
          </p:nvSpPr>
          <p:spPr>
            <a:xfrm>
              <a:off x="6819516" y="346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7" name="pt17317"/>
            <p:cNvSpPr/>
            <p:nvPr/>
          </p:nvSpPr>
          <p:spPr>
            <a:xfrm>
              <a:off x="6460277" y="3494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8" name="pt17318"/>
            <p:cNvSpPr/>
            <p:nvPr/>
          </p:nvSpPr>
          <p:spPr>
            <a:xfrm>
              <a:off x="6449825" y="3345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9" name="pt17319"/>
            <p:cNvSpPr/>
            <p:nvPr/>
          </p:nvSpPr>
          <p:spPr>
            <a:xfrm>
              <a:off x="6547765" y="3467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0" name="pt17320"/>
            <p:cNvSpPr/>
            <p:nvPr/>
          </p:nvSpPr>
          <p:spPr>
            <a:xfrm>
              <a:off x="7224144" y="3345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1" name="pt17321"/>
            <p:cNvSpPr/>
            <p:nvPr/>
          </p:nvSpPr>
          <p:spPr>
            <a:xfrm>
              <a:off x="6650288" y="3481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2" name="pt17322"/>
            <p:cNvSpPr/>
            <p:nvPr/>
          </p:nvSpPr>
          <p:spPr>
            <a:xfrm>
              <a:off x="6961206" y="3217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3" name="pt17323"/>
            <p:cNvSpPr/>
            <p:nvPr/>
          </p:nvSpPr>
          <p:spPr>
            <a:xfrm>
              <a:off x="7254382" y="3404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4" name="pt17324"/>
            <p:cNvSpPr/>
            <p:nvPr/>
          </p:nvSpPr>
          <p:spPr>
            <a:xfrm>
              <a:off x="7072689" y="3266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5" name="pt17325"/>
            <p:cNvSpPr/>
            <p:nvPr/>
          </p:nvSpPr>
          <p:spPr>
            <a:xfrm>
              <a:off x="7128049" y="3260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6" name="pt17326"/>
            <p:cNvSpPr/>
            <p:nvPr/>
          </p:nvSpPr>
          <p:spPr>
            <a:xfrm>
              <a:off x="7184019" y="3367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7" name="pt17327"/>
            <p:cNvSpPr/>
            <p:nvPr/>
          </p:nvSpPr>
          <p:spPr>
            <a:xfrm>
              <a:off x="6721544" y="3361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8" name="pt17328"/>
            <p:cNvSpPr/>
            <p:nvPr/>
          </p:nvSpPr>
          <p:spPr>
            <a:xfrm>
              <a:off x="6843216" y="339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9" name="pt17329"/>
            <p:cNvSpPr/>
            <p:nvPr/>
          </p:nvSpPr>
          <p:spPr>
            <a:xfrm>
              <a:off x="7232654" y="3358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0" name="pt17330"/>
            <p:cNvSpPr/>
            <p:nvPr/>
          </p:nvSpPr>
          <p:spPr>
            <a:xfrm>
              <a:off x="7204968" y="3355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1" name="pt17331"/>
            <p:cNvSpPr/>
            <p:nvPr/>
          </p:nvSpPr>
          <p:spPr>
            <a:xfrm>
              <a:off x="6380201" y="321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2" name="pt17332"/>
            <p:cNvSpPr/>
            <p:nvPr/>
          </p:nvSpPr>
          <p:spPr>
            <a:xfrm>
              <a:off x="6667554" y="3623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3" name="pt17333"/>
            <p:cNvSpPr/>
            <p:nvPr/>
          </p:nvSpPr>
          <p:spPr>
            <a:xfrm>
              <a:off x="6527272" y="3297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4" name="pt17334"/>
            <p:cNvSpPr/>
            <p:nvPr/>
          </p:nvSpPr>
          <p:spPr>
            <a:xfrm>
              <a:off x="6671449" y="3207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5" name="pt17335"/>
            <p:cNvSpPr/>
            <p:nvPr/>
          </p:nvSpPr>
          <p:spPr>
            <a:xfrm>
              <a:off x="6270415" y="3178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6" name="pt17336"/>
            <p:cNvSpPr/>
            <p:nvPr/>
          </p:nvSpPr>
          <p:spPr>
            <a:xfrm>
              <a:off x="6699772" y="3384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7" name="pt17337"/>
            <p:cNvSpPr/>
            <p:nvPr/>
          </p:nvSpPr>
          <p:spPr>
            <a:xfrm>
              <a:off x="6885784" y="3288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8" name="pt17338"/>
            <p:cNvSpPr/>
            <p:nvPr/>
          </p:nvSpPr>
          <p:spPr>
            <a:xfrm>
              <a:off x="6750162" y="3276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9" name="pt17339"/>
            <p:cNvSpPr/>
            <p:nvPr/>
          </p:nvSpPr>
          <p:spPr>
            <a:xfrm>
              <a:off x="7130389" y="313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0" name="pt17340"/>
            <p:cNvSpPr/>
            <p:nvPr/>
          </p:nvSpPr>
          <p:spPr>
            <a:xfrm>
              <a:off x="6578266" y="3506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1" name="pt17341"/>
            <p:cNvSpPr/>
            <p:nvPr/>
          </p:nvSpPr>
          <p:spPr>
            <a:xfrm>
              <a:off x="6592453" y="3272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2" name="pt17342"/>
            <p:cNvSpPr/>
            <p:nvPr/>
          </p:nvSpPr>
          <p:spPr>
            <a:xfrm>
              <a:off x="6775451" y="3452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3" name="pt17343"/>
            <p:cNvSpPr/>
            <p:nvPr/>
          </p:nvSpPr>
          <p:spPr>
            <a:xfrm>
              <a:off x="6347694" y="3218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4" name="pt17344"/>
            <p:cNvSpPr/>
            <p:nvPr/>
          </p:nvSpPr>
          <p:spPr>
            <a:xfrm>
              <a:off x="6323640" y="3257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5" name="pt17345"/>
            <p:cNvSpPr/>
            <p:nvPr/>
          </p:nvSpPr>
          <p:spPr>
            <a:xfrm>
              <a:off x="6382567" y="3453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6" name="pt17346"/>
            <p:cNvSpPr/>
            <p:nvPr/>
          </p:nvSpPr>
          <p:spPr>
            <a:xfrm>
              <a:off x="6177958" y="3077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7" name="pt17347"/>
            <p:cNvSpPr/>
            <p:nvPr/>
          </p:nvSpPr>
          <p:spPr>
            <a:xfrm>
              <a:off x="6135069" y="3388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8" name="pt17348"/>
            <p:cNvSpPr/>
            <p:nvPr/>
          </p:nvSpPr>
          <p:spPr>
            <a:xfrm>
              <a:off x="6326520" y="3533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9" name="pt17349"/>
            <p:cNvSpPr/>
            <p:nvPr/>
          </p:nvSpPr>
          <p:spPr>
            <a:xfrm>
              <a:off x="6410915" y="3456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0" name="pt17350"/>
            <p:cNvSpPr/>
            <p:nvPr/>
          </p:nvSpPr>
          <p:spPr>
            <a:xfrm>
              <a:off x="6336818" y="3539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1" name="pt17351"/>
            <p:cNvSpPr/>
            <p:nvPr/>
          </p:nvSpPr>
          <p:spPr>
            <a:xfrm>
              <a:off x="6199100" y="3298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2" name="pt17352"/>
            <p:cNvSpPr/>
            <p:nvPr/>
          </p:nvSpPr>
          <p:spPr>
            <a:xfrm>
              <a:off x="7270613" y="3463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3" name="pt17353"/>
            <p:cNvSpPr/>
            <p:nvPr/>
          </p:nvSpPr>
          <p:spPr>
            <a:xfrm>
              <a:off x="6345489" y="3623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4" name="pt17354"/>
            <p:cNvSpPr/>
            <p:nvPr/>
          </p:nvSpPr>
          <p:spPr>
            <a:xfrm>
              <a:off x="7194613" y="3410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5" name="pt17355"/>
            <p:cNvSpPr/>
            <p:nvPr/>
          </p:nvSpPr>
          <p:spPr>
            <a:xfrm>
              <a:off x="6289661" y="3471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6" name="pt17356"/>
            <p:cNvSpPr/>
            <p:nvPr/>
          </p:nvSpPr>
          <p:spPr>
            <a:xfrm>
              <a:off x="6936431" y="3291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7" name="pt17357"/>
            <p:cNvSpPr/>
            <p:nvPr/>
          </p:nvSpPr>
          <p:spPr>
            <a:xfrm>
              <a:off x="6351172" y="3467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8" name="pt17358"/>
            <p:cNvSpPr/>
            <p:nvPr/>
          </p:nvSpPr>
          <p:spPr>
            <a:xfrm>
              <a:off x="7021527" y="3376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9" name="pt17359"/>
            <p:cNvSpPr/>
            <p:nvPr/>
          </p:nvSpPr>
          <p:spPr>
            <a:xfrm>
              <a:off x="6463125" y="3410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0" name="pt17360"/>
            <p:cNvSpPr/>
            <p:nvPr/>
          </p:nvSpPr>
          <p:spPr>
            <a:xfrm>
              <a:off x="6727985" y="3409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1" name="pt17361"/>
            <p:cNvSpPr/>
            <p:nvPr/>
          </p:nvSpPr>
          <p:spPr>
            <a:xfrm>
              <a:off x="6776048" y="3274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2" name="pt17362"/>
            <p:cNvSpPr/>
            <p:nvPr/>
          </p:nvSpPr>
          <p:spPr>
            <a:xfrm>
              <a:off x="6820512" y="3448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3" name="pt17363"/>
            <p:cNvSpPr/>
            <p:nvPr/>
          </p:nvSpPr>
          <p:spPr>
            <a:xfrm>
              <a:off x="6768039" y="3482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4" name="pt17364"/>
            <p:cNvSpPr/>
            <p:nvPr/>
          </p:nvSpPr>
          <p:spPr>
            <a:xfrm>
              <a:off x="7276848" y="3472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5" name="pt17365"/>
            <p:cNvSpPr/>
            <p:nvPr/>
          </p:nvSpPr>
          <p:spPr>
            <a:xfrm>
              <a:off x="6905769" y="3361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6" name="pt17366"/>
            <p:cNvSpPr/>
            <p:nvPr/>
          </p:nvSpPr>
          <p:spPr>
            <a:xfrm>
              <a:off x="6746588" y="3472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7" name="pt17367"/>
            <p:cNvSpPr/>
            <p:nvPr/>
          </p:nvSpPr>
          <p:spPr>
            <a:xfrm>
              <a:off x="6352200" y="3507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8" name="pt17368"/>
            <p:cNvSpPr/>
            <p:nvPr/>
          </p:nvSpPr>
          <p:spPr>
            <a:xfrm>
              <a:off x="6717321" y="3517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9" name="pt17369"/>
            <p:cNvSpPr/>
            <p:nvPr/>
          </p:nvSpPr>
          <p:spPr>
            <a:xfrm>
              <a:off x="6934316" y="3449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0" name="pt17370"/>
            <p:cNvSpPr/>
            <p:nvPr/>
          </p:nvSpPr>
          <p:spPr>
            <a:xfrm>
              <a:off x="6838620" y="3376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1" name="pt17371"/>
            <p:cNvSpPr/>
            <p:nvPr/>
          </p:nvSpPr>
          <p:spPr>
            <a:xfrm>
              <a:off x="7004152" y="3361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2" name="pt17372"/>
            <p:cNvSpPr/>
            <p:nvPr/>
          </p:nvSpPr>
          <p:spPr>
            <a:xfrm>
              <a:off x="6921949" y="3324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3" name="pt17373"/>
            <p:cNvSpPr/>
            <p:nvPr/>
          </p:nvSpPr>
          <p:spPr>
            <a:xfrm>
              <a:off x="6350760" y="3252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4" name="pt17374"/>
            <p:cNvSpPr/>
            <p:nvPr/>
          </p:nvSpPr>
          <p:spPr>
            <a:xfrm>
              <a:off x="6480879" y="3310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5" name="pt17375"/>
            <p:cNvSpPr/>
            <p:nvPr/>
          </p:nvSpPr>
          <p:spPr>
            <a:xfrm>
              <a:off x="6702298" y="3333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6" name="pt17376"/>
            <p:cNvSpPr/>
            <p:nvPr/>
          </p:nvSpPr>
          <p:spPr>
            <a:xfrm>
              <a:off x="6692045" y="339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7" name="pt17377"/>
            <p:cNvSpPr/>
            <p:nvPr/>
          </p:nvSpPr>
          <p:spPr>
            <a:xfrm>
              <a:off x="6746498" y="3470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8" name="pt17378"/>
            <p:cNvSpPr/>
            <p:nvPr/>
          </p:nvSpPr>
          <p:spPr>
            <a:xfrm>
              <a:off x="6672381" y="3539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9" name="pt17379"/>
            <p:cNvSpPr/>
            <p:nvPr/>
          </p:nvSpPr>
          <p:spPr>
            <a:xfrm>
              <a:off x="6668267" y="3456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0" name="pt17380"/>
            <p:cNvSpPr/>
            <p:nvPr/>
          </p:nvSpPr>
          <p:spPr>
            <a:xfrm>
              <a:off x="6480564" y="3455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1" name="pt17381"/>
            <p:cNvSpPr/>
            <p:nvPr/>
          </p:nvSpPr>
          <p:spPr>
            <a:xfrm>
              <a:off x="6547932" y="3396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2" name="pt17382"/>
            <p:cNvSpPr/>
            <p:nvPr/>
          </p:nvSpPr>
          <p:spPr>
            <a:xfrm>
              <a:off x="6584656" y="3470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3" name="pt17383"/>
            <p:cNvSpPr/>
            <p:nvPr/>
          </p:nvSpPr>
          <p:spPr>
            <a:xfrm>
              <a:off x="7078578" y="3337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4" name="pt17384"/>
            <p:cNvSpPr/>
            <p:nvPr/>
          </p:nvSpPr>
          <p:spPr>
            <a:xfrm>
              <a:off x="6810124" y="3376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5" name="pt17385"/>
            <p:cNvSpPr/>
            <p:nvPr/>
          </p:nvSpPr>
          <p:spPr>
            <a:xfrm>
              <a:off x="6366715" y="3464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6" name="pt17386"/>
            <p:cNvSpPr/>
            <p:nvPr/>
          </p:nvSpPr>
          <p:spPr>
            <a:xfrm>
              <a:off x="6622544" y="3476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7" name="pt17387"/>
            <p:cNvSpPr/>
            <p:nvPr/>
          </p:nvSpPr>
          <p:spPr>
            <a:xfrm>
              <a:off x="6621965" y="3540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8" name="pt17388"/>
            <p:cNvSpPr/>
            <p:nvPr/>
          </p:nvSpPr>
          <p:spPr>
            <a:xfrm>
              <a:off x="6767409" y="3607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9" name="pt17389"/>
            <p:cNvSpPr/>
            <p:nvPr/>
          </p:nvSpPr>
          <p:spPr>
            <a:xfrm>
              <a:off x="6594272" y="3388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0" name="pt17390"/>
            <p:cNvSpPr/>
            <p:nvPr/>
          </p:nvSpPr>
          <p:spPr>
            <a:xfrm>
              <a:off x="6509922" y="3504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1" name="pt17391"/>
            <p:cNvSpPr/>
            <p:nvPr/>
          </p:nvSpPr>
          <p:spPr>
            <a:xfrm>
              <a:off x="7205913" y="3409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2" name="pt17392"/>
            <p:cNvSpPr/>
            <p:nvPr/>
          </p:nvSpPr>
          <p:spPr>
            <a:xfrm>
              <a:off x="7046900" y="3368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3" name="pt17393"/>
            <p:cNvSpPr/>
            <p:nvPr/>
          </p:nvSpPr>
          <p:spPr>
            <a:xfrm>
              <a:off x="6268898" y="3200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4" name="pt17394"/>
            <p:cNvSpPr/>
            <p:nvPr/>
          </p:nvSpPr>
          <p:spPr>
            <a:xfrm>
              <a:off x="6938090" y="3390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5" name="pt17395"/>
            <p:cNvSpPr/>
            <p:nvPr/>
          </p:nvSpPr>
          <p:spPr>
            <a:xfrm>
              <a:off x="6813319" y="3358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6" name="pt17396"/>
            <p:cNvSpPr/>
            <p:nvPr/>
          </p:nvSpPr>
          <p:spPr>
            <a:xfrm>
              <a:off x="6872876" y="341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7" name="pt17397"/>
            <p:cNvSpPr/>
            <p:nvPr/>
          </p:nvSpPr>
          <p:spPr>
            <a:xfrm>
              <a:off x="6837592" y="3428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8" name="pt17398"/>
            <p:cNvSpPr/>
            <p:nvPr/>
          </p:nvSpPr>
          <p:spPr>
            <a:xfrm>
              <a:off x="6228091" y="3296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9" name="pt17399"/>
            <p:cNvSpPr/>
            <p:nvPr/>
          </p:nvSpPr>
          <p:spPr>
            <a:xfrm>
              <a:off x="6277781" y="3463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0" name="pt17400"/>
            <p:cNvSpPr/>
            <p:nvPr/>
          </p:nvSpPr>
          <p:spPr>
            <a:xfrm>
              <a:off x="6771086" y="3386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1" name="pt17401"/>
            <p:cNvSpPr/>
            <p:nvPr/>
          </p:nvSpPr>
          <p:spPr>
            <a:xfrm>
              <a:off x="6732253" y="3273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2" name="pt17402"/>
            <p:cNvSpPr/>
            <p:nvPr/>
          </p:nvSpPr>
          <p:spPr>
            <a:xfrm>
              <a:off x="6380491" y="3215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3" name="pt17403"/>
            <p:cNvSpPr/>
            <p:nvPr/>
          </p:nvSpPr>
          <p:spPr>
            <a:xfrm>
              <a:off x="6669386" y="3389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4" name="pt17404"/>
            <p:cNvSpPr/>
            <p:nvPr/>
          </p:nvSpPr>
          <p:spPr>
            <a:xfrm>
              <a:off x="6359368" y="3241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5" name="pt17405"/>
            <p:cNvSpPr/>
            <p:nvPr/>
          </p:nvSpPr>
          <p:spPr>
            <a:xfrm>
              <a:off x="6375117" y="344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6" name="pt17406"/>
            <p:cNvSpPr/>
            <p:nvPr/>
          </p:nvSpPr>
          <p:spPr>
            <a:xfrm>
              <a:off x="6821238" y="3341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7" name="pt17407"/>
            <p:cNvSpPr/>
            <p:nvPr/>
          </p:nvSpPr>
          <p:spPr>
            <a:xfrm>
              <a:off x="6555633" y="331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8" name="pt17408"/>
            <p:cNvSpPr/>
            <p:nvPr/>
          </p:nvSpPr>
          <p:spPr>
            <a:xfrm>
              <a:off x="6317128" y="3315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9" name="pt17409"/>
            <p:cNvSpPr/>
            <p:nvPr/>
          </p:nvSpPr>
          <p:spPr>
            <a:xfrm>
              <a:off x="6438627" y="3418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0" name="pt17410"/>
            <p:cNvSpPr/>
            <p:nvPr/>
          </p:nvSpPr>
          <p:spPr>
            <a:xfrm>
              <a:off x="6450558" y="3344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1" name="pt17411"/>
            <p:cNvSpPr/>
            <p:nvPr/>
          </p:nvSpPr>
          <p:spPr>
            <a:xfrm>
              <a:off x="6209161" y="313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2" name="pt17412"/>
            <p:cNvSpPr/>
            <p:nvPr/>
          </p:nvSpPr>
          <p:spPr>
            <a:xfrm>
              <a:off x="6514145" y="3474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3" name="pt17413"/>
            <p:cNvSpPr/>
            <p:nvPr/>
          </p:nvSpPr>
          <p:spPr>
            <a:xfrm>
              <a:off x="6189625" y="3054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4" name="pt17414"/>
            <p:cNvSpPr/>
            <p:nvPr/>
          </p:nvSpPr>
          <p:spPr>
            <a:xfrm>
              <a:off x="6403137" y="3486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5" name="pt17415"/>
            <p:cNvSpPr/>
            <p:nvPr/>
          </p:nvSpPr>
          <p:spPr>
            <a:xfrm>
              <a:off x="6361367" y="3072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6" name="pt17416"/>
            <p:cNvSpPr/>
            <p:nvPr/>
          </p:nvSpPr>
          <p:spPr>
            <a:xfrm>
              <a:off x="6497940" y="3427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7" name="pt17417"/>
            <p:cNvSpPr/>
            <p:nvPr/>
          </p:nvSpPr>
          <p:spPr>
            <a:xfrm>
              <a:off x="6631504" y="316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8" name="pt17418"/>
            <p:cNvSpPr/>
            <p:nvPr/>
          </p:nvSpPr>
          <p:spPr>
            <a:xfrm>
              <a:off x="6376094" y="3479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9" name="pt17419"/>
            <p:cNvSpPr/>
            <p:nvPr/>
          </p:nvSpPr>
          <p:spPr>
            <a:xfrm>
              <a:off x="6680114" y="3407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0" name="pt17420"/>
            <p:cNvSpPr/>
            <p:nvPr/>
          </p:nvSpPr>
          <p:spPr>
            <a:xfrm>
              <a:off x="6392293" y="3378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1" name="pt17421"/>
            <p:cNvSpPr/>
            <p:nvPr/>
          </p:nvSpPr>
          <p:spPr>
            <a:xfrm>
              <a:off x="6282384" y="3062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2" name="pt17422"/>
            <p:cNvSpPr/>
            <p:nvPr/>
          </p:nvSpPr>
          <p:spPr>
            <a:xfrm>
              <a:off x="6785138" y="3405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3" name="pt17423"/>
            <p:cNvSpPr/>
            <p:nvPr/>
          </p:nvSpPr>
          <p:spPr>
            <a:xfrm>
              <a:off x="6906887" y="3403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4" name="pt17424"/>
            <p:cNvSpPr/>
            <p:nvPr/>
          </p:nvSpPr>
          <p:spPr>
            <a:xfrm>
              <a:off x="6434899" y="3462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5" name="pt17425"/>
            <p:cNvSpPr/>
            <p:nvPr/>
          </p:nvSpPr>
          <p:spPr>
            <a:xfrm>
              <a:off x="6317173" y="3410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6" name="pt17426"/>
            <p:cNvSpPr/>
            <p:nvPr/>
          </p:nvSpPr>
          <p:spPr>
            <a:xfrm>
              <a:off x="6494411" y="3662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7" name="pt17427"/>
            <p:cNvSpPr/>
            <p:nvPr/>
          </p:nvSpPr>
          <p:spPr>
            <a:xfrm>
              <a:off x="6391219" y="3459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8" name="pt17428"/>
            <p:cNvSpPr/>
            <p:nvPr/>
          </p:nvSpPr>
          <p:spPr>
            <a:xfrm>
              <a:off x="6445897" y="3567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9" name="pt17429"/>
            <p:cNvSpPr/>
            <p:nvPr/>
          </p:nvSpPr>
          <p:spPr>
            <a:xfrm>
              <a:off x="7125799" y="3481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0" name="pt17430"/>
            <p:cNvSpPr/>
            <p:nvPr/>
          </p:nvSpPr>
          <p:spPr>
            <a:xfrm>
              <a:off x="7033445" y="3506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1" name="pt17431"/>
            <p:cNvSpPr/>
            <p:nvPr/>
          </p:nvSpPr>
          <p:spPr>
            <a:xfrm>
              <a:off x="6382072" y="3502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2" name="pt17432"/>
            <p:cNvSpPr/>
            <p:nvPr/>
          </p:nvSpPr>
          <p:spPr>
            <a:xfrm>
              <a:off x="6512872" y="3488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3" name="pt17433"/>
            <p:cNvSpPr/>
            <p:nvPr/>
          </p:nvSpPr>
          <p:spPr>
            <a:xfrm>
              <a:off x="7037585" y="3353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4" name="pt17434"/>
            <p:cNvSpPr/>
            <p:nvPr/>
          </p:nvSpPr>
          <p:spPr>
            <a:xfrm>
              <a:off x="6339087" y="350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5" name="pt17435"/>
            <p:cNvSpPr/>
            <p:nvPr/>
          </p:nvSpPr>
          <p:spPr>
            <a:xfrm>
              <a:off x="6530376" y="3445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6" name="pt17436"/>
            <p:cNvSpPr/>
            <p:nvPr/>
          </p:nvSpPr>
          <p:spPr>
            <a:xfrm>
              <a:off x="6228908" y="3173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7" name="pt17437"/>
            <p:cNvSpPr/>
            <p:nvPr/>
          </p:nvSpPr>
          <p:spPr>
            <a:xfrm>
              <a:off x="6366239" y="3489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8" name="pt17438"/>
            <p:cNvSpPr/>
            <p:nvPr/>
          </p:nvSpPr>
          <p:spPr>
            <a:xfrm>
              <a:off x="6469000" y="3736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9" name="pt17439"/>
            <p:cNvSpPr/>
            <p:nvPr/>
          </p:nvSpPr>
          <p:spPr>
            <a:xfrm>
              <a:off x="6515225" y="3644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0" name="pt17440"/>
            <p:cNvSpPr/>
            <p:nvPr/>
          </p:nvSpPr>
          <p:spPr>
            <a:xfrm>
              <a:off x="6914672" y="3404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1" name="pt17441"/>
            <p:cNvSpPr/>
            <p:nvPr/>
          </p:nvSpPr>
          <p:spPr>
            <a:xfrm>
              <a:off x="7254549" y="3394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2" name="pt17442"/>
            <p:cNvSpPr/>
            <p:nvPr/>
          </p:nvSpPr>
          <p:spPr>
            <a:xfrm>
              <a:off x="7174377" y="3437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3" name="pt17443"/>
            <p:cNvSpPr/>
            <p:nvPr/>
          </p:nvSpPr>
          <p:spPr>
            <a:xfrm>
              <a:off x="6632115" y="3510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4" name="pt17444"/>
            <p:cNvSpPr/>
            <p:nvPr/>
          </p:nvSpPr>
          <p:spPr>
            <a:xfrm>
              <a:off x="6464417" y="3518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5" name="pt17445"/>
            <p:cNvSpPr/>
            <p:nvPr/>
          </p:nvSpPr>
          <p:spPr>
            <a:xfrm>
              <a:off x="6326173" y="3447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6" name="pt17446"/>
            <p:cNvSpPr/>
            <p:nvPr/>
          </p:nvSpPr>
          <p:spPr>
            <a:xfrm>
              <a:off x="6574660" y="3434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7" name="pt17447"/>
            <p:cNvSpPr/>
            <p:nvPr/>
          </p:nvSpPr>
          <p:spPr>
            <a:xfrm>
              <a:off x="7282672" y="3290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8" name="pt17448"/>
            <p:cNvSpPr/>
            <p:nvPr/>
          </p:nvSpPr>
          <p:spPr>
            <a:xfrm>
              <a:off x="6572680" y="3564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9" name="pt17449"/>
            <p:cNvSpPr/>
            <p:nvPr/>
          </p:nvSpPr>
          <p:spPr>
            <a:xfrm>
              <a:off x="7164664" y="347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0" name="pt17450"/>
            <p:cNvSpPr/>
            <p:nvPr/>
          </p:nvSpPr>
          <p:spPr>
            <a:xfrm>
              <a:off x="6181821" y="3219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1" name="pt17451"/>
            <p:cNvSpPr/>
            <p:nvPr/>
          </p:nvSpPr>
          <p:spPr>
            <a:xfrm>
              <a:off x="6511613" y="3618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2" name="pt17452"/>
            <p:cNvSpPr/>
            <p:nvPr/>
          </p:nvSpPr>
          <p:spPr>
            <a:xfrm>
              <a:off x="7257345" y="3409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3" name="pt17453"/>
            <p:cNvSpPr/>
            <p:nvPr/>
          </p:nvSpPr>
          <p:spPr>
            <a:xfrm>
              <a:off x="7002352" y="3330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4" name="pt17454"/>
            <p:cNvSpPr/>
            <p:nvPr/>
          </p:nvSpPr>
          <p:spPr>
            <a:xfrm>
              <a:off x="6673892" y="3432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5" name="pt17455"/>
            <p:cNvSpPr/>
            <p:nvPr/>
          </p:nvSpPr>
          <p:spPr>
            <a:xfrm>
              <a:off x="6786854" y="3425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6" name="pt17456"/>
            <p:cNvSpPr/>
            <p:nvPr/>
          </p:nvSpPr>
          <p:spPr>
            <a:xfrm>
              <a:off x="6678044" y="3124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7" name="pt17457"/>
            <p:cNvSpPr/>
            <p:nvPr/>
          </p:nvSpPr>
          <p:spPr>
            <a:xfrm>
              <a:off x="6724514" y="3312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8" name="pt17458"/>
            <p:cNvSpPr/>
            <p:nvPr/>
          </p:nvSpPr>
          <p:spPr>
            <a:xfrm>
              <a:off x="6385376" y="3497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9" name="pt17459"/>
            <p:cNvSpPr/>
            <p:nvPr/>
          </p:nvSpPr>
          <p:spPr>
            <a:xfrm>
              <a:off x="6835136" y="3408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0" name="pt17460"/>
            <p:cNvSpPr/>
            <p:nvPr/>
          </p:nvSpPr>
          <p:spPr>
            <a:xfrm>
              <a:off x="7257255" y="3477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1" name="pt17461"/>
            <p:cNvSpPr/>
            <p:nvPr/>
          </p:nvSpPr>
          <p:spPr>
            <a:xfrm>
              <a:off x="6723337" y="3456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2" name="pt17462"/>
            <p:cNvSpPr/>
            <p:nvPr/>
          </p:nvSpPr>
          <p:spPr>
            <a:xfrm>
              <a:off x="6350715" y="3239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3" name="pt17463"/>
            <p:cNvSpPr/>
            <p:nvPr/>
          </p:nvSpPr>
          <p:spPr>
            <a:xfrm>
              <a:off x="6339543" y="3427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4" name="pt17464"/>
            <p:cNvSpPr/>
            <p:nvPr/>
          </p:nvSpPr>
          <p:spPr>
            <a:xfrm>
              <a:off x="6261679" y="3465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5" name="pt17465"/>
            <p:cNvSpPr/>
            <p:nvPr/>
          </p:nvSpPr>
          <p:spPr>
            <a:xfrm>
              <a:off x="6450725" y="3481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6" name="pt17466"/>
            <p:cNvSpPr/>
            <p:nvPr/>
          </p:nvSpPr>
          <p:spPr>
            <a:xfrm>
              <a:off x="6575361" y="3446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7" name="pt17467"/>
            <p:cNvSpPr/>
            <p:nvPr/>
          </p:nvSpPr>
          <p:spPr>
            <a:xfrm>
              <a:off x="6370128" y="3475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8" name="pt17468"/>
            <p:cNvSpPr/>
            <p:nvPr/>
          </p:nvSpPr>
          <p:spPr>
            <a:xfrm>
              <a:off x="6411693" y="3450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9" name="pt17469"/>
            <p:cNvSpPr/>
            <p:nvPr/>
          </p:nvSpPr>
          <p:spPr>
            <a:xfrm>
              <a:off x="7169543" y="343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0" name="pt17470"/>
            <p:cNvSpPr/>
            <p:nvPr/>
          </p:nvSpPr>
          <p:spPr>
            <a:xfrm>
              <a:off x="6293254" y="3322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1" name="pt17471"/>
            <p:cNvSpPr/>
            <p:nvPr/>
          </p:nvSpPr>
          <p:spPr>
            <a:xfrm>
              <a:off x="6467355" y="3555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2" name="pt17472"/>
            <p:cNvSpPr/>
            <p:nvPr/>
          </p:nvSpPr>
          <p:spPr>
            <a:xfrm>
              <a:off x="6804461" y="3480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3" name="pt17473"/>
            <p:cNvSpPr/>
            <p:nvPr/>
          </p:nvSpPr>
          <p:spPr>
            <a:xfrm>
              <a:off x="6503089" y="3490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4" name="pt17474"/>
            <p:cNvSpPr/>
            <p:nvPr/>
          </p:nvSpPr>
          <p:spPr>
            <a:xfrm>
              <a:off x="6445595" y="3471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5" name="pt17475"/>
            <p:cNvSpPr/>
            <p:nvPr/>
          </p:nvSpPr>
          <p:spPr>
            <a:xfrm>
              <a:off x="6423521" y="3464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6" name="pt17476"/>
            <p:cNvSpPr/>
            <p:nvPr/>
          </p:nvSpPr>
          <p:spPr>
            <a:xfrm>
              <a:off x="6254839" y="3229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7" name="pt17477"/>
            <p:cNvSpPr/>
            <p:nvPr/>
          </p:nvSpPr>
          <p:spPr>
            <a:xfrm>
              <a:off x="6922945" y="3440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8" name="pt17478"/>
            <p:cNvSpPr/>
            <p:nvPr/>
          </p:nvSpPr>
          <p:spPr>
            <a:xfrm>
              <a:off x="6871333" y="3411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9" name="pt17479"/>
            <p:cNvSpPr/>
            <p:nvPr/>
          </p:nvSpPr>
          <p:spPr>
            <a:xfrm>
              <a:off x="6403150" y="3497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0" name="pt17480"/>
            <p:cNvSpPr/>
            <p:nvPr/>
          </p:nvSpPr>
          <p:spPr>
            <a:xfrm>
              <a:off x="6538765" y="3577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1" name="pt17481"/>
            <p:cNvSpPr/>
            <p:nvPr/>
          </p:nvSpPr>
          <p:spPr>
            <a:xfrm>
              <a:off x="6415698" y="323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2" name="pt17482"/>
            <p:cNvSpPr/>
            <p:nvPr/>
          </p:nvSpPr>
          <p:spPr>
            <a:xfrm>
              <a:off x="6260149" y="3222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3" name="pt17483"/>
            <p:cNvSpPr/>
            <p:nvPr/>
          </p:nvSpPr>
          <p:spPr>
            <a:xfrm>
              <a:off x="6724012" y="3400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4" name="pt17484"/>
            <p:cNvSpPr/>
            <p:nvPr/>
          </p:nvSpPr>
          <p:spPr>
            <a:xfrm>
              <a:off x="6378588" y="3390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5" name="pt17485"/>
            <p:cNvSpPr/>
            <p:nvPr/>
          </p:nvSpPr>
          <p:spPr>
            <a:xfrm>
              <a:off x="7217034" y="3478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6" name="pt17486"/>
            <p:cNvSpPr/>
            <p:nvPr/>
          </p:nvSpPr>
          <p:spPr>
            <a:xfrm>
              <a:off x="7183241" y="3449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7" name="pt17487"/>
            <p:cNvSpPr/>
            <p:nvPr/>
          </p:nvSpPr>
          <p:spPr>
            <a:xfrm>
              <a:off x="7098839" y="3455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8" name="pt17488"/>
            <p:cNvSpPr/>
            <p:nvPr/>
          </p:nvSpPr>
          <p:spPr>
            <a:xfrm>
              <a:off x="6988307" y="3443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9" name="pt17489"/>
            <p:cNvSpPr/>
            <p:nvPr/>
          </p:nvSpPr>
          <p:spPr>
            <a:xfrm>
              <a:off x="6413146" y="3439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0" name="pt17490"/>
            <p:cNvSpPr/>
            <p:nvPr/>
          </p:nvSpPr>
          <p:spPr>
            <a:xfrm>
              <a:off x="6860752" y="3426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1" name="pt17491"/>
            <p:cNvSpPr/>
            <p:nvPr/>
          </p:nvSpPr>
          <p:spPr>
            <a:xfrm>
              <a:off x="6250944" y="3305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2" name="pt17492"/>
            <p:cNvSpPr/>
            <p:nvPr/>
          </p:nvSpPr>
          <p:spPr>
            <a:xfrm>
              <a:off x="6807559" y="3441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3" name="pt17493"/>
            <p:cNvSpPr/>
            <p:nvPr/>
          </p:nvSpPr>
          <p:spPr>
            <a:xfrm>
              <a:off x="6330017" y="337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4" name="pt17494"/>
            <p:cNvSpPr/>
            <p:nvPr/>
          </p:nvSpPr>
          <p:spPr>
            <a:xfrm>
              <a:off x="6817240" y="3456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5" name="pt17495"/>
            <p:cNvSpPr/>
            <p:nvPr/>
          </p:nvSpPr>
          <p:spPr>
            <a:xfrm>
              <a:off x="6445557" y="3472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6" name="pt17496"/>
            <p:cNvSpPr/>
            <p:nvPr/>
          </p:nvSpPr>
          <p:spPr>
            <a:xfrm>
              <a:off x="6308604" y="3325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7" name="pt17497"/>
            <p:cNvSpPr/>
            <p:nvPr/>
          </p:nvSpPr>
          <p:spPr>
            <a:xfrm>
              <a:off x="6629756" y="3552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8" name="pt17498"/>
            <p:cNvSpPr/>
            <p:nvPr/>
          </p:nvSpPr>
          <p:spPr>
            <a:xfrm>
              <a:off x="7060765" y="3437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9" name="pt17499"/>
            <p:cNvSpPr/>
            <p:nvPr/>
          </p:nvSpPr>
          <p:spPr>
            <a:xfrm>
              <a:off x="6359901" y="3511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0" name="pt17500"/>
            <p:cNvSpPr/>
            <p:nvPr/>
          </p:nvSpPr>
          <p:spPr>
            <a:xfrm>
              <a:off x="6859717" y="3395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1" name="pt17501"/>
            <p:cNvSpPr/>
            <p:nvPr/>
          </p:nvSpPr>
          <p:spPr>
            <a:xfrm>
              <a:off x="6362492" y="3347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2" name="pt17502"/>
            <p:cNvSpPr/>
            <p:nvPr/>
          </p:nvSpPr>
          <p:spPr>
            <a:xfrm>
              <a:off x="6882550" y="3419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3" name="pt17503"/>
            <p:cNvSpPr/>
            <p:nvPr/>
          </p:nvSpPr>
          <p:spPr>
            <a:xfrm>
              <a:off x="7145019" y="3398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4" name="pt17504"/>
            <p:cNvSpPr/>
            <p:nvPr/>
          </p:nvSpPr>
          <p:spPr>
            <a:xfrm>
              <a:off x="6149481" y="3226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5" name="pt17505"/>
            <p:cNvSpPr/>
            <p:nvPr/>
          </p:nvSpPr>
          <p:spPr>
            <a:xfrm>
              <a:off x="7126577" y="3400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6" name="pt17506"/>
            <p:cNvSpPr/>
            <p:nvPr/>
          </p:nvSpPr>
          <p:spPr>
            <a:xfrm>
              <a:off x="6404095" y="3475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7" name="pt17507"/>
            <p:cNvSpPr/>
            <p:nvPr/>
          </p:nvSpPr>
          <p:spPr>
            <a:xfrm>
              <a:off x="6184078" y="309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8" name="pt17508"/>
            <p:cNvSpPr/>
            <p:nvPr/>
          </p:nvSpPr>
          <p:spPr>
            <a:xfrm>
              <a:off x="6447819" y="3457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9" name="pt17509"/>
            <p:cNvSpPr/>
            <p:nvPr/>
          </p:nvSpPr>
          <p:spPr>
            <a:xfrm>
              <a:off x="6399621" y="3474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0" name="pt17510"/>
            <p:cNvSpPr/>
            <p:nvPr/>
          </p:nvSpPr>
          <p:spPr>
            <a:xfrm>
              <a:off x="6362138" y="3532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1" name="pt17511"/>
            <p:cNvSpPr/>
            <p:nvPr/>
          </p:nvSpPr>
          <p:spPr>
            <a:xfrm>
              <a:off x="6435914" y="3163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2" name="pt17512"/>
            <p:cNvSpPr/>
            <p:nvPr/>
          </p:nvSpPr>
          <p:spPr>
            <a:xfrm>
              <a:off x="7156956" y="3424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3" name="pt17513"/>
            <p:cNvSpPr/>
            <p:nvPr/>
          </p:nvSpPr>
          <p:spPr>
            <a:xfrm>
              <a:off x="6353447" y="3482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4" name="pt17514"/>
            <p:cNvSpPr/>
            <p:nvPr/>
          </p:nvSpPr>
          <p:spPr>
            <a:xfrm>
              <a:off x="6061885" y="3065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5" name="pt17515"/>
            <p:cNvSpPr/>
            <p:nvPr/>
          </p:nvSpPr>
          <p:spPr>
            <a:xfrm>
              <a:off x="6153145" y="3075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6" name="pt17516"/>
            <p:cNvSpPr/>
            <p:nvPr/>
          </p:nvSpPr>
          <p:spPr>
            <a:xfrm>
              <a:off x="6355858" y="3104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7" name="pt17517"/>
            <p:cNvSpPr/>
            <p:nvPr/>
          </p:nvSpPr>
          <p:spPr>
            <a:xfrm>
              <a:off x="6693916" y="3412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8" name="pt17518"/>
            <p:cNvSpPr/>
            <p:nvPr/>
          </p:nvSpPr>
          <p:spPr>
            <a:xfrm>
              <a:off x="7068183" y="3404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9" name="pt17519"/>
            <p:cNvSpPr/>
            <p:nvPr/>
          </p:nvSpPr>
          <p:spPr>
            <a:xfrm>
              <a:off x="7018403" y="329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0" name="pt17520"/>
            <p:cNvSpPr/>
            <p:nvPr/>
          </p:nvSpPr>
          <p:spPr>
            <a:xfrm>
              <a:off x="6722662" y="3401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1" name="pt17521"/>
            <p:cNvSpPr/>
            <p:nvPr/>
          </p:nvSpPr>
          <p:spPr>
            <a:xfrm>
              <a:off x="6624337" y="3402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2" name="pt17522"/>
            <p:cNvSpPr/>
            <p:nvPr/>
          </p:nvSpPr>
          <p:spPr>
            <a:xfrm>
              <a:off x="6311098" y="3502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3" name="pt17523"/>
            <p:cNvSpPr/>
            <p:nvPr/>
          </p:nvSpPr>
          <p:spPr>
            <a:xfrm>
              <a:off x="6274484" y="3054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4" name="pt17524"/>
            <p:cNvSpPr/>
            <p:nvPr/>
          </p:nvSpPr>
          <p:spPr>
            <a:xfrm>
              <a:off x="6296204" y="3553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5" name="pt17525"/>
            <p:cNvSpPr/>
            <p:nvPr/>
          </p:nvSpPr>
          <p:spPr>
            <a:xfrm>
              <a:off x="6462096" y="3524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6" name="pt17526"/>
            <p:cNvSpPr/>
            <p:nvPr/>
          </p:nvSpPr>
          <p:spPr>
            <a:xfrm>
              <a:off x="6290792" y="3084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7" name="pt17527"/>
            <p:cNvSpPr/>
            <p:nvPr/>
          </p:nvSpPr>
          <p:spPr>
            <a:xfrm>
              <a:off x="6486350" y="3529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8" name="pt17528"/>
            <p:cNvSpPr/>
            <p:nvPr/>
          </p:nvSpPr>
          <p:spPr>
            <a:xfrm>
              <a:off x="6770874" y="3249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9" name="pt17529"/>
            <p:cNvSpPr/>
            <p:nvPr/>
          </p:nvSpPr>
          <p:spPr>
            <a:xfrm>
              <a:off x="6648198" y="3529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0" name="pt17530"/>
            <p:cNvSpPr/>
            <p:nvPr/>
          </p:nvSpPr>
          <p:spPr>
            <a:xfrm>
              <a:off x="6299033" y="3555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1" name="pt17531"/>
            <p:cNvSpPr/>
            <p:nvPr/>
          </p:nvSpPr>
          <p:spPr>
            <a:xfrm>
              <a:off x="6330017" y="3057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2" name="pt17532"/>
            <p:cNvSpPr/>
            <p:nvPr/>
          </p:nvSpPr>
          <p:spPr>
            <a:xfrm>
              <a:off x="6696448" y="3534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3" name="pt17533"/>
            <p:cNvSpPr/>
            <p:nvPr/>
          </p:nvSpPr>
          <p:spPr>
            <a:xfrm>
              <a:off x="6199133" y="3167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4" name="pt17534"/>
            <p:cNvSpPr/>
            <p:nvPr/>
          </p:nvSpPr>
          <p:spPr>
            <a:xfrm>
              <a:off x="6302980" y="3399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5" name="pt17535"/>
            <p:cNvSpPr/>
            <p:nvPr/>
          </p:nvSpPr>
          <p:spPr>
            <a:xfrm>
              <a:off x="6400347" y="3519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6" name="pt17536"/>
            <p:cNvSpPr/>
            <p:nvPr/>
          </p:nvSpPr>
          <p:spPr>
            <a:xfrm>
              <a:off x="6650866" y="3540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7" name="pt17537"/>
            <p:cNvSpPr/>
            <p:nvPr/>
          </p:nvSpPr>
          <p:spPr>
            <a:xfrm>
              <a:off x="6390159" y="3550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8" name="pt17538"/>
            <p:cNvSpPr/>
            <p:nvPr/>
          </p:nvSpPr>
          <p:spPr>
            <a:xfrm>
              <a:off x="6529457" y="3563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9" name="pt17539"/>
            <p:cNvSpPr/>
            <p:nvPr/>
          </p:nvSpPr>
          <p:spPr>
            <a:xfrm>
              <a:off x="6584180" y="3512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0" name="pt17540"/>
            <p:cNvSpPr/>
            <p:nvPr/>
          </p:nvSpPr>
          <p:spPr>
            <a:xfrm>
              <a:off x="6351937" y="3483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1" name="pt17541"/>
            <p:cNvSpPr/>
            <p:nvPr/>
          </p:nvSpPr>
          <p:spPr>
            <a:xfrm>
              <a:off x="6673114" y="3526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2" name="pt17542"/>
            <p:cNvSpPr/>
            <p:nvPr/>
          </p:nvSpPr>
          <p:spPr>
            <a:xfrm>
              <a:off x="7121794" y="3394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3" name="pt17543"/>
            <p:cNvSpPr/>
            <p:nvPr/>
          </p:nvSpPr>
          <p:spPr>
            <a:xfrm>
              <a:off x="6883122" y="3405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4" name="pt17544"/>
            <p:cNvSpPr/>
            <p:nvPr/>
          </p:nvSpPr>
          <p:spPr>
            <a:xfrm>
              <a:off x="6948336" y="3403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5" name="pt17545"/>
            <p:cNvSpPr/>
            <p:nvPr/>
          </p:nvSpPr>
          <p:spPr>
            <a:xfrm>
              <a:off x="6555523" y="3572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6" name="pt17546"/>
            <p:cNvSpPr/>
            <p:nvPr/>
          </p:nvSpPr>
          <p:spPr>
            <a:xfrm>
              <a:off x="6351037" y="3576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7" name="pt17547"/>
            <p:cNvSpPr/>
            <p:nvPr/>
          </p:nvSpPr>
          <p:spPr>
            <a:xfrm>
              <a:off x="6366047" y="3150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8" name="pt17548"/>
            <p:cNvSpPr/>
            <p:nvPr/>
          </p:nvSpPr>
          <p:spPr>
            <a:xfrm>
              <a:off x="6360062" y="3401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9" name="pt17549"/>
            <p:cNvSpPr/>
            <p:nvPr/>
          </p:nvSpPr>
          <p:spPr>
            <a:xfrm>
              <a:off x="7247504" y="3462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0" name="pt17550"/>
            <p:cNvSpPr/>
            <p:nvPr/>
          </p:nvSpPr>
          <p:spPr>
            <a:xfrm>
              <a:off x="6545888" y="358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1" name="pt17551"/>
            <p:cNvSpPr/>
            <p:nvPr/>
          </p:nvSpPr>
          <p:spPr>
            <a:xfrm>
              <a:off x="6912859" y="3350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2" name="pt17552"/>
            <p:cNvSpPr/>
            <p:nvPr/>
          </p:nvSpPr>
          <p:spPr>
            <a:xfrm>
              <a:off x="6347386" y="3089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3" name="pt17553"/>
            <p:cNvSpPr/>
            <p:nvPr/>
          </p:nvSpPr>
          <p:spPr>
            <a:xfrm>
              <a:off x="6564111" y="3552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4" name="pt17554"/>
            <p:cNvSpPr/>
            <p:nvPr/>
          </p:nvSpPr>
          <p:spPr>
            <a:xfrm>
              <a:off x="7120746" y="3259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5" name="pt17555"/>
            <p:cNvSpPr/>
            <p:nvPr/>
          </p:nvSpPr>
          <p:spPr>
            <a:xfrm>
              <a:off x="6367384" y="3719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6" name="pt17556"/>
            <p:cNvSpPr/>
            <p:nvPr/>
          </p:nvSpPr>
          <p:spPr>
            <a:xfrm>
              <a:off x="6480622" y="356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7" name="pt17557"/>
            <p:cNvSpPr/>
            <p:nvPr/>
          </p:nvSpPr>
          <p:spPr>
            <a:xfrm>
              <a:off x="6504053" y="3622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8" name="pt17558"/>
            <p:cNvSpPr/>
            <p:nvPr/>
          </p:nvSpPr>
          <p:spPr>
            <a:xfrm>
              <a:off x="7230932" y="3545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9" name="pt17559"/>
            <p:cNvSpPr/>
            <p:nvPr/>
          </p:nvSpPr>
          <p:spPr>
            <a:xfrm>
              <a:off x="6690881" y="3416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0" name="pt17560"/>
            <p:cNvSpPr/>
            <p:nvPr/>
          </p:nvSpPr>
          <p:spPr>
            <a:xfrm>
              <a:off x="6856677" y="3428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1" name="pt17561"/>
            <p:cNvSpPr/>
            <p:nvPr/>
          </p:nvSpPr>
          <p:spPr>
            <a:xfrm>
              <a:off x="6224601" y="3087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2" name="pt17562"/>
            <p:cNvSpPr/>
            <p:nvPr/>
          </p:nvSpPr>
          <p:spPr>
            <a:xfrm>
              <a:off x="6601948" y="3524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3" name="pt17563"/>
            <p:cNvSpPr/>
            <p:nvPr/>
          </p:nvSpPr>
          <p:spPr>
            <a:xfrm>
              <a:off x="6609809" y="3523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4" name="pt17564"/>
            <p:cNvSpPr/>
            <p:nvPr/>
          </p:nvSpPr>
          <p:spPr>
            <a:xfrm>
              <a:off x="7253070" y="345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5" name="pt17565"/>
            <p:cNvSpPr/>
            <p:nvPr/>
          </p:nvSpPr>
          <p:spPr>
            <a:xfrm>
              <a:off x="6654427" y="3561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6" name="pt17566"/>
            <p:cNvSpPr/>
            <p:nvPr/>
          </p:nvSpPr>
          <p:spPr>
            <a:xfrm>
              <a:off x="6696564" y="3385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7" name="pt17567"/>
            <p:cNvSpPr/>
            <p:nvPr/>
          </p:nvSpPr>
          <p:spPr>
            <a:xfrm>
              <a:off x="6551924" y="3455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8" name="pt17568"/>
            <p:cNvSpPr/>
            <p:nvPr/>
          </p:nvSpPr>
          <p:spPr>
            <a:xfrm>
              <a:off x="6498589" y="3483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9" name="pt17569"/>
            <p:cNvSpPr/>
            <p:nvPr/>
          </p:nvSpPr>
          <p:spPr>
            <a:xfrm>
              <a:off x="6713014" y="3466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0" name="pt17570"/>
            <p:cNvSpPr/>
            <p:nvPr/>
          </p:nvSpPr>
          <p:spPr>
            <a:xfrm>
              <a:off x="6690399" y="3461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1" name="pt17571"/>
            <p:cNvSpPr/>
            <p:nvPr/>
          </p:nvSpPr>
          <p:spPr>
            <a:xfrm>
              <a:off x="6780824" y="3385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2" name="pt17572"/>
            <p:cNvSpPr/>
            <p:nvPr/>
          </p:nvSpPr>
          <p:spPr>
            <a:xfrm>
              <a:off x="6557156" y="3475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3" name="pt17573"/>
            <p:cNvSpPr/>
            <p:nvPr/>
          </p:nvSpPr>
          <p:spPr>
            <a:xfrm>
              <a:off x="6467374" y="3473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4" name="pt17574"/>
            <p:cNvSpPr/>
            <p:nvPr/>
          </p:nvSpPr>
          <p:spPr>
            <a:xfrm>
              <a:off x="6227609" y="3361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5" name="pt17575"/>
            <p:cNvSpPr/>
            <p:nvPr/>
          </p:nvSpPr>
          <p:spPr>
            <a:xfrm>
              <a:off x="6660418" y="3450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6" name="pt17576"/>
            <p:cNvSpPr/>
            <p:nvPr/>
          </p:nvSpPr>
          <p:spPr>
            <a:xfrm>
              <a:off x="6863787" y="3391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7" name="pt17577"/>
            <p:cNvSpPr/>
            <p:nvPr/>
          </p:nvSpPr>
          <p:spPr>
            <a:xfrm>
              <a:off x="6369460" y="3279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8" name="pt17578"/>
            <p:cNvSpPr/>
            <p:nvPr/>
          </p:nvSpPr>
          <p:spPr>
            <a:xfrm>
              <a:off x="6550207" y="3445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9" name="pt17579"/>
            <p:cNvSpPr/>
            <p:nvPr/>
          </p:nvSpPr>
          <p:spPr>
            <a:xfrm>
              <a:off x="6477685" y="3298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0" name="pt17580"/>
            <p:cNvSpPr/>
            <p:nvPr/>
          </p:nvSpPr>
          <p:spPr>
            <a:xfrm>
              <a:off x="6549160" y="3396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1" name="pt17581"/>
            <p:cNvSpPr/>
            <p:nvPr/>
          </p:nvSpPr>
          <p:spPr>
            <a:xfrm>
              <a:off x="6931231" y="3398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2" name="pt17582"/>
            <p:cNvSpPr/>
            <p:nvPr/>
          </p:nvSpPr>
          <p:spPr>
            <a:xfrm>
              <a:off x="7000270" y="3479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3" name="pt17583"/>
            <p:cNvSpPr/>
            <p:nvPr/>
          </p:nvSpPr>
          <p:spPr>
            <a:xfrm>
              <a:off x="6698177" y="3471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4" name="pt17584"/>
            <p:cNvSpPr/>
            <p:nvPr/>
          </p:nvSpPr>
          <p:spPr>
            <a:xfrm>
              <a:off x="6387619" y="3584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5" name="pt17585"/>
            <p:cNvSpPr/>
            <p:nvPr/>
          </p:nvSpPr>
          <p:spPr>
            <a:xfrm>
              <a:off x="6682017" y="344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6" name="pt17586"/>
            <p:cNvSpPr/>
            <p:nvPr/>
          </p:nvSpPr>
          <p:spPr>
            <a:xfrm>
              <a:off x="6643937" y="3485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7" name="pt17587"/>
            <p:cNvSpPr/>
            <p:nvPr/>
          </p:nvSpPr>
          <p:spPr>
            <a:xfrm>
              <a:off x="6576473" y="3578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8" name="pt17588"/>
            <p:cNvSpPr/>
            <p:nvPr/>
          </p:nvSpPr>
          <p:spPr>
            <a:xfrm>
              <a:off x="6626330" y="3566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9" name="pt17589"/>
            <p:cNvSpPr/>
            <p:nvPr/>
          </p:nvSpPr>
          <p:spPr>
            <a:xfrm>
              <a:off x="6660193" y="3494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0" name="pt17590"/>
            <p:cNvSpPr/>
            <p:nvPr/>
          </p:nvSpPr>
          <p:spPr>
            <a:xfrm>
              <a:off x="6559997" y="334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1" name="pt17591"/>
            <p:cNvSpPr/>
            <p:nvPr/>
          </p:nvSpPr>
          <p:spPr>
            <a:xfrm>
              <a:off x="6622897" y="343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2" name="pt17592"/>
            <p:cNvSpPr/>
            <p:nvPr/>
          </p:nvSpPr>
          <p:spPr>
            <a:xfrm>
              <a:off x="6521216" y="3567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3" name="pt17593"/>
            <p:cNvSpPr/>
            <p:nvPr/>
          </p:nvSpPr>
          <p:spPr>
            <a:xfrm>
              <a:off x="6244509" y="3250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4" name="pt17594"/>
            <p:cNvSpPr/>
            <p:nvPr/>
          </p:nvSpPr>
          <p:spPr>
            <a:xfrm>
              <a:off x="6491210" y="3684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5" name="pt17595"/>
            <p:cNvSpPr/>
            <p:nvPr/>
          </p:nvSpPr>
          <p:spPr>
            <a:xfrm>
              <a:off x="7077189" y="3339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6" name="pt17596"/>
            <p:cNvSpPr/>
            <p:nvPr/>
          </p:nvSpPr>
          <p:spPr>
            <a:xfrm>
              <a:off x="6624633" y="308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7" name="pt17597"/>
            <p:cNvSpPr/>
            <p:nvPr/>
          </p:nvSpPr>
          <p:spPr>
            <a:xfrm>
              <a:off x="6857950" y="3409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8" name="pt17598"/>
            <p:cNvSpPr/>
            <p:nvPr/>
          </p:nvSpPr>
          <p:spPr>
            <a:xfrm>
              <a:off x="6940957" y="3347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9" name="pt17599"/>
            <p:cNvSpPr/>
            <p:nvPr/>
          </p:nvSpPr>
          <p:spPr>
            <a:xfrm>
              <a:off x="6725690" y="3368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0" name="pt17600"/>
            <p:cNvSpPr/>
            <p:nvPr/>
          </p:nvSpPr>
          <p:spPr>
            <a:xfrm>
              <a:off x="6551994" y="3495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1" name="pt17601"/>
            <p:cNvSpPr/>
            <p:nvPr/>
          </p:nvSpPr>
          <p:spPr>
            <a:xfrm>
              <a:off x="7018500" y="3346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2" name="pt17602"/>
            <p:cNvSpPr/>
            <p:nvPr/>
          </p:nvSpPr>
          <p:spPr>
            <a:xfrm>
              <a:off x="6519448" y="3292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3" name="pt17603"/>
            <p:cNvSpPr/>
            <p:nvPr/>
          </p:nvSpPr>
          <p:spPr>
            <a:xfrm>
              <a:off x="7252068" y="3250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4" name="pt17604"/>
            <p:cNvSpPr/>
            <p:nvPr/>
          </p:nvSpPr>
          <p:spPr>
            <a:xfrm>
              <a:off x="6358294" y="3101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5" name="pt17605"/>
            <p:cNvSpPr/>
            <p:nvPr/>
          </p:nvSpPr>
          <p:spPr>
            <a:xfrm>
              <a:off x="6745521" y="3407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6" name="pt17606"/>
            <p:cNvSpPr/>
            <p:nvPr/>
          </p:nvSpPr>
          <p:spPr>
            <a:xfrm>
              <a:off x="6618269" y="3282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7" name="pt17607"/>
            <p:cNvSpPr/>
            <p:nvPr/>
          </p:nvSpPr>
          <p:spPr>
            <a:xfrm>
              <a:off x="6413975" y="3059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8" name="pt17608"/>
            <p:cNvSpPr/>
            <p:nvPr/>
          </p:nvSpPr>
          <p:spPr>
            <a:xfrm>
              <a:off x="6843165" y="3409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9" name="pt17609"/>
            <p:cNvSpPr/>
            <p:nvPr/>
          </p:nvSpPr>
          <p:spPr>
            <a:xfrm>
              <a:off x="6389490" y="3269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0" name="pt17610"/>
            <p:cNvSpPr/>
            <p:nvPr/>
          </p:nvSpPr>
          <p:spPr>
            <a:xfrm>
              <a:off x="6408267" y="3601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1" name="pt17611"/>
            <p:cNvSpPr/>
            <p:nvPr/>
          </p:nvSpPr>
          <p:spPr>
            <a:xfrm>
              <a:off x="6867823" y="3422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2" name="pt17612"/>
            <p:cNvSpPr/>
            <p:nvPr/>
          </p:nvSpPr>
          <p:spPr>
            <a:xfrm>
              <a:off x="7145071" y="3292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3" name="pt17613"/>
            <p:cNvSpPr/>
            <p:nvPr/>
          </p:nvSpPr>
          <p:spPr>
            <a:xfrm>
              <a:off x="6777180" y="3398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4" name="pt17614"/>
            <p:cNvSpPr/>
            <p:nvPr/>
          </p:nvSpPr>
          <p:spPr>
            <a:xfrm>
              <a:off x="6855115" y="3364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5" name="pt17615"/>
            <p:cNvSpPr/>
            <p:nvPr/>
          </p:nvSpPr>
          <p:spPr>
            <a:xfrm>
              <a:off x="6986520" y="3416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6" name="pt17616"/>
            <p:cNvSpPr/>
            <p:nvPr/>
          </p:nvSpPr>
          <p:spPr>
            <a:xfrm>
              <a:off x="7101475" y="345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7" name="pt17617"/>
            <p:cNvSpPr/>
            <p:nvPr/>
          </p:nvSpPr>
          <p:spPr>
            <a:xfrm>
              <a:off x="6378337" y="309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8" name="pt17618"/>
            <p:cNvSpPr/>
            <p:nvPr/>
          </p:nvSpPr>
          <p:spPr>
            <a:xfrm>
              <a:off x="6387350" y="3148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9" name="pt17619"/>
            <p:cNvSpPr/>
            <p:nvPr/>
          </p:nvSpPr>
          <p:spPr>
            <a:xfrm>
              <a:off x="6717918" y="3492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0" name="pt17620"/>
            <p:cNvSpPr/>
            <p:nvPr/>
          </p:nvSpPr>
          <p:spPr>
            <a:xfrm>
              <a:off x="6865014" y="3396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1" name="pt17621"/>
            <p:cNvSpPr/>
            <p:nvPr/>
          </p:nvSpPr>
          <p:spPr>
            <a:xfrm>
              <a:off x="6683798" y="3502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2" name="pt17622"/>
            <p:cNvSpPr/>
            <p:nvPr/>
          </p:nvSpPr>
          <p:spPr>
            <a:xfrm>
              <a:off x="6712416" y="355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3" name="pt17623"/>
            <p:cNvSpPr/>
            <p:nvPr/>
          </p:nvSpPr>
          <p:spPr>
            <a:xfrm>
              <a:off x="6145399" y="320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4" name="pt17624"/>
            <p:cNvSpPr/>
            <p:nvPr/>
          </p:nvSpPr>
          <p:spPr>
            <a:xfrm>
              <a:off x="6351834" y="3056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5" name="pt17625"/>
            <p:cNvSpPr/>
            <p:nvPr/>
          </p:nvSpPr>
          <p:spPr>
            <a:xfrm>
              <a:off x="6525587" y="3410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6" name="pt17626"/>
            <p:cNvSpPr/>
            <p:nvPr/>
          </p:nvSpPr>
          <p:spPr>
            <a:xfrm>
              <a:off x="6741709" y="337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7" name="pt17627"/>
            <p:cNvSpPr/>
            <p:nvPr/>
          </p:nvSpPr>
          <p:spPr>
            <a:xfrm>
              <a:off x="6760190" y="3379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8" name="pt17628"/>
            <p:cNvSpPr/>
            <p:nvPr/>
          </p:nvSpPr>
          <p:spPr>
            <a:xfrm>
              <a:off x="7249419" y="3352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9" name="pt17629"/>
            <p:cNvSpPr/>
            <p:nvPr/>
          </p:nvSpPr>
          <p:spPr>
            <a:xfrm>
              <a:off x="6619368" y="3371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0" name="pt17630"/>
            <p:cNvSpPr/>
            <p:nvPr/>
          </p:nvSpPr>
          <p:spPr>
            <a:xfrm>
              <a:off x="6596246" y="3269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1" name="pt17631"/>
            <p:cNvSpPr/>
            <p:nvPr/>
          </p:nvSpPr>
          <p:spPr>
            <a:xfrm>
              <a:off x="6561489" y="336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2" name="pt17632"/>
            <p:cNvSpPr/>
            <p:nvPr/>
          </p:nvSpPr>
          <p:spPr>
            <a:xfrm>
              <a:off x="6732780" y="3157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3" name="pt17633"/>
            <p:cNvSpPr/>
            <p:nvPr/>
          </p:nvSpPr>
          <p:spPr>
            <a:xfrm>
              <a:off x="7008967" y="3236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4" name="pt17634"/>
            <p:cNvSpPr/>
            <p:nvPr/>
          </p:nvSpPr>
          <p:spPr>
            <a:xfrm>
              <a:off x="6924314" y="3279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5" name="pt17635"/>
            <p:cNvSpPr/>
            <p:nvPr/>
          </p:nvSpPr>
          <p:spPr>
            <a:xfrm>
              <a:off x="6475101" y="3237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6" name="pt17636"/>
            <p:cNvSpPr/>
            <p:nvPr/>
          </p:nvSpPr>
          <p:spPr>
            <a:xfrm>
              <a:off x="7022678" y="3386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7" name="pt17637"/>
            <p:cNvSpPr/>
            <p:nvPr/>
          </p:nvSpPr>
          <p:spPr>
            <a:xfrm>
              <a:off x="6444811" y="3286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8" name="pt17638"/>
            <p:cNvSpPr/>
            <p:nvPr/>
          </p:nvSpPr>
          <p:spPr>
            <a:xfrm>
              <a:off x="6848745" y="3247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9" name="pt17639"/>
            <p:cNvSpPr/>
            <p:nvPr/>
          </p:nvSpPr>
          <p:spPr>
            <a:xfrm>
              <a:off x="6820518" y="3130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0" name="pt17640"/>
            <p:cNvSpPr/>
            <p:nvPr/>
          </p:nvSpPr>
          <p:spPr>
            <a:xfrm>
              <a:off x="6963333" y="3254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1" name="pt17641"/>
            <p:cNvSpPr/>
            <p:nvPr/>
          </p:nvSpPr>
          <p:spPr>
            <a:xfrm>
              <a:off x="6651862" y="3141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2" name="pt17642"/>
            <p:cNvSpPr/>
            <p:nvPr/>
          </p:nvSpPr>
          <p:spPr>
            <a:xfrm>
              <a:off x="6932086" y="3302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3" name="pt17643"/>
            <p:cNvSpPr/>
            <p:nvPr/>
          </p:nvSpPr>
          <p:spPr>
            <a:xfrm>
              <a:off x="6863504" y="3338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4" name="pt17644"/>
            <p:cNvSpPr/>
            <p:nvPr/>
          </p:nvSpPr>
          <p:spPr>
            <a:xfrm>
              <a:off x="7034358" y="3239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5" name="pt17645"/>
            <p:cNvSpPr/>
            <p:nvPr/>
          </p:nvSpPr>
          <p:spPr>
            <a:xfrm>
              <a:off x="6643024" y="3423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6" name="pt17646"/>
            <p:cNvSpPr/>
            <p:nvPr/>
          </p:nvSpPr>
          <p:spPr>
            <a:xfrm>
              <a:off x="6434249" y="3183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7" name="pt17647"/>
            <p:cNvSpPr/>
            <p:nvPr/>
          </p:nvSpPr>
          <p:spPr>
            <a:xfrm>
              <a:off x="6903423" y="338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8" name="pt17648"/>
            <p:cNvSpPr/>
            <p:nvPr/>
          </p:nvSpPr>
          <p:spPr>
            <a:xfrm>
              <a:off x="7114472" y="3405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9" name="pt17649"/>
            <p:cNvSpPr/>
            <p:nvPr/>
          </p:nvSpPr>
          <p:spPr>
            <a:xfrm>
              <a:off x="6772641" y="3353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0" name="pt17650"/>
            <p:cNvSpPr/>
            <p:nvPr/>
          </p:nvSpPr>
          <p:spPr>
            <a:xfrm>
              <a:off x="6554881" y="336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1" name="pt17651"/>
            <p:cNvSpPr/>
            <p:nvPr/>
          </p:nvSpPr>
          <p:spPr>
            <a:xfrm>
              <a:off x="6800623" y="3368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2" name="pt17652"/>
            <p:cNvSpPr/>
            <p:nvPr/>
          </p:nvSpPr>
          <p:spPr>
            <a:xfrm>
              <a:off x="7066139" y="3276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3" name="pt17653"/>
            <p:cNvSpPr/>
            <p:nvPr/>
          </p:nvSpPr>
          <p:spPr>
            <a:xfrm>
              <a:off x="6735339" y="3298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4" name="pt17654"/>
            <p:cNvSpPr/>
            <p:nvPr/>
          </p:nvSpPr>
          <p:spPr>
            <a:xfrm>
              <a:off x="7188776" y="3266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5" name="pt17655"/>
            <p:cNvSpPr/>
            <p:nvPr/>
          </p:nvSpPr>
          <p:spPr>
            <a:xfrm>
              <a:off x="6562723" y="320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6" name="pt17656"/>
            <p:cNvSpPr/>
            <p:nvPr/>
          </p:nvSpPr>
          <p:spPr>
            <a:xfrm>
              <a:off x="6559213" y="3329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7" name="pt17657"/>
            <p:cNvSpPr/>
            <p:nvPr/>
          </p:nvSpPr>
          <p:spPr>
            <a:xfrm>
              <a:off x="6957548" y="3298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8" name="pt17658"/>
            <p:cNvSpPr/>
            <p:nvPr/>
          </p:nvSpPr>
          <p:spPr>
            <a:xfrm>
              <a:off x="6841404" y="3268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9" name="pt17659"/>
            <p:cNvSpPr/>
            <p:nvPr/>
          </p:nvSpPr>
          <p:spPr>
            <a:xfrm>
              <a:off x="7021251" y="3292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0" name="pt17660"/>
            <p:cNvSpPr/>
            <p:nvPr/>
          </p:nvSpPr>
          <p:spPr>
            <a:xfrm>
              <a:off x="6634217" y="3271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1" name="pt17661"/>
            <p:cNvSpPr/>
            <p:nvPr/>
          </p:nvSpPr>
          <p:spPr>
            <a:xfrm>
              <a:off x="6887731" y="327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2" name="pt17662"/>
            <p:cNvSpPr/>
            <p:nvPr/>
          </p:nvSpPr>
          <p:spPr>
            <a:xfrm>
              <a:off x="6824710" y="3305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3" name="pt17663"/>
            <p:cNvSpPr/>
            <p:nvPr/>
          </p:nvSpPr>
          <p:spPr>
            <a:xfrm>
              <a:off x="6661080" y="3329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4" name="pt17664"/>
            <p:cNvSpPr/>
            <p:nvPr/>
          </p:nvSpPr>
          <p:spPr>
            <a:xfrm>
              <a:off x="7256104" y="334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5" name="pt17665"/>
            <p:cNvSpPr/>
            <p:nvPr/>
          </p:nvSpPr>
          <p:spPr>
            <a:xfrm>
              <a:off x="6903873" y="3218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6" name="pt17666"/>
            <p:cNvSpPr/>
            <p:nvPr/>
          </p:nvSpPr>
          <p:spPr>
            <a:xfrm>
              <a:off x="7037759" y="3266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7" name="pt17667"/>
            <p:cNvSpPr/>
            <p:nvPr/>
          </p:nvSpPr>
          <p:spPr>
            <a:xfrm>
              <a:off x="6479890" y="3374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8" name="pt17668"/>
            <p:cNvSpPr/>
            <p:nvPr/>
          </p:nvSpPr>
          <p:spPr>
            <a:xfrm>
              <a:off x="6832732" y="3305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9" name="pt17669"/>
            <p:cNvSpPr/>
            <p:nvPr/>
          </p:nvSpPr>
          <p:spPr>
            <a:xfrm>
              <a:off x="6718291" y="322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0" name="pt17670"/>
            <p:cNvSpPr/>
            <p:nvPr/>
          </p:nvSpPr>
          <p:spPr>
            <a:xfrm>
              <a:off x="6763783" y="3313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1" name="pt17671"/>
            <p:cNvSpPr/>
            <p:nvPr/>
          </p:nvSpPr>
          <p:spPr>
            <a:xfrm>
              <a:off x="7135525" y="3313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2" name="pt17672"/>
            <p:cNvSpPr/>
            <p:nvPr/>
          </p:nvSpPr>
          <p:spPr>
            <a:xfrm>
              <a:off x="6973496" y="3310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3" name="pt17673"/>
            <p:cNvSpPr/>
            <p:nvPr/>
          </p:nvSpPr>
          <p:spPr>
            <a:xfrm>
              <a:off x="6410896" y="3403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4" name="pt17674"/>
            <p:cNvSpPr/>
            <p:nvPr/>
          </p:nvSpPr>
          <p:spPr>
            <a:xfrm>
              <a:off x="6587555" y="34966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5" name="pt17675"/>
            <p:cNvSpPr/>
            <p:nvPr/>
          </p:nvSpPr>
          <p:spPr>
            <a:xfrm>
              <a:off x="6347546" y="3529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6" name="pt17676"/>
            <p:cNvSpPr/>
            <p:nvPr/>
          </p:nvSpPr>
          <p:spPr>
            <a:xfrm>
              <a:off x="6749899" y="3476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7" name="pt17677"/>
            <p:cNvSpPr/>
            <p:nvPr/>
          </p:nvSpPr>
          <p:spPr>
            <a:xfrm>
              <a:off x="6787581" y="3362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8" name="pt17678"/>
            <p:cNvSpPr/>
            <p:nvPr/>
          </p:nvSpPr>
          <p:spPr>
            <a:xfrm>
              <a:off x="6414798" y="3416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9" name="pt17679"/>
            <p:cNvSpPr/>
            <p:nvPr/>
          </p:nvSpPr>
          <p:spPr>
            <a:xfrm>
              <a:off x="6356751" y="3399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0" name="pt17680"/>
            <p:cNvSpPr/>
            <p:nvPr/>
          </p:nvSpPr>
          <p:spPr>
            <a:xfrm>
              <a:off x="6342519" y="3303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1" name="pt17681"/>
            <p:cNvSpPr/>
            <p:nvPr/>
          </p:nvSpPr>
          <p:spPr>
            <a:xfrm>
              <a:off x="6329213" y="3396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2" name="pt17682"/>
            <p:cNvSpPr/>
            <p:nvPr/>
          </p:nvSpPr>
          <p:spPr>
            <a:xfrm>
              <a:off x="6417761" y="3385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3" name="pt17683"/>
            <p:cNvSpPr/>
            <p:nvPr/>
          </p:nvSpPr>
          <p:spPr>
            <a:xfrm>
              <a:off x="6977951" y="3471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4" name="pt17684"/>
            <p:cNvSpPr/>
            <p:nvPr/>
          </p:nvSpPr>
          <p:spPr>
            <a:xfrm>
              <a:off x="6550497" y="3201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5" name="pt17685"/>
            <p:cNvSpPr/>
            <p:nvPr/>
          </p:nvSpPr>
          <p:spPr>
            <a:xfrm>
              <a:off x="7166367" y="329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6" name="pt17686"/>
            <p:cNvSpPr/>
            <p:nvPr/>
          </p:nvSpPr>
          <p:spPr>
            <a:xfrm>
              <a:off x="7232198" y="3497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7" name="pt17687"/>
            <p:cNvSpPr/>
            <p:nvPr/>
          </p:nvSpPr>
          <p:spPr>
            <a:xfrm>
              <a:off x="6949802" y="3297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8" name="pt17688"/>
            <p:cNvSpPr/>
            <p:nvPr/>
          </p:nvSpPr>
          <p:spPr>
            <a:xfrm>
              <a:off x="7145778" y="327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9" name="pt17689"/>
            <p:cNvSpPr/>
            <p:nvPr/>
          </p:nvSpPr>
          <p:spPr>
            <a:xfrm>
              <a:off x="6511767" y="3407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0" name="pt17690"/>
            <p:cNvSpPr/>
            <p:nvPr/>
          </p:nvSpPr>
          <p:spPr>
            <a:xfrm>
              <a:off x="6482384" y="3534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1" name="pt17691"/>
            <p:cNvSpPr/>
            <p:nvPr/>
          </p:nvSpPr>
          <p:spPr>
            <a:xfrm>
              <a:off x="7023861" y="3258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2" name="pt17692"/>
            <p:cNvSpPr/>
            <p:nvPr/>
          </p:nvSpPr>
          <p:spPr>
            <a:xfrm>
              <a:off x="6698447" y="3427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3" name="pt17693"/>
            <p:cNvSpPr/>
            <p:nvPr/>
          </p:nvSpPr>
          <p:spPr>
            <a:xfrm>
              <a:off x="6414856" y="3524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4" name="pt17694"/>
            <p:cNvSpPr/>
            <p:nvPr/>
          </p:nvSpPr>
          <p:spPr>
            <a:xfrm>
              <a:off x="7289974" y="3472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5" name="pt17695"/>
            <p:cNvSpPr/>
            <p:nvPr/>
          </p:nvSpPr>
          <p:spPr>
            <a:xfrm>
              <a:off x="6540424" y="3550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6" name="pt17696"/>
            <p:cNvSpPr/>
            <p:nvPr/>
          </p:nvSpPr>
          <p:spPr>
            <a:xfrm>
              <a:off x="7024292" y="3296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7" name="pt17697"/>
            <p:cNvSpPr/>
            <p:nvPr/>
          </p:nvSpPr>
          <p:spPr>
            <a:xfrm>
              <a:off x="6740256" y="3478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8" name="pt17698"/>
            <p:cNvSpPr/>
            <p:nvPr/>
          </p:nvSpPr>
          <p:spPr>
            <a:xfrm>
              <a:off x="6806685" y="3429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9" name="pt17699"/>
            <p:cNvSpPr/>
            <p:nvPr/>
          </p:nvSpPr>
          <p:spPr>
            <a:xfrm>
              <a:off x="6819754" y="3450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0" name="pt17700"/>
            <p:cNvSpPr/>
            <p:nvPr/>
          </p:nvSpPr>
          <p:spPr>
            <a:xfrm>
              <a:off x="6892167" y="3463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1" name="pt17701"/>
            <p:cNvSpPr/>
            <p:nvPr/>
          </p:nvSpPr>
          <p:spPr>
            <a:xfrm>
              <a:off x="6775746" y="3112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2" name="pt17702"/>
            <p:cNvSpPr/>
            <p:nvPr/>
          </p:nvSpPr>
          <p:spPr>
            <a:xfrm>
              <a:off x="6348273" y="3569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3" name="pt17703"/>
            <p:cNvSpPr/>
            <p:nvPr/>
          </p:nvSpPr>
          <p:spPr>
            <a:xfrm>
              <a:off x="6367647" y="319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4" name="pt17704"/>
            <p:cNvSpPr/>
            <p:nvPr/>
          </p:nvSpPr>
          <p:spPr>
            <a:xfrm>
              <a:off x="6677125" y="3345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5" name="pt17705"/>
            <p:cNvSpPr/>
            <p:nvPr/>
          </p:nvSpPr>
          <p:spPr>
            <a:xfrm>
              <a:off x="6755684" y="3331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6" name="pt17706"/>
            <p:cNvSpPr/>
            <p:nvPr/>
          </p:nvSpPr>
          <p:spPr>
            <a:xfrm>
              <a:off x="6303944" y="3181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7" name="pt17707"/>
            <p:cNvSpPr/>
            <p:nvPr/>
          </p:nvSpPr>
          <p:spPr>
            <a:xfrm>
              <a:off x="7208137" y="3353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8" name="pt17708"/>
            <p:cNvSpPr/>
            <p:nvPr/>
          </p:nvSpPr>
          <p:spPr>
            <a:xfrm>
              <a:off x="6349468" y="3342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9" name="pt17709"/>
            <p:cNvSpPr/>
            <p:nvPr/>
          </p:nvSpPr>
          <p:spPr>
            <a:xfrm>
              <a:off x="6259062" y="3320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0" name="pt17710"/>
            <p:cNvSpPr/>
            <p:nvPr/>
          </p:nvSpPr>
          <p:spPr>
            <a:xfrm>
              <a:off x="6375798" y="3218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1" name="pt17711"/>
            <p:cNvSpPr/>
            <p:nvPr/>
          </p:nvSpPr>
          <p:spPr>
            <a:xfrm>
              <a:off x="6729097" y="3222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2" name="pt17712"/>
            <p:cNvSpPr/>
            <p:nvPr/>
          </p:nvSpPr>
          <p:spPr>
            <a:xfrm>
              <a:off x="6269817" y="3237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3" name="pt17713"/>
            <p:cNvSpPr/>
            <p:nvPr/>
          </p:nvSpPr>
          <p:spPr>
            <a:xfrm>
              <a:off x="6395070" y="3287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4" name="pt17714"/>
            <p:cNvSpPr/>
            <p:nvPr/>
          </p:nvSpPr>
          <p:spPr>
            <a:xfrm>
              <a:off x="6686928" y="346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5" name="pt17715"/>
            <p:cNvSpPr/>
            <p:nvPr/>
          </p:nvSpPr>
          <p:spPr>
            <a:xfrm>
              <a:off x="6412805" y="3436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6" name="pt17716"/>
            <p:cNvSpPr/>
            <p:nvPr/>
          </p:nvSpPr>
          <p:spPr>
            <a:xfrm>
              <a:off x="6455019" y="3397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7" name="pt17717"/>
            <p:cNvSpPr/>
            <p:nvPr/>
          </p:nvSpPr>
          <p:spPr>
            <a:xfrm>
              <a:off x="6600231" y="3305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8" name="pt17718"/>
            <p:cNvSpPr/>
            <p:nvPr/>
          </p:nvSpPr>
          <p:spPr>
            <a:xfrm>
              <a:off x="6417446" y="3487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9" name="pt17719"/>
            <p:cNvSpPr/>
            <p:nvPr/>
          </p:nvSpPr>
          <p:spPr>
            <a:xfrm>
              <a:off x="6855102" y="3404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0" name="pt17720"/>
            <p:cNvSpPr/>
            <p:nvPr/>
          </p:nvSpPr>
          <p:spPr>
            <a:xfrm>
              <a:off x="6379706" y="3258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1" name="pt17721"/>
            <p:cNvSpPr/>
            <p:nvPr/>
          </p:nvSpPr>
          <p:spPr>
            <a:xfrm>
              <a:off x="6717121" y="3366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2" name="pt17722"/>
            <p:cNvSpPr/>
            <p:nvPr/>
          </p:nvSpPr>
          <p:spPr>
            <a:xfrm>
              <a:off x="6848545" y="340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3" name="pt17723"/>
            <p:cNvSpPr/>
            <p:nvPr/>
          </p:nvSpPr>
          <p:spPr>
            <a:xfrm>
              <a:off x="6387562" y="3457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4" name="pt17724"/>
            <p:cNvSpPr/>
            <p:nvPr/>
          </p:nvSpPr>
          <p:spPr>
            <a:xfrm>
              <a:off x="6391014" y="3351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5" name="pt17725"/>
            <p:cNvSpPr/>
            <p:nvPr/>
          </p:nvSpPr>
          <p:spPr>
            <a:xfrm>
              <a:off x="6488715" y="3369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6" name="pt17726"/>
            <p:cNvSpPr/>
            <p:nvPr/>
          </p:nvSpPr>
          <p:spPr>
            <a:xfrm>
              <a:off x="6773779" y="3394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7" name="pt17727"/>
            <p:cNvSpPr/>
            <p:nvPr/>
          </p:nvSpPr>
          <p:spPr>
            <a:xfrm>
              <a:off x="6317925" y="3119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8" name="pt17728"/>
            <p:cNvSpPr/>
            <p:nvPr/>
          </p:nvSpPr>
          <p:spPr>
            <a:xfrm>
              <a:off x="6331244" y="3355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9" name="pt17729"/>
            <p:cNvSpPr/>
            <p:nvPr/>
          </p:nvSpPr>
          <p:spPr>
            <a:xfrm>
              <a:off x="6502928" y="3330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0" name="pt17730"/>
            <p:cNvSpPr/>
            <p:nvPr/>
          </p:nvSpPr>
          <p:spPr>
            <a:xfrm>
              <a:off x="6631755" y="3476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1" name="pt17731"/>
            <p:cNvSpPr/>
            <p:nvPr/>
          </p:nvSpPr>
          <p:spPr>
            <a:xfrm>
              <a:off x="6908880" y="3472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2" name="pt17732"/>
            <p:cNvSpPr/>
            <p:nvPr/>
          </p:nvSpPr>
          <p:spPr>
            <a:xfrm>
              <a:off x="6310841" y="3326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3" name="pt17733"/>
            <p:cNvSpPr/>
            <p:nvPr/>
          </p:nvSpPr>
          <p:spPr>
            <a:xfrm>
              <a:off x="6771433" y="3343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4" name="pt17734"/>
            <p:cNvSpPr/>
            <p:nvPr/>
          </p:nvSpPr>
          <p:spPr>
            <a:xfrm>
              <a:off x="6880834" y="3445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5" name="pt17735"/>
            <p:cNvSpPr/>
            <p:nvPr/>
          </p:nvSpPr>
          <p:spPr>
            <a:xfrm>
              <a:off x="7148850" y="358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6" name="pt17736"/>
            <p:cNvSpPr/>
            <p:nvPr/>
          </p:nvSpPr>
          <p:spPr>
            <a:xfrm>
              <a:off x="6839199" y="3303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7" name="pt17737"/>
            <p:cNvSpPr/>
            <p:nvPr/>
          </p:nvSpPr>
          <p:spPr>
            <a:xfrm>
              <a:off x="6497220" y="3290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8" name="pt17738"/>
            <p:cNvSpPr/>
            <p:nvPr/>
          </p:nvSpPr>
          <p:spPr>
            <a:xfrm>
              <a:off x="6583004" y="3175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9" name="pt17739"/>
            <p:cNvSpPr/>
            <p:nvPr/>
          </p:nvSpPr>
          <p:spPr>
            <a:xfrm>
              <a:off x="6791142" y="3315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0" name="pt17740"/>
            <p:cNvSpPr/>
            <p:nvPr/>
          </p:nvSpPr>
          <p:spPr>
            <a:xfrm>
              <a:off x="6737171" y="3265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1" name="pt17741"/>
            <p:cNvSpPr/>
            <p:nvPr/>
          </p:nvSpPr>
          <p:spPr>
            <a:xfrm>
              <a:off x="6631524" y="3421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2" name="pt17742"/>
            <p:cNvSpPr/>
            <p:nvPr/>
          </p:nvSpPr>
          <p:spPr>
            <a:xfrm>
              <a:off x="6673847" y="3322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3" name="pt17743"/>
            <p:cNvSpPr/>
            <p:nvPr/>
          </p:nvSpPr>
          <p:spPr>
            <a:xfrm>
              <a:off x="6576929" y="3293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4" name="pt17744"/>
            <p:cNvSpPr/>
            <p:nvPr/>
          </p:nvSpPr>
          <p:spPr>
            <a:xfrm>
              <a:off x="6598509" y="3456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5" name="pt17745"/>
            <p:cNvSpPr/>
            <p:nvPr/>
          </p:nvSpPr>
          <p:spPr>
            <a:xfrm>
              <a:off x="6782380" y="3396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6" name="pt17746"/>
            <p:cNvSpPr/>
            <p:nvPr/>
          </p:nvSpPr>
          <p:spPr>
            <a:xfrm>
              <a:off x="6899945" y="3350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7" name="pt17747"/>
            <p:cNvSpPr/>
            <p:nvPr/>
          </p:nvSpPr>
          <p:spPr>
            <a:xfrm>
              <a:off x="6780130" y="3305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8" name="pt17748"/>
            <p:cNvSpPr/>
            <p:nvPr/>
          </p:nvSpPr>
          <p:spPr>
            <a:xfrm>
              <a:off x="6579301" y="3414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9" name="pt17749"/>
            <p:cNvSpPr/>
            <p:nvPr/>
          </p:nvSpPr>
          <p:spPr>
            <a:xfrm>
              <a:off x="6333861" y="3368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0" name="pt17750"/>
            <p:cNvSpPr/>
            <p:nvPr/>
          </p:nvSpPr>
          <p:spPr>
            <a:xfrm>
              <a:off x="6580021" y="3457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1" name="pt17751"/>
            <p:cNvSpPr/>
            <p:nvPr/>
          </p:nvSpPr>
          <p:spPr>
            <a:xfrm>
              <a:off x="6821669" y="348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2" name="pt17752"/>
            <p:cNvSpPr/>
            <p:nvPr/>
          </p:nvSpPr>
          <p:spPr>
            <a:xfrm>
              <a:off x="6672921" y="3453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3" name="pt17753"/>
            <p:cNvSpPr/>
            <p:nvPr/>
          </p:nvSpPr>
          <p:spPr>
            <a:xfrm>
              <a:off x="6750824" y="3392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4" name="pt17754"/>
            <p:cNvSpPr/>
            <p:nvPr/>
          </p:nvSpPr>
          <p:spPr>
            <a:xfrm>
              <a:off x="6545090" y="3391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5" name="pt17755"/>
            <p:cNvSpPr/>
            <p:nvPr/>
          </p:nvSpPr>
          <p:spPr>
            <a:xfrm>
              <a:off x="6979706" y="3317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6" name="pt17756"/>
            <p:cNvSpPr/>
            <p:nvPr/>
          </p:nvSpPr>
          <p:spPr>
            <a:xfrm>
              <a:off x="6405027" y="3431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7" name="pt17757"/>
            <p:cNvSpPr/>
            <p:nvPr/>
          </p:nvSpPr>
          <p:spPr>
            <a:xfrm>
              <a:off x="6436789" y="3323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8" name="pt17758"/>
            <p:cNvSpPr/>
            <p:nvPr/>
          </p:nvSpPr>
          <p:spPr>
            <a:xfrm>
              <a:off x="6898788" y="3401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9" name="pt17759"/>
            <p:cNvSpPr/>
            <p:nvPr/>
          </p:nvSpPr>
          <p:spPr>
            <a:xfrm>
              <a:off x="6709632" y="3327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0" name="pt17760"/>
            <p:cNvSpPr/>
            <p:nvPr/>
          </p:nvSpPr>
          <p:spPr>
            <a:xfrm>
              <a:off x="6557381" y="3352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1" name="pt17761"/>
            <p:cNvSpPr/>
            <p:nvPr/>
          </p:nvSpPr>
          <p:spPr>
            <a:xfrm>
              <a:off x="6501842" y="3154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2" name="pt17762"/>
            <p:cNvSpPr/>
            <p:nvPr/>
          </p:nvSpPr>
          <p:spPr>
            <a:xfrm>
              <a:off x="6370193" y="3161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3" name="pt17763"/>
            <p:cNvSpPr/>
            <p:nvPr/>
          </p:nvSpPr>
          <p:spPr>
            <a:xfrm>
              <a:off x="7081927" y="3204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4" name="pt17764"/>
            <p:cNvSpPr/>
            <p:nvPr/>
          </p:nvSpPr>
          <p:spPr>
            <a:xfrm>
              <a:off x="6433388" y="3457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5" name="pt17765"/>
            <p:cNvSpPr/>
            <p:nvPr/>
          </p:nvSpPr>
          <p:spPr>
            <a:xfrm>
              <a:off x="6793629" y="336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6" name="pt17766"/>
            <p:cNvSpPr/>
            <p:nvPr/>
          </p:nvSpPr>
          <p:spPr>
            <a:xfrm>
              <a:off x="6700524" y="3295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7" name="pt17767"/>
            <p:cNvSpPr/>
            <p:nvPr/>
          </p:nvSpPr>
          <p:spPr>
            <a:xfrm>
              <a:off x="6761662" y="3272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8" name="pt17768"/>
            <p:cNvSpPr/>
            <p:nvPr/>
          </p:nvSpPr>
          <p:spPr>
            <a:xfrm>
              <a:off x="6866731" y="3231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9" name="pt17769"/>
            <p:cNvSpPr/>
            <p:nvPr/>
          </p:nvSpPr>
          <p:spPr>
            <a:xfrm>
              <a:off x="7264866" y="3182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0" name="pt17770"/>
            <p:cNvSpPr/>
            <p:nvPr/>
          </p:nvSpPr>
          <p:spPr>
            <a:xfrm>
              <a:off x="6724989" y="3431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1" name="pt17771"/>
            <p:cNvSpPr/>
            <p:nvPr/>
          </p:nvSpPr>
          <p:spPr>
            <a:xfrm>
              <a:off x="6577990" y="3479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2" name="pt17772"/>
            <p:cNvSpPr/>
            <p:nvPr/>
          </p:nvSpPr>
          <p:spPr>
            <a:xfrm>
              <a:off x="6740893" y="3178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3" name="pt17773"/>
            <p:cNvSpPr/>
            <p:nvPr/>
          </p:nvSpPr>
          <p:spPr>
            <a:xfrm>
              <a:off x="6445659" y="3540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4" name="pt17774"/>
            <p:cNvSpPr/>
            <p:nvPr/>
          </p:nvSpPr>
          <p:spPr>
            <a:xfrm>
              <a:off x="7174923" y="3459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5" name="pt17775"/>
            <p:cNvSpPr/>
            <p:nvPr/>
          </p:nvSpPr>
          <p:spPr>
            <a:xfrm>
              <a:off x="6641642" y="3224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6" name="pt17776"/>
            <p:cNvSpPr/>
            <p:nvPr/>
          </p:nvSpPr>
          <p:spPr>
            <a:xfrm>
              <a:off x="6988371" y="3364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7" name="pt17777"/>
            <p:cNvSpPr/>
            <p:nvPr/>
          </p:nvSpPr>
          <p:spPr>
            <a:xfrm>
              <a:off x="6705319" y="347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8" name="pt17778"/>
            <p:cNvSpPr/>
            <p:nvPr/>
          </p:nvSpPr>
          <p:spPr>
            <a:xfrm>
              <a:off x="6620454" y="3365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9" name="pt17779"/>
            <p:cNvSpPr/>
            <p:nvPr/>
          </p:nvSpPr>
          <p:spPr>
            <a:xfrm>
              <a:off x="6763655" y="3184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0" name="pt17780"/>
            <p:cNvSpPr/>
            <p:nvPr/>
          </p:nvSpPr>
          <p:spPr>
            <a:xfrm>
              <a:off x="6842085" y="3250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1" name="pt17781"/>
            <p:cNvSpPr/>
            <p:nvPr/>
          </p:nvSpPr>
          <p:spPr>
            <a:xfrm>
              <a:off x="6668473" y="3299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2" name="pt17782"/>
            <p:cNvSpPr/>
            <p:nvPr/>
          </p:nvSpPr>
          <p:spPr>
            <a:xfrm>
              <a:off x="6898743" y="3434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3" name="pt17783"/>
            <p:cNvSpPr/>
            <p:nvPr/>
          </p:nvSpPr>
          <p:spPr>
            <a:xfrm>
              <a:off x="6798251" y="3447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4" name="pt17784"/>
            <p:cNvSpPr/>
            <p:nvPr/>
          </p:nvSpPr>
          <p:spPr>
            <a:xfrm>
              <a:off x="6665246" y="3480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5" name="pt17785"/>
            <p:cNvSpPr/>
            <p:nvPr/>
          </p:nvSpPr>
          <p:spPr>
            <a:xfrm>
              <a:off x="6628875" y="3446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6" name="pt17786"/>
            <p:cNvSpPr/>
            <p:nvPr/>
          </p:nvSpPr>
          <p:spPr>
            <a:xfrm>
              <a:off x="6878404" y="3467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7" name="pt17787"/>
            <p:cNvSpPr/>
            <p:nvPr/>
          </p:nvSpPr>
          <p:spPr>
            <a:xfrm>
              <a:off x="6641076" y="3467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8" name="pt17788"/>
            <p:cNvSpPr/>
            <p:nvPr/>
          </p:nvSpPr>
          <p:spPr>
            <a:xfrm>
              <a:off x="6438415" y="314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9" name="pt17789"/>
            <p:cNvSpPr/>
            <p:nvPr/>
          </p:nvSpPr>
          <p:spPr>
            <a:xfrm>
              <a:off x="6702336" y="3357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0" name="pt17790"/>
            <p:cNvSpPr/>
            <p:nvPr/>
          </p:nvSpPr>
          <p:spPr>
            <a:xfrm>
              <a:off x="6727644" y="3459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1" name="pt17791"/>
            <p:cNvSpPr/>
            <p:nvPr/>
          </p:nvSpPr>
          <p:spPr>
            <a:xfrm>
              <a:off x="6515836" y="3439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2" name="pt17792"/>
            <p:cNvSpPr/>
            <p:nvPr/>
          </p:nvSpPr>
          <p:spPr>
            <a:xfrm>
              <a:off x="6126025" y="3145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3" name="pt17793"/>
            <p:cNvSpPr/>
            <p:nvPr/>
          </p:nvSpPr>
          <p:spPr>
            <a:xfrm>
              <a:off x="6420017" y="3434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4" name="pt17794"/>
            <p:cNvSpPr/>
            <p:nvPr/>
          </p:nvSpPr>
          <p:spPr>
            <a:xfrm>
              <a:off x="6361335" y="3524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5" name="pt17795"/>
            <p:cNvSpPr/>
            <p:nvPr/>
          </p:nvSpPr>
          <p:spPr>
            <a:xfrm>
              <a:off x="6908090" y="3366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6" name="pt17796"/>
            <p:cNvSpPr/>
            <p:nvPr/>
          </p:nvSpPr>
          <p:spPr>
            <a:xfrm>
              <a:off x="6157896" y="3201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7" name="pt17797"/>
            <p:cNvSpPr/>
            <p:nvPr/>
          </p:nvSpPr>
          <p:spPr>
            <a:xfrm>
              <a:off x="7258033" y="344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8" name="pt17798"/>
            <p:cNvSpPr/>
            <p:nvPr/>
          </p:nvSpPr>
          <p:spPr>
            <a:xfrm>
              <a:off x="7013287" y="3430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9" name="pt17799"/>
            <p:cNvSpPr/>
            <p:nvPr/>
          </p:nvSpPr>
          <p:spPr>
            <a:xfrm>
              <a:off x="7096718" y="3241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0" name="pt17800"/>
            <p:cNvSpPr/>
            <p:nvPr/>
          </p:nvSpPr>
          <p:spPr>
            <a:xfrm>
              <a:off x="7061202" y="3385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1" name="pt17801"/>
            <p:cNvSpPr/>
            <p:nvPr/>
          </p:nvSpPr>
          <p:spPr>
            <a:xfrm>
              <a:off x="6780940" y="3446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2" name="pt17802"/>
            <p:cNvSpPr/>
            <p:nvPr/>
          </p:nvSpPr>
          <p:spPr>
            <a:xfrm>
              <a:off x="7265220" y="3398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3" name="pt17803"/>
            <p:cNvSpPr/>
            <p:nvPr/>
          </p:nvSpPr>
          <p:spPr>
            <a:xfrm>
              <a:off x="6620724" y="3471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4" name="pt17804"/>
            <p:cNvSpPr/>
            <p:nvPr/>
          </p:nvSpPr>
          <p:spPr>
            <a:xfrm>
              <a:off x="7105158" y="3460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5" name="pt17805"/>
            <p:cNvSpPr/>
            <p:nvPr/>
          </p:nvSpPr>
          <p:spPr>
            <a:xfrm>
              <a:off x="6729733" y="3467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6" name="pt17806"/>
            <p:cNvSpPr/>
            <p:nvPr/>
          </p:nvSpPr>
          <p:spPr>
            <a:xfrm>
              <a:off x="7162002" y="3458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7" name="pt17807"/>
            <p:cNvSpPr/>
            <p:nvPr/>
          </p:nvSpPr>
          <p:spPr>
            <a:xfrm>
              <a:off x="7088586" y="3323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8" name="pt17808"/>
            <p:cNvSpPr/>
            <p:nvPr/>
          </p:nvSpPr>
          <p:spPr>
            <a:xfrm>
              <a:off x="7258676" y="3431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9" name="pt17809"/>
            <p:cNvSpPr/>
            <p:nvPr/>
          </p:nvSpPr>
          <p:spPr>
            <a:xfrm>
              <a:off x="7115379" y="3479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0" name="pt17810"/>
            <p:cNvSpPr/>
            <p:nvPr/>
          </p:nvSpPr>
          <p:spPr>
            <a:xfrm>
              <a:off x="6681181" y="3494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1" name="pt17811"/>
            <p:cNvSpPr/>
            <p:nvPr/>
          </p:nvSpPr>
          <p:spPr>
            <a:xfrm>
              <a:off x="6904702" y="3322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2" name="pt17812"/>
            <p:cNvSpPr/>
            <p:nvPr/>
          </p:nvSpPr>
          <p:spPr>
            <a:xfrm>
              <a:off x="7206177" y="3490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3" name="pt17813"/>
            <p:cNvSpPr/>
            <p:nvPr/>
          </p:nvSpPr>
          <p:spPr>
            <a:xfrm>
              <a:off x="6585537" y="3420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4" name="pt17814"/>
            <p:cNvSpPr/>
            <p:nvPr/>
          </p:nvSpPr>
          <p:spPr>
            <a:xfrm>
              <a:off x="7279310" y="3536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5" name="pt17815"/>
            <p:cNvSpPr/>
            <p:nvPr/>
          </p:nvSpPr>
          <p:spPr>
            <a:xfrm>
              <a:off x="6540957" y="3482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6" name="pt17816"/>
            <p:cNvSpPr/>
            <p:nvPr/>
          </p:nvSpPr>
          <p:spPr>
            <a:xfrm>
              <a:off x="6778684" y="3375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7" name="pt17817"/>
            <p:cNvSpPr/>
            <p:nvPr/>
          </p:nvSpPr>
          <p:spPr>
            <a:xfrm>
              <a:off x="6814347" y="3426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8" name="pt17818"/>
            <p:cNvSpPr/>
            <p:nvPr/>
          </p:nvSpPr>
          <p:spPr>
            <a:xfrm>
              <a:off x="6810851" y="3416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9" name="pt17819"/>
            <p:cNvSpPr/>
            <p:nvPr/>
          </p:nvSpPr>
          <p:spPr>
            <a:xfrm>
              <a:off x="6675023" y="3444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0" name="pt17820"/>
            <p:cNvSpPr/>
            <p:nvPr/>
          </p:nvSpPr>
          <p:spPr>
            <a:xfrm>
              <a:off x="6797557" y="3420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1" name="pt17821"/>
            <p:cNvSpPr/>
            <p:nvPr/>
          </p:nvSpPr>
          <p:spPr>
            <a:xfrm>
              <a:off x="7111438" y="3456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2" name="pt17822"/>
            <p:cNvSpPr/>
            <p:nvPr/>
          </p:nvSpPr>
          <p:spPr>
            <a:xfrm>
              <a:off x="6699013" y="3481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3" name="pt17823"/>
            <p:cNvSpPr/>
            <p:nvPr/>
          </p:nvSpPr>
          <p:spPr>
            <a:xfrm>
              <a:off x="6314583" y="3176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4" name="pt17824"/>
            <p:cNvSpPr/>
            <p:nvPr/>
          </p:nvSpPr>
          <p:spPr>
            <a:xfrm>
              <a:off x="6655527" y="3493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5" name="pt17825"/>
            <p:cNvSpPr/>
            <p:nvPr/>
          </p:nvSpPr>
          <p:spPr>
            <a:xfrm>
              <a:off x="6640292" y="3418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6" name="pt17826"/>
            <p:cNvSpPr/>
            <p:nvPr/>
          </p:nvSpPr>
          <p:spPr>
            <a:xfrm>
              <a:off x="6792999" y="3119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7" name="pt17827"/>
            <p:cNvSpPr/>
            <p:nvPr/>
          </p:nvSpPr>
          <p:spPr>
            <a:xfrm>
              <a:off x="6714679" y="3467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8" name="pt17828"/>
            <p:cNvSpPr/>
            <p:nvPr/>
          </p:nvSpPr>
          <p:spPr>
            <a:xfrm>
              <a:off x="6353344" y="3234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9" name="pt17829"/>
            <p:cNvSpPr/>
            <p:nvPr/>
          </p:nvSpPr>
          <p:spPr>
            <a:xfrm>
              <a:off x="6441295" y="3486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0" name="pt17830"/>
            <p:cNvSpPr/>
            <p:nvPr/>
          </p:nvSpPr>
          <p:spPr>
            <a:xfrm>
              <a:off x="6360467" y="334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1" name="pt17831"/>
            <p:cNvSpPr/>
            <p:nvPr/>
          </p:nvSpPr>
          <p:spPr>
            <a:xfrm>
              <a:off x="6388680" y="3231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2" name="pt17832"/>
            <p:cNvSpPr/>
            <p:nvPr/>
          </p:nvSpPr>
          <p:spPr>
            <a:xfrm>
              <a:off x="6498666" y="3482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3" name="pt17833"/>
            <p:cNvSpPr/>
            <p:nvPr/>
          </p:nvSpPr>
          <p:spPr>
            <a:xfrm>
              <a:off x="6350124" y="3509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4" name="pt17834"/>
            <p:cNvSpPr/>
            <p:nvPr/>
          </p:nvSpPr>
          <p:spPr>
            <a:xfrm>
              <a:off x="6388076" y="3549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5" name="pt17835"/>
            <p:cNvSpPr/>
            <p:nvPr/>
          </p:nvSpPr>
          <p:spPr>
            <a:xfrm>
              <a:off x="6813685" y="3546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6" name="pt17836"/>
            <p:cNvSpPr/>
            <p:nvPr/>
          </p:nvSpPr>
          <p:spPr>
            <a:xfrm>
              <a:off x="6546273" y="3509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7" name="pt17837"/>
            <p:cNvSpPr/>
            <p:nvPr/>
          </p:nvSpPr>
          <p:spPr>
            <a:xfrm>
              <a:off x="6712949" y="3542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8" name="pt17838"/>
            <p:cNvSpPr/>
            <p:nvPr/>
          </p:nvSpPr>
          <p:spPr>
            <a:xfrm>
              <a:off x="6514910" y="3358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9" name="pt17839"/>
            <p:cNvSpPr/>
            <p:nvPr/>
          </p:nvSpPr>
          <p:spPr>
            <a:xfrm>
              <a:off x="6645826" y="3456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0" name="pt17840"/>
            <p:cNvSpPr/>
            <p:nvPr/>
          </p:nvSpPr>
          <p:spPr>
            <a:xfrm>
              <a:off x="6674914" y="3530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1" name="pt17841"/>
            <p:cNvSpPr/>
            <p:nvPr/>
          </p:nvSpPr>
          <p:spPr>
            <a:xfrm>
              <a:off x="6867547" y="3392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2" name="pt17842"/>
            <p:cNvSpPr/>
            <p:nvPr/>
          </p:nvSpPr>
          <p:spPr>
            <a:xfrm>
              <a:off x="6657294" y="345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3" name="pt17843"/>
            <p:cNvSpPr/>
            <p:nvPr/>
          </p:nvSpPr>
          <p:spPr>
            <a:xfrm>
              <a:off x="6678681" y="3372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4" name="pt17844"/>
            <p:cNvSpPr/>
            <p:nvPr/>
          </p:nvSpPr>
          <p:spPr>
            <a:xfrm>
              <a:off x="6643358" y="3304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5" name="pt17845"/>
            <p:cNvSpPr/>
            <p:nvPr/>
          </p:nvSpPr>
          <p:spPr>
            <a:xfrm>
              <a:off x="6919300" y="3345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6" name="pt17846"/>
            <p:cNvSpPr/>
            <p:nvPr/>
          </p:nvSpPr>
          <p:spPr>
            <a:xfrm>
              <a:off x="6708058" y="3427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7" name="pt17847"/>
            <p:cNvSpPr/>
            <p:nvPr/>
          </p:nvSpPr>
          <p:spPr>
            <a:xfrm>
              <a:off x="6429062" y="3441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8" name="pt17848"/>
            <p:cNvSpPr/>
            <p:nvPr/>
          </p:nvSpPr>
          <p:spPr>
            <a:xfrm>
              <a:off x="6617793" y="3325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9" name="pt17849"/>
            <p:cNvSpPr/>
            <p:nvPr/>
          </p:nvSpPr>
          <p:spPr>
            <a:xfrm>
              <a:off x="6681310" y="3448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0" name="pt17850"/>
            <p:cNvSpPr/>
            <p:nvPr/>
          </p:nvSpPr>
          <p:spPr>
            <a:xfrm>
              <a:off x="6578838" y="3312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1" name="pt17851"/>
            <p:cNvSpPr/>
            <p:nvPr/>
          </p:nvSpPr>
          <p:spPr>
            <a:xfrm>
              <a:off x="6731469" y="3397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2" name="pt17852"/>
            <p:cNvSpPr/>
            <p:nvPr/>
          </p:nvSpPr>
          <p:spPr>
            <a:xfrm>
              <a:off x="6341729" y="358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3" name="pt17853"/>
            <p:cNvSpPr/>
            <p:nvPr/>
          </p:nvSpPr>
          <p:spPr>
            <a:xfrm>
              <a:off x="6887545" y="3365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4" name="pt17854"/>
            <p:cNvSpPr/>
            <p:nvPr/>
          </p:nvSpPr>
          <p:spPr>
            <a:xfrm>
              <a:off x="6677492" y="3460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5" name="pt17855"/>
            <p:cNvSpPr/>
            <p:nvPr/>
          </p:nvSpPr>
          <p:spPr>
            <a:xfrm>
              <a:off x="6802989" y="3418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6" name="pt17856"/>
            <p:cNvSpPr/>
            <p:nvPr/>
          </p:nvSpPr>
          <p:spPr>
            <a:xfrm>
              <a:off x="6375355" y="3416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7" name="pt17857"/>
            <p:cNvSpPr/>
            <p:nvPr/>
          </p:nvSpPr>
          <p:spPr>
            <a:xfrm>
              <a:off x="6934811" y="3401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8" name="pt17858"/>
            <p:cNvSpPr/>
            <p:nvPr/>
          </p:nvSpPr>
          <p:spPr>
            <a:xfrm>
              <a:off x="6728943" y="3476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9" name="pt17859"/>
            <p:cNvSpPr/>
            <p:nvPr/>
          </p:nvSpPr>
          <p:spPr>
            <a:xfrm>
              <a:off x="6658239" y="3399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0" name="pt17860"/>
            <p:cNvSpPr/>
            <p:nvPr/>
          </p:nvSpPr>
          <p:spPr>
            <a:xfrm>
              <a:off x="6473673" y="3364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1" name="pt17861"/>
            <p:cNvSpPr/>
            <p:nvPr/>
          </p:nvSpPr>
          <p:spPr>
            <a:xfrm>
              <a:off x="6844251" y="3343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2" name="pt17862"/>
            <p:cNvSpPr/>
            <p:nvPr/>
          </p:nvSpPr>
          <p:spPr>
            <a:xfrm>
              <a:off x="7175868" y="3316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3" name="pt17863"/>
            <p:cNvSpPr/>
            <p:nvPr/>
          </p:nvSpPr>
          <p:spPr>
            <a:xfrm>
              <a:off x="6979712" y="3289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4" name="pt17864"/>
            <p:cNvSpPr/>
            <p:nvPr/>
          </p:nvSpPr>
          <p:spPr>
            <a:xfrm>
              <a:off x="6629685" y="3388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5" name="pt17865"/>
            <p:cNvSpPr/>
            <p:nvPr/>
          </p:nvSpPr>
          <p:spPr>
            <a:xfrm>
              <a:off x="6590750" y="3233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6" name="pt17866"/>
            <p:cNvSpPr/>
            <p:nvPr/>
          </p:nvSpPr>
          <p:spPr>
            <a:xfrm>
              <a:off x="6683078" y="3406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7" name="pt17867"/>
            <p:cNvSpPr/>
            <p:nvPr/>
          </p:nvSpPr>
          <p:spPr>
            <a:xfrm>
              <a:off x="6928088" y="3324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8" name="pt17868"/>
            <p:cNvSpPr/>
            <p:nvPr/>
          </p:nvSpPr>
          <p:spPr>
            <a:xfrm>
              <a:off x="7007778" y="3327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9" name="pt17869"/>
            <p:cNvSpPr/>
            <p:nvPr/>
          </p:nvSpPr>
          <p:spPr>
            <a:xfrm>
              <a:off x="6630637" y="3552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0" name="pt17870"/>
            <p:cNvSpPr/>
            <p:nvPr/>
          </p:nvSpPr>
          <p:spPr>
            <a:xfrm>
              <a:off x="6495709" y="3435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1" name="pt17871"/>
            <p:cNvSpPr/>
            <p:nvPr/>
          </p:nvSpPr>
          <p:spPr>
            <a:xfrm>
              <a:off x="6775708" y="3383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2" name="pt17872"/>
            <p:cNvSpPr/>
            <p:nvPr/>
          </p:nvSpPr>
          <p:spPr>
            <a:xfrm>
              <a:off x="6554482" y="328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3" name="pt17873"/>
            <p:cNvSpPr/>
            <p:nvPr/>
          </p:nvSpPr>
          <p:spPr>
            <a:xfrm>
              <a:off x="6487938" y="3552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4" name="pt17874"/>
            <p:cNvSpPr/>
            <p:nvPr/>
          </p:nvSpPr>
          <p:spPr>
            <a:xfrm>
              <a:off x="6870015" y="3358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5" name="pt17875"/>
            <p:cNvSpPr/>
            <p:nvPr/>
          </p:nvSpPr>
          <p:spPr>
            <a:xfrm>
              <a:off x="7033529" y="3293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6" name="pt17876"/>
            <p:cNvSpPr/>
            <p:nvPr/>
          </p:nvSpPr>
          <p:spPr>
            <a:xfrm>
              <a:off x="6877228" y="3459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7" name="pt17877"/>
            <p:cNvSpPr/>
            <p:nvPr/>
          </p:nvSpPr>
          <p:spPr>
            <a:xfrm>
              <a:off x="6646122" y="346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8" name="pt17878"/>
            <p:cNvSpPr/>
            <p:nvPr/>
          </p:nvSpPr>
          <p:spPr>
            <a:xfrm>
              <a:off x="6780195" y="3469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9" name="pt17879"/>
            <p:cNvSpPr/>
            <p:nvPr/>
          </p:nvSpPr>
          <p:spPr>
            <a:xfrm>
              <a:off x="7147790" y="3330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0" name="pt17880"/>
            <p:cNvSpPr/>
            <p:nvPr/>
          </p:nvSpPr>
          <p:spPr>
            <a:xfrm>
              <a:off x="6780233" y="3432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1" name="pt17881"/>
            <p:cNvSpPr/>
            <p:nvPr/>
          </p:nvSpPr>
          <p:spPr>
            <a:xfrm>
              <a:off x="6356205" y="3134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2" name="pt17882"/>
            <p:cNvSpPr/>
            <p:nvPr/>
          </p:nvSpPr>
          <p:spPr>
            <a:xfrm>
              <a:off x="6692141" y="3445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3" name="pt17883"/>
            <p:cNvSpPr/>
            <p:nvPr/>
          </p:nvSpPr>
          <p:spPr>
            <a:xfrm>
              <a:off x="6503802" y="334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4" name="pt17884"/>
            <p:cNvSpPr/>
            <p:nvPr/>
          </p:nvSpPr>
          <p:spPr>
            <a:xfrm>
              <a:off x="6241938" y="3509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5" name="pt17885"/>
            <p:cNvSpPr/>
            <p:nvPr/>
          </p:nvSpPr>
          <p:spPr>
            <a:xfrm>
              <a:off x="6488433" y="3407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6" name="pt17886"/>
            <p:cNvSpPr/>
            <p:nvPr/>
          </p:nvSpPr>
          <p:spPr>
            <a:xfrm>
              <a:off x="6818506" y="3539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7" name="pt17887"/>
            <p:cNvSpPr/>
            <p:nvPr/>
          </p:nvSpPr>
          <p:spPr>
            <a:xfrm>
              <a:off x="6747424" y="3513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8" name="pt17888"/>
            <p:cNvSpPr/>
            <p:nvPr/>
          </p:nvSpPr>
          <p:spPr>
            <a:xfrm>
              <a:off x="6551024" y="3538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9" name="pt17889"/>
            <p:cNvSpPr/>
            <p:nvPr/>
          </p:nvSpPr>
          <p:spPr>
            <a:xfrm>
              <a:off x="6517205" y="3442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0" name="pt17890"/>
            <p:cNvSpPr/>
            <p:nvPr/>
          </p:nvSpPr>
          <p:spPr>
            <a:xfrm>
              <a:off x="6558326" y="3353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1" name="pt17891"/>
            <p:cNvSpPr/>
            <p:nvPr/>
          </p:nvSpPr>
          <p:spPr>
            <a:xfrm>
              <a:off x="6154617" y="3106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2" name="pt17892"/>
            <p:cNvSpPr/>
            <p:nvPr/>
          </p:nvSpPr>
          <p:spPr>
            <a:xfrm>
              <a:off x="6380844" y="3285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3" name="pt17893"/>
            <p:cNvSpPr/>
            <p:nvPr/>
          </p:nvSpPr>
          <p:spPr>
            <a:xfrm>
              <a:off x="6257076" y="3059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4" name="pt17894"/>
            <p:cNvSpPr/>
            <p:nvPr/>
          </p:nvSpPr>
          <p:spPr>
            <a:xfrm>
              <a:off x="6515637" y="3456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5" name="pt17895"/>
            <p:cNvSpPr/>
            <p:nvPr/>
          </p:nvSpPr>
          <p:spPr>
            <a:xfrm>
              <a:off x="6258857" y="3298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6" name="pt17896"/>
            <p:cNvSpPr/>
            <p:nvPr/>
          </p:nvSpPr>
          <p:spPr>
            <a:xfrm>
              <a:off x="6460104" y="3391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7" name="pt17897"/>
            <p:cNvSpPr/>
            <p:nvPr/>
          </p:nvSpPr>
          <p:spPr>
            <a:xfrm>
              <a:off x="6159130" y="3724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8" name="pt17898"/>
            <p:cNvSpPr/>
            <p:nvPr/>
          </p:nvSpPr>
          <p:spPr>
            <a:xfrm>
              <a:off x="6437329" y="3606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9" name="pt17899"/>
            <p:cNvSpPr/>
            <p:nvPr/>
          </p:nvSpPr>
          <p:spPr>
            <a:xfrm>
              <a:off x="6356989" y="3349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0" name="pt17900"/>
            <p:cNvSpPr/>
            <p:nvPr/>
          </p:nvSpPr>
          <p:spPr>
            <a:xfrm>
              <a:off x="6525819" y="3379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1" name="pt17901"/>
            <p:cNvSpPr/>
            <p:nvPr/>
          </p:nvSpPr>
          <p:spPr>
            <a:xfrm>
              <a:off x="6226497" y="322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2" name="pt17902"/>
            <p:cNvSpPr/>
            <p:nvPr/>
          </p:nvSpPr>
          <p:spPr>
            <a:xfrm>
              <a:off x="6311073" y="3372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3" name="pt17903"/>
            <p:cNvSpPr/>
            <p:nvPr/>
          </p:nvSpPr>
          <p:spPr>
            <a:xfrm>
              <a:off x="6369344" y="3281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4" name="pt17904"/>
            <p:cNvSpPr/>
            <p:nvPr/>
          </p:nvSpPr>
          <p:spPr>
            <a:xfrm>
              <a:off x="6757188" y="3522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5" name="pt17905"/>
            <p:cNvSpPr/>
            <p:nvPr/>
          </p:nvSpPr>
          <p:spPr>
            <a:xfrm>
              <a:off x="6381583" y="324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6" name="pt17906"/>
            <p:cNvSpPr/>
            <p:nvPr/>
          </p:nvSpPr>
          <p:spPr>
            <a:xfrm>
              <a:off x="6235040" y="3068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7" name="pt17907"/>
            <p:cNvSpPr/>
            <p:nvPr/>
          </p:nvSpPr>
          <p:spPr>
            <a:xfrm>
              <a:off x="6693485" y="3321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8" name="pt17908"/>
            <p:cNvSpPr/>
            <p:nvPr/>
          </p:nvSpPr>
          <p:spPr>
            <a:xfrm>
              <a:off x="6317893" y="3572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9" name="pt17909"/>
            <p:cNvSpPr/>
            <p:nvPr/>
          </p:nvSpPr>
          <p:spPr>
            <a:xfrm>
              <a:off x="6330666" y="3161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0" name="pt17910"/>
            <p:cNvSpPr/>
            <p:nvPr/>
          </p:nvSpPr>
          <p:spPr>
            <a:xfrm>
              <a:off x="6516807" y="3353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1" name="pt17911"/>
            <p:cNvSpPr/>
            <p:nvPr/>
          </p:nvSpPr>
          <p:spPr>
            <a:xfrm>
              <a:off x="6270003" y="3238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2" name="pt17912"/>
            <p:cNvSpPr/>
            <p:nvPr/>
          </p:nvSpPr>
          <p:spPr>
            <a:xfrm>
              <a:off x="6425951" y="3566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3" name="pt17913"/>
            <p:cNvSpPr/>
            <p:nvPr/>
          </p:nvSpPr>
          <p:spPr>
            <a:xfrm>
              <a:off x="6345573" y="319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4" name="pt17914"/>
            <p:cNvSpPr/>
            <p:nvPr/>
          </p:nvSpPr>
          <p:spPr>
            <a:xfrm>
              <a:off x="6513528" y="3578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5" name="pt17915"/>
            <p:cNvSpPr/>
            <p:nvPr/>
          </p:nvSpPr>
          <p:spPr>
            <a:xfrm>
              <a:off x="6443795" y="3491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6" name="pt17916"/>
            <p:cNvSpPr/>
            <p:nvPr/>
          </p:nvSpPr>
          <p:spPr>
            <a:xfrm>
              <a:off x="6409752" y="3649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7" name="pt17917"/>
            <p:cNvSpPr/>
            <p:nvPr/>
          </p:nvSpPr>
          <p:spPr>
            <a:xfrm>
              <a:off x="6342969" y="3580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8" name="pt17918"/>
            <p:cNvSpPr/>
            <p:nvPr/>
          </p:nvSpPr>
          <p:spPr>
            <a:xfrm>
              <a:off x="6312056" y="3284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9" name="pt17919"/>
            <p:cNvSpPr/>
            <p:nvPr/>
          </p:nvSpPr>
          <p:spPr>
            <a:xfrm>
              <a:off x="7221000" y="3407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0" name="pt17920"/>
            <p:cNvSpPr/>
            <p:nvPr/>
          </p:nvSpPr>
          <p:spPr>
            <a:xfrm>
              <a:off x="6987677" y="3362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1" name="pt17921"/>
            <p:cNvSpPr/>
            <p:nvPr/>
          </p:nvSpPr>
          <p:spPr>
            <a:xfrm>
              <a:off x="6708842" y="3461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2" name="pt17922"/>
            <p:cNvSpPr/>
            <p:nvPr/>
          </p:nvSpPr>
          <p:spPr>
            <a:xfrm>
              <a:off x="6746061" y="3299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3" name="pt17923"/>
            <p:cNvSpPr/>
            <p:nvPr/>
          </p:nvSpPr>
          <p:spPr>
            <a:xfrm>
              <a:off x="6405374" y="3357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4" name="pt17924"/>
            <p:cNvSpPr/>
            <p:nvPr/>
          </p:nvSpPr>
          <p:spPr>
            <a:xfrm>
              <a:off x="6349179" y="3234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5" name="pt17925"/>
            <p:cNvSpPr/>
            <p:nvPr/>
          </p:nvSpPr>
          <p:spPr>
            <a:xfrm>
              <a:off x="7051251" y="3468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6" name="pt17926"/>
            <p:cNvSpPr/>
            <p:nvPr/>
          </p:nvSpPr>
          <p:spPr>
            <a:xfrm>
              <a:off x="6495915" y="3599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7" name="pt17927"/>
            <p:cNvSpPr/>
            <p:nvPr/>
          </p:nvSpPr>
          <p:spPr>
            <a:xfrm>
              <a:off x="6514229" y="3528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8" name="pt17928"/>
            <p:cNvSpPr/>
            <p:nvPr/>
          </p:nvSpPr>
          <p:spPr>
            <a:xfrm>
              <a:off x="6746749" y="3279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9" name="pt17929"/>
            <p:cNvSpPr/>
            <p:nvPr/>
          </p:nvSpPr>
          <p:spPr>
            <a:xfrm>
              <a:off x="6806190" y="3384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0" name="pt17930"/>
            <p:cNvSpPr/>
            <p:nvPr/>
          </p:nvSpPr>
          <p:spPr>
            <a:xfrm>
              <a:off x="6436294" y="3317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1" name="pt17931"/>
            <p:cNvSpPr/>
            <p:nvPr/>
          </p:nvSpPr>
          <p:spPr>
            <a:xfrm>
              <a:off x="6957406" y="3314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2" name="pt17932"/>
            <p:cNvSpPr/>
            <p:nvPr/>
          </p:nvSpPr>
          <p:spPr>
            <a:xfrm>
              <a:off x="7104175" y="3264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3" name="pt17933"/>
            <p:cNvSpPr/>
            <p:nvPr/>
          </p:nvSpPr>
          <p:spPr>
            <a:xfrm>
              <a:off x="6646578" y="339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4" name="pt17934"/>
            <p:cNvSpPr/>
            <p:nvPr/>
          </p:nvSpPr>
          <p:spPr>
            <a:xfrm>
              <a:off x="6725709" y="3454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5" name="pt17935"/>
            <p:cNvSpPr/>
            <p:nvPr/>
          </p:nvSpPr>
          <p:spPr>
            <a:xfrm>
              <a:off x="6201202" y="3163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6" name="pt17936"/>
            <p:cNvSpPr/>
            <p:nvPr/>
          </p:nvSpPr>
          <p:spPr>
            <a:xfrm>
              <a:off x="6721769" y="3423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7" name="pt17937"/>
            <p:cNvSpPr/>
            <p:nvPr/>
          </p:nvSpPr>
          <p:spPr>
            <a:xfrm>
              <a:off x="6393321" y="3542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8" name="pt17938"/>
            <p:cNvSpPr/>
            <p:nvPr/>
          </p:nvSpPr>
          <p:spPr>
            <a:xfrm>
              <a:off x="6872182" y="3401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9" name="pt17939"/>
            <p:cNvSpPr/>
            <p:nvPr/>
          </p:nvSpPr>
          <p:spPr>
            <a:xfrm>
              <a:off x="6695111" y="339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0" name="pt17940"/>
            <p:cNvSpPr/>
            <p:nvPr/>
          </p:nvSpPr>
          <p:spPr>
            <a:xfrm>
              <a:off x="6860110" y="351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1" name="pt17941"/>
            <p:cNvSpPr/>
            <p:nvPr/>
          </p:nvSpPr>
          <p:spPr>
            <a:xfrm>
              <a:off x="6369858" y="3215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2" name="pt17942"/>
            <p:cNvSpPr/>
            <p:nvPr/>
          </p:nvSpPr>
          <p:spPr>
            <a:xfrm>
              <a:off x="6447498" y="3303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3" name="pt17943"/>
            <p:cNvSpPr/>
            <p:nvPr/>
          </p:nvSpPr>
          <p:spPr>
            <a:xfrm>
              <a:off x="6480288" y="3241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4" name="pt17944"/>
            <p:cNvSpPr/>
            <p:nvPr/>
          </p:nvSpPr>
          <p:spPr>
            <a:xfrm>
              <a:off x="6523299" y="3147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5" name="pt17945"/>
            <p:cNvSpPr/>
            <p:nvPr/>
          </p:nvSpPr>
          <p:spPr>
            <a:xfrm>
              <a:off x="6383775" y="330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6" name="pt17946"/>
            <p:cNvSpPr/>
            <p:nvPr/>
          </p:nvSpPr>
          <p:spPr>
            <a:xfrm>
              <a:off x="6760331" y="3432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7" name="pt17947"/>
            <p:cNvSpPr/>
            <p:nvPr/>
          </p:nvSpPr>
          <p:spPr>
            <a:xfrm>
              <a:off x="6563739" y="3283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8" name="pt17948"/>
            <p:cNvSpPr/>
            <p:nvPr/>
          </p:nvSpPr>
          <p:spPr>
            <a:xfrm>
              <a:off x="6869591" y="3307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9" name="pt17949"/>
            <p:cNvSpPr/>
            <p:nvPr/>
          </p:nvSpPr>
          <p:spPr>
            <a:xfrm>
              <a:off x="6786790" y="3291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0" name="pt17950"/>
            <p:cNvSpPr/>
            <p:nvPr/>
          </p:nvSpPr>
          <p:spPr>
            <a:xfrm>
              <a:off x="6512545" y="3252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1" name="pt17951"/>
            <p:cNvSpPr/>
            <p:nvPr/>
          </p:nvSpPr>
          <p:spPr>
            <a:xfrm>
              <a:off x="6782515" y="3324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2" name="pt17952"/>
            <p:cNvSpPr/>
            <p:nvPr/>
          </p:nvSpPr>
          <p:spPr>
            <a:xfrm>
              <a:off x="6538489" y="3433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3" name="pt17953"/>
            <p:cNvSpPr/>
            <p:nvPr/>
          </p:nvSpPr>
          <p:spPr>
            <a:xfrm>
              <a:off x="7090656" y="3247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4" name="pt17954"/>
            <p:cNvSpPr/>
            <p:nvPr/>
          </p:nvSpPr>
          <p:spPr>
            <a:xfrm>
              <a:off x="6887577" y="3276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5" name="pt17955"/>
            <p:cNvSpPr/>
            <p:nvPr/>
          </p:nvSpPr>
          <p:spPr>
            <a:xfrm>
              <a:off x="6793874" y="3252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6" name="pt17956"/>
            <p:cNvSpPr/>
            <p:nvPr/>
          </p:nvSpPr>
          <p:spPr>
            <a:xfrm>
              <a:off x="6689962" y="3175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7" name="pt17957"/>
            <p:cNvSpPr/>
            <p:nvPr/>
          </p:nvSpPr>
          <p:spPr>
            <a:xfrm>
              <a:off x="6954996" y="3264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8" name="pt17958"/>
            <p:cNvSpPr/>
            <p:nvPr/>
          </p:nvSpPr>
          <p:spPr>
            <a:xfrm>
              <a:off x="6537968" y="3271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9" name="pt17959"/>
            <p:cNvSpPr/>
            <p:nvPr/>
          </p:nvSpPr>
          <p:spPr>
            <a:xfrm>
              <a:off x="6768560" y="3419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0" name="pt17960"/>
            <p:cNvSpPr/>
            <p:nvPr/>
          </p:nvSpPr>
          <p:spPr>
            <a:xfrm>
              <a:off x="6646636" y="3405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1" name="pt17961"/>
            <p:cNvSpPr/>
            <p:nvPr/>
          </p:nvSpPr>
          <p:spPr>
            <a:xfrm>
              <a:off x="6968148" y="3445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2" name="pt17962"/>
            <p:cNvSpPr/>
            <p:nvPr/>
          </p:nvSpPr>
          <p:spPr>
            <a:xfrm>
              <a:off x="6671160" y="3437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3" name="pt17963"/>
            <p:cNvSpPr/>
            <p:nvPr/>
          </p:nvSpPr>
          <p:spPr>
            <a:xfrm>
              <a:off x="6352361" y="3420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4" name="pt17964"/>
            <p:cNvSpPr/>
            <p:nvPr/>
          </p:nvSpPr>
          <p:spPr>
            <a:xfrm>
              <a:off x="6295967" y="3345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5" name="pt17965"/>
            <p:cNvSpPr/>
            <p:nvPr/>
          </p:nvSpPr>
          <p:spPr>
            <a:xfrm>
              <a:off x="6707511" y="3318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6" name="pt17966"/>
            <p:cNvSpPr/>
            <p:nvPr/>
          </p:nvSpPr>
          <p:spPr>
            <a:xfrm>
              <a:off x="7153877" y="3502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7" name="pt17967"/>
            <p:cNvSpPr/>
            <p:nvPr/>
          </p:nvSpPr>
          <p:spPr>
            <a:xfrm>
              <a:off x="6537364" y="3652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8" name="pt17968"/>
            <p:cNvSpPr/>
            <p:nvPr/>
          </p:nvSpPr>
          <p:spPr>
            <a:xfrm>
              <a:off x="6497612" y="3454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9" name="pt17969"/>
            <p:cNvSpPr/>
            <p:nvPr/>
          </p:nvSpPr>
          <p:spPr>
            <a:xfrm>
              <a:off x="6570302" y="3573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0" name="pt17970"/>
            <p:cNvSpPr/>
            <p:nvPr/>
          </p:nvSpPr>
          <p:spPr>
            <a:xfrm>
              <a:off x="6627570" y="3437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1" name="pt17971"/>
            <p:cNvSpPr/>
            <p:nvPr/>
          </p:nvSpPr>
          <p:spPr>
            <a:xfrm>
              <a:off x="6929418" y="3432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2" name="pt17972"/>
            <p:cNvSpPr/>
            <p:nvPr/>
          </p:nvSpPr>
          <p:spPr>
            <a:xfrm>
              <a:off x="6574397" y="3403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3" name="pt17973"/>
            <p:cNvSpPr/>
            <p:nvPr/>
          </p:nvSpPr>
          <p:spPr>
            <a:xfrm>
              <a:off x="6695625" y="3341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4" name="pt17974"/>
            <p:cNvSpPr/>
            <p:nvPr/>
          </p:nvSpPr>
          <p:spPr>
            <a:xfrm>
              <a:off x="6436557" y="3501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5" name="pt17975"/>
            <p:cNvSpPr/>
            <p:nvPr/>
          </p:nvSpPr>
          <p:spPr>
            <a:xfrm>
              <a:off x="6534490" y="3373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6" name="pt17976"/>
            <p:cNvSpPr/>
            <p:nvPr/>
          </p:nvSpPr>
          <p:spPr>
            <a:xfrm>
              <a:off x="6488767" y="3358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7" name="pt17977"/>
            <p:cNvSpPr/>
            <p:nvPr/>
          </p:nvSpPr>
          <p:spPr>
            <a:xfrm>
              <a:off x="6680018" y="3412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8" name="pt17978"/>
            <p:cNvSpPr/>
            <p:nvPr/>
          </p:nvSpPr>
          <p:spPr>
            <a:xfrm>
              <a:off x="6743278" y="339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9" name="pt17979"/>
            <p:cNvSpPr/>
            <p:nvPr/>
          </p:nvSpPr>
          <p:spPr>
            <a:xfrm>
              <a:off x="6502594" y="3652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0" name="pt17980"/>
            <p:cNvSpPr/>
            <p:nvPr/>
          </p:nvSpPr>
          <p:spPr>
            <a:xfrm>
              <a:off x="6320432" y="3151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1" name="pt17981"/>
            <p:cNvSpPr/>
            <p:nvPr/>
          </p:nvSpPr>
          <p:spPr>
            <a:xfrm>
              <a:off x="6825025" y="3399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2" name="pt17982"/>
            <p:cNvSpPr/>
            <p:nvPr/>
          </p:nvSpPr>
          <p:spPr>
            <a:xfrm>
              <a:off x="6775926" y="3322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3" name="pt17983"/>
            <p:cNvSpPr/>
            <p:nvPr/>
          </p:nvSpPr>
          <p:spPr>
            <a:xfrm>
              <a:off x="6486877" y="327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4" name="pt17984"/>
            <p:cNvSpPr/>
            <p:nvPr/>
          </p:nvSpPr>
          <p:spPr>
            <a:xfrm>
              <a:off x="6701764" y="3476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5" name="pt17985"/>
            <p:cNvSpPr/>
            <p:nvPr/>
          </p:nvSpPr>
          <p:spPr>
            <a:xfrm>
              <a:off x="6565236" y="3413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6" name="pt17986"/>
            <p:cNvSpPr/>
            <p:nvPr/>
          </p:nvSpPr>
          <p:spPr>
            <a:xfrm>
              <a:off x="6592672" y="3481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7" name="pt17987"/>
            <p:cNvSpPr/>
            <p:nvPr/>
          </p:nvSpPr>
          <p:spPr>
            <a:xfrm>
              <a:off x="7235637" y="3142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8" name="pt17988"/>
            <p:cNvSpPr/>
            <p:nvPr/>
          </p:nvSpPr>
          <p:spPr>
            <a:xfrm>
              <a:off x="6745592" y="3320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9" name="pt17989"/>
            <p:cNvSpPr/>
            <p:nvPr/>
          </p:nvSpPr>
          <p:spPr>
            <a:xfrm>
              <a:off x="6412522" y="3463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0" name="pt17990"/>
            <p:cNvSpPr/>
            <p:nvPr/>
          </p:nvSpPr>
          <p:spPr>
            <a:xfrm>
              <a:off x="6678314" y="3469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1" name="pt17991"/>
            <p:cNvSpPr/>
            <p:nvPr/>
          </p:nvSpPr>
          <p:spPr>
            <a:xfrm>
              <a:off x="6863619" y="3487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2" name="pt17992"/>
            <p:cNvSpPr/>
            <p:nvPr/>
          </p:nvSpPr>
          <p:spPr>
            <a:xfrm>
              <a:off x="6472786" y="3432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3" name="pt17993"/>
            <p:cNvSpPr/>
            <p:nvPr/>
          </p:nvSpPr>
          <p:spPr>
            <a:xfrm>
              <a:off x="6696628" y="3470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4" name="pt17994"/>
            <p:cNvSpPr/>
            <p:nvPr/>
          </p:nvSpPr>
          <p:spPr>
            <a:xfrm>
              <a:off x="6608459" y="3239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5" name="pt17995"/>
            <p:cNvSpPr/>
            <p:nvPr/>
          </p:nvSpPr>
          <p:spPr>
            <a:xfrm>
              <a:off x="6802205" y="3361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6" name="pt17996"/>
            <p:cNvSpPr/>
            <p:nvPr/>
          </p:nvSpPr>
          <p:spPr>
            <a:xfrm>
              <a:off x="6862771" y="3401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7" name="pt17997"/>
            <p:cNvSpPr/>
            <p:nvPr/>
          </p:nvSpPr>
          <p:spPr>
            <a:xfrm>
              <a:off x="6689731" y="3381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8" name="pt17998"/>
            <p:cNvSpPr/>
            <p:nvPr/>
          </p:nvSpPr>
          <p:spPr>
            <a:xfrm>
              <a:off x="6612451" y="3342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9" name="pt17999"/>
            <p:cNvSpPr/>
            <p:nvPr/>
          </p:nvSpPr>
          <p:spPr>
            <a:xfrm>
              <a:off x="6604603" y="3387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0" name="pt18000"/>
            <p:cNvSpPr/>
            <p:nvPr/>
          </p:nvSpPr>
          <p:spPr>
            <a:xfrm>
              <a:off x="6235259" y="349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1" name="pt18001"/>
            <p:cNvSpPr/>
            <p:nvPr/>
          </p:nvSpPr>
          <p:spPr>
            <a:xfrm>
              <a:off x="6667258" y="3441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2" name="pt18002"/>
            <p:cNvSpPr/>
            <p:nvPr/>
          </p:nvSpPr>
          <p:spPr>
            <a:xfrm>
              <a:off x="6525954" y="3462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3" name="pt18003"/>
            <p:cNvSpPr/>
            <p:nvPr/>
          </p:nvSpPr>
          <p:spPr>
            <a:xfrm>
              <a:off x="6395346" y="3456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4" name="pt18004"/>
            <p:cNvSpPr/>
            <p:nvPr/>
          </p:nvSpPr>
          <p:spPr>
            <a:xfrm>
              <a:off x="6655469" y="340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5" name="pt18005"/>
            <p:cNvSpPr/>
            <p:nvPr/>
          </p:nvSpPr>
          <p:spPr>
            <a:xfrm>
              <a:off x="6371183" y="3350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6" name="pt18006"/>
            <p:cNvSpPr/>
            <p:nvPr/>
          </p:nvSpPr>
          <p:spPr>
            <a:xfrm>
              <a:off x="6143079" y="3062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7" name="pt18007"/>
            <p:cNvSpPr/>
            <p:nvPr/>
          </p:nvSpPr>
          <p:spPr>
            <a:xfrm>
              <a:off x="6799736" y="3379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8" name="pt18008"/>
            <p:cNvSpPr/>
            <p:nvPr/>
          </p:nvSpPr>
          <p:spPr>
            <a:xfrm>
              <a:off x="7249188" y="3444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9" name="pt18009"/>
            <p:cNvSpPr/>
            <p:nvPr/>
          </p:nvSpPr>
          <p:spPr>
            <a:xfrm>
              <a:off x="6951184" y="3429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0" name="pt18010"/>
            <p:cNvSpPr/>
            <p:nvPr/>
          </p:nvSpPr>
          <p:spPr>
            <a:xfrm>
              <a:off x="6527233" y="364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1" name="pt18011"/>
            <p:cNvSpPr/>
            <p:nvPr/>
          </p:nvSpPr>
          <p:spPr>
            <a:xfrm>
              <a:off x="6707961" y="3321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2" name="pt18012"/>
            <p:cNvSpPr/>
            <p:nvPr/>
          </p:nvSpPr>
          <p:spPr>
            <a:xfrm>
              <a:off x="6939035" y="3378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3" name="pt18013"/>
            <p:cNvSpPr/>
            <p:nvPr/>
          </p:nvSpPr>
          <p:spPr>
            <a:xfrm>
              <a:off x="6276046" y="3309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4" name="pt18014"/>
            <p:cNvSpPr/>
            <p:nvPr/>
          </p:nvSpPr>
          <p:spPr>
            <a:xfrm>
              <a:off x="6707704" y="3360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5" name="pt18015"/>
            <p:cNvSpPr/>
            <p:nvPr/>
          </p:nvSpPr>
          <p:spPr>
            <a:xfrm>
              <a:off x="6978639" y="3415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6" name="pt18016"/>
            <p:cNvSpPr/>
            <p:nvPr/>
          </p:nvSpPr>
          <p:spPr>
            <a:xfrm>
              <a:off x="6384630" y="3508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7" name="pt18017"/>
            <p:cNvSpPr/>
            <p:nvPr/>
          </p:nvSpPr>
          <p:spPr>
            <a:xfrm>
              <a:off x="6689172" y="3365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8" name="pt18018"/>
            <p:cNvSpPr/>
            <p:nvPr/>
          </p:nvSpPr>
          <p:spPr>
            <a:xfrm>
              <a:off x="6507010" y="3588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9" name="pt18019"/>
            <p:cNvSpPr/>
            <p:nvPr/>
          </p:nvSpPr>
          <p:spPr>
            <a:xfrm>
              <a:off x="6602108" y="3467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0" name="pt18020"/>
            <p:cNvSpPr/>
            <p:nvPr/>
          </p:nvSpPr>
          <p:spPr>
            <a:xfrm>
              <a:off x="6829724" y="3388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1" name="pt18021"/>
            <p:cNvSpPr/>
            <p:nvPr/>
          </p:nvSpPr>
          <p:spPr>
            <a:xfrm>
              <a:off x="6410163" y="3363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2" name="pt18022"/>
            <p:cNvSpPr/>
            <p:nvPr/>
          </p:nvSpPr>
          <p:spPr>
            <a:xfrm>
              <a:off x="6478000" y="3405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3" name="pt18023"/>
            <p:cNvSpPr/>
            <p:nvPr/>
          </p:nvSpPr>
          <p:spPr>
            <a:xfrm>
              <a:off x="6594902" y="345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4" name="pt18024"/>
            <p:cNvSpPr/>
            <p:nvPr/>
          </p:nvSpPr>
          <p:spPr>
            <a:xfrm>
              <a:off x="6706881" y="3353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5" name="pt18025"/>
            <p:cNvSpPr/>
            <p:nvPr/>
          </p:nvSpPr>
          <p:spPr>
            <a:xfrm>
              <a:off x="6628927" y="3587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6" name="pt18026"/>
            <p:cNvSpPr/>
            <p:nvPr/>
          </p:nvSpPr>
          <p:spPr>
            <a:xfrm>
              <a:off x="6405053" y="3570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7" name="pt18027"/>
            <p:cNvSpPr/>
            <p:nvPr/>
          </p:nvSpPr>
          <p:spPr>
            <a:xfrm>
              <a:off x="6564979" y="3117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8" name="pt18028"/>
            <p:cNvSpPr/>
            <p:nvPr/>
          </p:nvSpPr>
          <p:spPr>
            <a:xfrm>
              <a:off x="6637213" y="3247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9" name="pt18029"/>
            <p:cNvSpPr/>
            <p:nvPr/>
          </p:nvSpPr>
          <p:spPr>
            <a:xfrm>
              <a:off x="6570687" y="3512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0" name="pt18030"/>
            <p:cNvSpPr/>
            <p:nvPr/>
          </p:nvSpPr>
          <p:spPr>
            <a:xfrm>
              <a:off x="6897965" y="3341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1" name="pt18031"/>
            <p:cNvSpPr/>
            <p:nvPr/>
          </p:nvSpPr>
          <p:spPr>
            <a:xfrm>
              <a:off x="6936701" y="3301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2" name="pt18032"/>
            <p:cNvSpPr/>
            <p:nvPr/>
          </p:nvSpPr>
          <p:spPr>
            <a:xfrm>
              <a:off x="6935801" y="3368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3" name="pt18033"/>
            <p:cNvSpPr/>
            <p:nvPr/>
          </p:nvSpPr>
          <p:spPr>
            <a:xfrm>
              <a:off x="6954372" y="3319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4" name="pt18034"/>
            <p:cNvSpPr/>
            <p:nvPr/>
          </p:nvSpPr>
          <p:spPr>
            <a:xfrm>
              <a:off x="6876283" y="3425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5" name="pt18035"/>
            <p:cNvSpPr/>
            <p:nvPr/>
          </p:nvSpPr>
          <p:spPr>
            <a:xfrm>
              <a:off x="6903905" y="3330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6" name="pt18036"/>
            <p:cNvSpPr/>
            <p:nvPr/>
          </p:nvSpPr>
          <p:spPr>
            <a:xfrm>
              <a:off x="6775926" y="3322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7" name="pt18037"/>
            <p:cNvSpPr/>
            <p:nvPr/>
          </p:nvSpPr>
          <p:spPr>
            <a:xfrm>
              <a:off x="6486877" y="327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8" name="pt18038"/>
            <p:cNvSpPr/>
            <p:nvPr/>
          </p:nvSpPr>
          <p:spPr>
            <a:xfrm>
              <a:off x="6701764" y="3476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9" name="pt18039"/>
            <p:cNvSpPr/>
            <p:nvPr/>
          </p:nvSpPr>
          <p:spPr>
            <a:xfrm>
              <a:off x="6565236" y="3413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0" name="pt18040"/>
            <p:cNvSpPr/>
            <p:nvPr/>
          </p:nvSpPr>
          <p:spPr>
            <a:xfrm>
              <a:off x="6592672" y="3481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1" name="pt18041"/>
            <p:cNvSpPr/>
            <p:nvPr/>
          </p:nvSpPr>
          <p:spPr>
            <a:xfrm>
              <a:off x="7235637" y="3142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2" name="pt18042"/>
            <p:cNvSpPr/>
            <p:nvPr/>
          </p:nvSpPr>
          <p:spPr>
            <a:xfrm>
              <a:off x="6745592" y="3320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3" name="pt18043"/>
            <p:cNvSpPr/>
            <p:nvPr/>
          </p:nvSpPr>
          <p:spPr>
            <a:xfrm>
              <a:off x="6412522" y="3463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4" name="pt18044"/>
            <p:cNvSpPr/>
            <p:nvPr/>
          </p:nvSpPr>
          <p:spPr>
            <a:xfrm>
              <a:off x="6678314" y="3469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5" name="pt18045"/>
            <p:cNvSpPr/>
            <p:nvPr/>
          </p:nvSpPr>
          <p:spPr>
            <a:xfrm>
              <a:off x="6863619" y="3487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6" name="pt18046"/>
            <p:cNvSpPr/>
            <p:nvPr/>
          </p:nvSpPr>
          <p:spPr>
            <a:xfrm>
              <a:off x="6472786" y="3432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7" name="pt18047"/>
            <p:cNvSpPr/>
            <p:nvPr/>
          </p:nvSpPr>
          <p:spPr>
            <a:xfrm>
              <a:off x="6696628" y="3470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8" name="pt18048"/>
            <p:cNvSpPr/>
            <p:nvPr/>
          </p:nvSpPr>
          <p:spPr>
            <a:xfrm>
              <a:off x="6608459" y="3239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9" name="pt18049"/>
            <p:cNvSpPr/>
            <p:nvPr/>
          </p:nvSpPr>
          <p:spPr>
            <a:xfrm>
              <a:off x="6802205" y="3361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0" name="pt18050"/>
            <p:cNvSpPr/>
            <p:nvPr/>
          </p:nvSpPr>
          <p:spPr>
            <a:xfrm>
              <a:off x="6862771" y="3401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1" name="pt18051"/>
            <p:cNvSpPr/>
            <p:nvPr/>
          </p:nvSpPr>
          <p:spPr>
            <a:xfrm>
              <a:off x="6689731" y="3381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2" name="pt18052"/>
            <p:cNvSpPr/>
            <p:nvPr/>
          </p:nvSpPr>
          <p:spPr>
            <a:xfrm>
              <a:off x="6612451" y="3342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3" name="pt18053"/>
            <p:cNvSpPr/>
            <p:nvPr/>
          </p:nvSpPr>
          <p:spPr>
            <a:xfrm>
              <a:off x="6604603" y="3387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4" name="pt18054"/>
            <p:cNvSpPr/>
            <p:nvPr/>
          </p:nvSpPr>
          <p:spPr>
            <a:xfrm>
              <a:off x="6235259" y="349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5" name="pt18055"/>
            <p:cNvSpPr/>
            <p:nvPr/>
          </p:nvSpPr>
          <p:spPr>
            <a:xfrm>
              <a:off x="6667258" y="3441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6" name="pt18056"/>
            <p:cNvSpPr/>
            <p:nvPr/>
          </p:nvSpPr>
          <p:spPr>
            <a:xfrm>
              <a:off x="6525954" y="3462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7" name="pt18057"/>
            <p:cNvSpPr/>
            <p:nvPr/>
          </p:nvSpPr>
          <p:spPr>
            <a:xfrm>
              <a:off x="6395346" y="3456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8" name="pt18058"/>
            <p:cNvSpPr/>
            <p:nvPr/>
          </p:nvSpPr>
          <p:spPr>
            <a:xfrm>
              <a:off x="6655469" y="340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9" name="pt18059"/>
            <p:cNvSpPr/>
            <p:nvPr/>
          </p:nvSpPr>
          <p:spPr>
            <a:xfrm>
              <a:off x="6371183" y="3350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0" name="pt18060"/>
            <p:cNvSpPr/>
            <p:nvPr/>
          </p:nvSpPr>
          <p:spPr>
            <a:xfrm>
              <a:off x="6143079" y="3062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1" name="pt18061"/>
            <p:cNvSpPr/>
            <p:nvPr/>
          </p:nvSpPr>
          <p:spPr>
            <a:xfrm>
              <a:off x="6799736" y="3379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2" name="pt18062"/>
            <p:cNvSpPr/>
            <p:nvPr/>
          </p:nvSpPr>
          <p:spPr>
            <a:xfrm>
              <a:off x="7249188" y="3444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3" name="pt18063"/>
            <p:cNvSpPr/>
            <p:nvPr/>
          </p:nvSpPr>
          <p:spPr>
            <a:xfrm>
              <a:off x="6951184" y="3429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4" name="pt18064"/>
            <p:cNvSpPr/>
            <p:nvPr/>
          </p:nvSpPr>
          <p:spPr>
            <a:xfrm>
              <a:off x="6527233" y="364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5" name="pt18065"/>
            <p:cNvSpPr/>
            <p:nvPr/>
          </p:nvSpPr>
          <p:spPr>
            <a:xfrm>
              <a:off x="6707961" y="3321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6" name="pt18066"/>
            <p:cNvSpPr/>
            <p:nvPr/>
          </p:nvSpPr>
          <p:spPr>
            <a:xfrm>
              <a:off x="6939035" y="3378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7" name="pt18067"/>
            <p:cNvSpPr/>
            <p:nvPr/>
          </p:nvSpPr>
          <p:spPr>
            <a:xfrm>
              <a:off x="6276046" y="3309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8" name="pt18068"/>
            <p:cNvSpPr/>
            <p:nvPr/>
          </p:nvSpPr>
          <p:spPr>
            <a:xfrm>
              <a:off x="6707704" y="3360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9" name="pt18069"/>
            <p:cNvSpPr/>
            <p:nvPr/>
          </p:nvSpPr>
          <p:spPr>
            <a:xfrm>
              <a:off x="6978639" y="3415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0" name="pt18070"/>
            <p:cNvSpPr/>
            <p:nvPr/>
          </p:nvSpPr>
          <p:spPr>
            <a:xfrm>
              <a:off x="6384630" y="3508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1" name="pt18071"/>
            <p:cNvSpPr/>
            <p:nvPr/>
          </p:nvSpPr>
          <p:spPr>
            <a:xfrm>
              <a:off x="6689172" y="3365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2" name="pt18072"/>
            <p:cNvSpPr/>
            <p:nvPr/>
          </p:nvSpPr>
          <p:spPr>
            <a:xfrm>
              <a:off x="6507010" y="3588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3" name="pt18073"/>
            <p:cNvSpPr/>
            <p:nvPr/>
          </p:nvSpPr>
          <p:spPr>
            <a:xfrm>
              <a:off x="6602108" y="3467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4" name="pt18074"/>
            <p:cNvSpPr/>
            <p:nvPr/>
          </p:nvSpPr>
          <p:spPr>
            <a:xfrm>
              <a:off x="6829724" y="3388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5" name="pt18075"/>
            <p:cNvSpPr/>
            <p:nvPr/>
          </p:nvSpPr>
          <p:spPr>
            <a:xfrm>
              <a:off x="6410163" y="3363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6" name="pt18076"/>
            <p:cNvSpPr/>
            <p:nvPr/>
          </p:nvSpPr>
          <p:spPr>
            <a:xfrm>
              <a:off x="6478000" y="3405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7" name="pt18077"/>
            <p:cNvSpPr/>
            <p:nvPr/>
          </p:nvSpPr>
          <p:spPr>
            <a:xfrm>
              <a:off x="6594902" y="345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8" name="pt18078"/>
            <p:cNvSpPr/>
            <p:nvPr/>
          </p:nvSpPr>
          <p:spPr>
            <a:xfrm>
              <a:off x="6706881" y="3353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9" name="pt18079"/>
            <p:cNvSpPr/>
            <p:nvPr/>
          </p:nvSpPr>
          <p:spPr>
            <a:xfrm>
              <a:off x="6628927" y="3587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0" name="pt18080"/>
            <p:cNvSpPr/>
            <p:nvPr/>
          </p:nvSpPr>
          <p:spPr>
            <a:xfrm>
              <a:off x="6405053" y="3570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1" name="pt18081"/>
            <p:cNvSpPr/>
            <p:nvPr/>
          </p:nvSpPr>
          <p:spPr>
            <a:xfrm>
              <a:off x="6564979" y="3117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2" name="pt18082"/>
            <p:cNvSpPr/>
            <p:nvPr/>
          </p:nvSpPr>
          <p:spPr>
            <a:xfrm>
              <a:off x="6637213" y="3247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3" name="pt18083"/>
            <p:cNvSpPr/>
            <p:nvPr/>
          </p:nvSpPr>
          <p:spPr>
            <a:xfrm>
              <a:off x="6570687" y="3512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4" name="pt18084"/>
            <p:cNvSpPr/>
            <p:nvPr/>
          </p:nvSpPr>
          <p:spPr>
            <a:xfrm>
              <a:off x="6897965" y="3341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5" name="pt18085"/>
            <p:cNvSpPr/>
            <p:nvPr/>
          </p:nvSpPr>
          <p:spPr>
            <a:xfrm>
              <a:off x="6936701" y="3301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6" name="pt18086"/>
            <p:cNvSpPr/>
            <p:nvPr/>
          </p:nvSpPr>
          <p:spPr>
            <a:xfrm>
              <a:off x="6935801" y="3368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7" name="pt18087"/>
            <p:cNvSpPr/>
            <p:nvPr/>
          </p:nvSpPr>
          <p:spPr>
            <a:xfrm>
              <a:off x="6954372" y="3319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8" name="pt18088"/>
            <p:cNvSpPr/>
            <p:nvPr/>
          </p:nvSpPr>
          <p:spPr>
            <a:xfrm>
              <a:off x="6876283" y="3425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9" name="pt18089"/>
            <p:cNvSpPr/>
            <p:nvPr/>
          </p:nvSpPr>
          <p:spPr>
            <a:xfrm>
              <a:off x="6903905" y="3330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0" name="pt18090"/>
            <p:cNvSpPr/>
            <p:nvPr/>
          </p:nvSpPr>
          <p:spPr>
            <a:xfrm>
              <a:off x="6542365" y="3284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1" name="pt18091"/>
            <p:cNvSpPr/>
            <p:nvPr/>
          </p:nvSpPr>
          <p:spPr>
            <a:xfrm>
              <a:off x="6271405" y="3420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2" name="pt18092"/>
            <p:cNvSpPr/>
            <p:nvPr/>
          </p:nvSpPr>
          <p:spPr>
            <a:xfrm>
              <a:off x="6384045" y="3400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3" name="pt18093"/>
            <p:cNvSpPr/>
            <p:nvPr/>
          </p:nvSpPr>
          <p:spPr>
            <a:xfrm>
              <a:off x="6574692" y="3358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4" name="pt18094"/>
            <p:cNvSpPr/>
            <p:nvPr/>
          </p:nvSpPr>
          <p:spPr>
            <a:xfrm>
              <a:off x="6409212" y="3329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5" name="pt18095"/>
            <p:cNvSpPr/>
            <p:nvPr/>
          </p:nvSpPr>
          <p:spPr>
            <a:xfrm>
              <a:off x="6217176" y="3094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6" name="pt18096"/>
            <p:cNvSpPr/>
            <p:nvPr/>
          </p:nvSpPr>
          <p:spPr>
            <a:xfrm>
              <a:off x="7189374" y="3154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7" name="pt18097"/>
            <p:cNvSpPr/>
            <p:nvPr/>
          </p:nvSpPr>
          <p:spPr>
            <a:xfrm>
              <a:off x="6495491" y="3495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8" name="pt18098"/>
            <p:cNvSpPr/>
            <p:nvPr/>
          </p:nvSpPr>
          <p:spPr>
            <a:xfrm>
              <a:off x="6247569" y="3143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9" name="pt18099"/>
            <p:cNvSpPr/>
            <p:nvPr/>
          </p:nvSpPr>
          <p:spPr>
            <a:xfrm>
              <a:off x="7050281" y="3367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0" name="pt18100"/>
            <p:cNvSpPr/>
            <p:nvPr/>
          </p:nvSpPr>
          <p:spPr>
            <a:xfrm>
              <a:off x="6774165" y="3500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1" name="pt18101"/>
            <p:cNvSpPr/>
            <p:nvPr/>
          </p:nvSpPr>
          <p:spPr>
            <a:xfrm>
              <a:off x="7279921" y="3528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2" name="pt18102"/>
            <p:cNvSpPr/>
            <p:nvPr/>
          </p:nvSpPr>
          <p:spPr>
            <a:xfrm>
              <a:off x="6542082" y="3543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3" name="pt18103"/>
            <p:cNvSpPr/>
            <p:nvPr/>
          </p:nvSpPr>
          <p:spPr>
            <a:xfrm>
              <a:off x="6497471" y="3480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4" name="pt18104"/>
            <p:cNvSpPr/>
            <p:nvPr/>
          </p:nvSpPr>
          <p:spPr>
            <a:xfrm>
              <a:off x="6872632" y="3418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5" name="pt18105"/>
            <p:cNvSpPr/>
            <p:nvPr/>
          </p:nvSpPr>
          <p:spPr>
            <a:xfrm>
              <a:off x="7071442" y="3457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6" name="pt18106"/>
            <p:cNvSpPr/>
            <p:nvPr/>
          </p:nvSpPr>
          <p:spPr>
            <a:xfrm>
              <a:off x="6252795" y="3138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7" name="pt18107"/>
            <p:cNvSpPr/>
            <p:nvPr/>
          </p:nvSpPr>
          <p:spPr>
            <a:xfrm>
              <a:off x="6612220" y="3475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8" name="pt18108"/>
            <p:cNvSpPr/>
            <p:nvPr/>
          </p:nvSpPr>
          <p:spPr>
            <a:xfrm>
              <a:off x="6958814" y="3384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9" name="pt18109"/>
            <p:cNvSpPr/>
            <p:nvPr/>
          </p:nvSpPr>
          <p:spPr>
            <a:xfrm>
              <a:off x="7225590" y="3415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0" name="pt18110"/>
            <p:cNvSpPr/>
            <p:nvPr/>
          </p:nvSpPr>
          <p:spPr>
            <a:xfrm>
              <a:off x="6651258" y="3474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1" name="pt18111"/>
            <p:cNvSpPr/>
            <p:nvPr/>
          </p:nvSpPr>
          <p:spPr>
            <a:xfrm>
              <a:off x="6854106" y="3417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2" name="pt18112"/>
            <p:cNvSpPr/>
            <p:nvPr/>
          </p:nvSpPr>
          <p:spPr>
            <a:xfrm>
              <a:off x="6903500" y="3416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3" name="pt18113"/>
            <p:cNvSpPr/>
            <p:nvPr/>
          </p:nvSpPr>
          <p:spPr>
            <a:xfrm>
              <a:off x="6700061" y="3103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4" name="pt18114"/>
            <p:cNvSpPr/>
            <p:nvPr/>
          </p:nvSpPr>
          <p:spPr>
            <a:xfrm>
              <a:off x="7066904" y="3461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5" name="pt18115"/>
            <p:cNvSpPr/>
            <p:nvPr/>
          </p:nvSpPr>
          <p:spPr>
            <a:xfrm>
              <a:off x="7120457" y="3630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6" name="pt18116"/>
            <p:cNvSpPr/>
            <p:nvPr/>
          </p:nvSpPr>
          <p:spPr>
            <a:xfrm>
              <a:off x="6765326" y="3490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7" name="pt18117"/>
            <p:cNvSpPr/>
            <p:nvPr/>
          </p:nvSpPr>
          <p:spPr>
            <a:xfrm>
              <a:off x="6694764" y="3481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8" name="pt18118"/>
            <p:cNvSpPr/>
            <p:nvPr/>
          </p:nvSpPr>
          <p:spPr>
            <a:xfrm>
              <a:off x="6559644" y="3506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9" name="pt18119"/>
            <p:cNvSpPr/>
            <p:nvPr/>
          </p:nvSpPr>
          <p:spPr>
            <a:xfrm>
              <a:off x="6211635" y="3550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0" name="pt18120"/>
            <p:cNvSpPr/>
            <p:nvPr/>
          </p:nvSpPr>
          <p:spPr>
            <a:xfrm>
              <a:off x="6339215" y="3345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1" name="pt18121"/>
            <p:cNvSpPr/>
            <p:nvPr/>
          </p:nvSpPr>
          <p:spPr>
            <a:xfrm>
              <a:off x="6306901" y="3236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2" name="pt18122"/>
            <p:cNvSpPr/>
            <p:nvPr/>
          </p:nvSpPr>
          <p:spPr>
            <a:xfrm>
              <a:off x="6425244" y="3266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3" name="pt18123"/>
            <p:cNvSpPr/>
            <p:nvPr/>
          </p:nvSpPr>
          <p:spPr>
            <a:xfrm>
              <a:off x="6283567" y="3132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4" name="pt18124"/>
            <p:cNvSpPr/>
            <p:nvPr/>
          </p:nvSpPr>
          <p:spPr>
            <a:xfrm>
              <a:off x="6254203" y="3067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5" name="pt18125"/>
            <p:cNvSpPr/>
            <p:nvPr/>
          </p:nvSpPr>
          <p:spPr>
            <a:xfrm>
              <a:off x="6540668" y="3362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6" name="pt18126"/>
            <p:cNvSpPr/>
            <p:nvPr/>
          </p:nvSpPr>
          <p:spPr>
            <a:xfrm>
              <a:off x="6361695" y="3186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7" name="pt18127"/>
            <p:cNvSpPr/>
            <p:nvPr/>
          </p:nvSpPr>
          <p:spPr>
            <a:xfrm>
              <a:off x="7276372" y="3473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8" name="pt18128"/>
            <p:cNvSpPr/>
            <p:nvPr/>
          </p:nvSpPr>
          <p:spPr>
            <a:xfrm>
              <a:off x="6699045" y="3360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9" name="pt18129"/>
            <p:cNvSpPr/>
            <p:nvPr/>
          </p:nvSpPr>
          <p:spPr>
            <a:xfrm>
              <a:off x="7219721" y="3240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0" name="pt18130"/>
            <p:cNvSpPr/>
            <p:nvPr/>
          </p:nvSpPr>
          <p:spPr>
            <a:xfrm>
              <a:off x="6682718" y="3149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1" name="pt18131"/>
            <p:cNvSpPr/>
            <p:nvPr/>
          </p:nvSpPr>
          <p:spPr>
            <a:xfrm>
              <a:off x="6634262" y="3209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2" name="pt18132"/>
            <p:cNvSpPr/>
            <p:nvPr/>
          </p:nvSpPr>
          <p:spPr>
            <a:xfrm>
              <a:off x="6304825" y="3085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3" name="pt18133"/>
            <p:cNvSpPr/>
            <p:nvPr/>
          </p:nvSpPr>
          <p:spPr>
            <a:xfrm>
              <a:off x="7079844" y="3193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4" name="pt18134"/>
            <p:cNvSpPr/>
            <p:nvPr/>
          </p:nvSpPr>
          <p:spPr>
            <a:xfrm>
              <a:off x="6679066" y="3171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5" name="pt18135"/>
            <p:cNvSpPr/>
            <p:nvPr/>
          </p:nvSpPr>
          <p:spPr>
            <a:xfrm>
              <a:off x="7087056" y="3277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6" name="pt18136"/>
            <p:cNvSpPr/>
            <p:nvPr/>
          </p:nvSpPr>
          <p:spPr>
            <a:xfrm>
              <a:off x="6677922" y="3207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7" name="pt18137"/>
            <p:cNvSpPr/>
            <p:nvPr/>
          </p:nvSpPr>
          <p:spPr>
            <a:xfrm>
              <a:off x="7098042" y="3249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8" name="pt18138"/>
            <p:cNvSpPr/>
            <p:nvPr/>
          </p:nvSpPr>
          <p:spPr>
            <a:xfrm>
              <a:off x="6734021" y="3173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9" name="pt18139"/>
            <p:cNvSpPr/>
            <p:nvPr/>
          </p:nvSpPr>
          <p:spPr>
            <a:xfrm>
              <a:off x="6496166" y="3399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0" name="pt18140"/>
            <p:cNvSpPr/>
            <p:nvPr/>
          </p:nvSpPr>
          <p:spPr>
            <a:xfrm>
              <a:off x="6506554" y="3508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1" name="pt18141"/>
            <p:cNvSpPr/>
            <p:nvPr/>
          </p:nvSpPr>
          <p:spPr>
            <a:xfrm>
              <a:off x="7107048" y="3117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2" name="pt18142"/>
            <p:cNvSpPr/>
            <p:nvPr/>
          </p:nvSpPr>
          <p:spPr>
            <a:xfrm>
              <a:off x="7169176" y="3356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3" name="pt18143"/>
            <p:cNvSpPr/>
            <p:nvPr/>
          </p:nvSpPr>
          <p:spPr>
            <a:xfrm>
              <a:off x="6663427" y="3165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4" name="pt18144"/>
            <p:cNvSpPr/>
            <p:nvPr/>
          </p:nvSpPr>
          <p:spPr>
            <a:xfrm>
              <a:off x="6622312" y="3139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5" name="pt18145"/>
            <p:cNvSpPr/>
            <p:nvPr/>
          </p:nvSpPr>
          <p:spPr>
            <a:xfrm>
              <a:off x="7045087" y="3263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6" name="pt18146"/>
            <p:cNvSpPr/>
            <p:nvPr/>
          </p:nvSpPr>
          <p:spPr>
            <a:xfrm>
              <a:off x="6569807" y="3149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7" name="pt18147"/>
            <p:cNvSpPr/>
            <p:nvPr/>
          </p:nvSpPr>
          <p:spPr>
            <a:xfrm>
              <a:off x="6977437" y="3186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8" name="pt18148"/>
            <p:cNvSpPr/>
            <p:nvPr/>
          </p:nvSpPr>
          <p:spPr>
            <a:xfrm>
              <a:off x="6779603" y="3218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9" name="pt18149"/>
            <p:cNvSpPr/>
            <p:nvPr/>
          </p:nvSpPr>
          <p:spPr>
            <a:xfrm>
              <a:off x="6711561" y="3128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0" name="pt18150"/>
            <p:cNvSpPr/>
            <p:nvPr/>
          </p:nvSpPr>
          <p:spPr>
            <a:xfrm>
              <a:off x="6964060" y="3227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1" name="pt18151"/>
            <p:cNvSpPr/>
            <p:nvPr/>
          </p:nvSpPr>
          <p:spPr>
            <a:xfrm>
              <a:off x="6773181" y="3303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2" name="pt18152"/>
            <p:cNvSpPr/>
            <p:nvPr/>
          </p:nvSpPr>
          <p:spPr>
            <a:xfrm>
              <a:off x="6988185" y="3249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3" name="pt18153"/>
            <p:cNvSpPr/>
            <p:nvPr/>
          </p:nvSpPr>
          <p:spPr>
            <a:xfrm>
              <a:off x="7009391" y="3155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4" name="pt18154"/>
            <p:cNvSpPr/>
            <p:nvPr/>
          </p:nvSpPr>
          <p:spPr>
            <a:xfrm>
              <a:off x="7167743" y="3226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5" name="pt18155"/>
            <p:cNvSpPr/>
            <p:nvPr/>
          </p:nvSpPr>
          <p:spPr>
            <a:xfrm>
              <a:off x="7162292" y="3100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6" name="pt18156"/>
            <p:cNvSpPr/>
            <p:nvPr/>
          </p:nvSpPr>
          <p:spPr>
            <a:xfrm>
              <a:off x="7227621" y="3209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7" name="pt18157"/>
            <p:cNvSpPr/>
            <p:nvPr/>
          </p:nvSpPr>
          <p:spPr>
            <a:xfrm>
              <a:off x="6987882" y="3340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8" name="pt18158"/>
            <p:cNvSpPr/>
            <p:nvPr/>
          </p:nvSpPr>
          <p:spPr>
            <a:xfrm>
              <a:off x="7170333" y="3175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9" name="pt18159"/>
            <p:cNvSpPr/>
            <p:nvPr/>
          </p:nvSpPr>
          <p:spPr>
            <a:xfrm>
              <a:off x="6781499" y="3177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0" name="pt18160"/>
            <p:cNvSpPr/>
            <p:nvPr/>
          </p:nvSpPr>
          <p:spPr>
            <a:xfrm>
              <a:off x="7054645" y="3235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1" name="pt18161"/>
            <p:cNvSpPr/>
            <p:nvPr/>
          </p:nvSpPr>
          <p:spPr>
            <a:xfrm>
              <a:off x="6484177" y="3158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2" name="pt18162"/>
            <p:cNvSpPr/>
            <p:nvPr/>
          </p:nvSpPr>
          <p:spPr>
            <a:xfrm>
              <a:off x="7127361" y="3260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3" name="pt18163"/>
            <p:cNvSpPr/>
            <p:nvPr/>
          </p:nvSpPr>
          <p:spPr>
            <a:xfrm>
              <a:off x="6837675" y="3312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4" name="pt18164"/>
            <p:cNvSpPr/>
            <p:nvPr/>
          </p:nvSpPr>
          <p:spPr>
            <a:xfrm>
              <a:off x="6645100" y="3187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5" name="pt18165"/>
            <p:cNvSpPr/>
            <p:nvPr/>
          </p:nvSpPr>
          <p:spPr>
            <a:xfrm>
              <a:off x="6632957" y="3254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6" name="pt18166"/>
            <p:cNvSpPr/>
            <p:nvPr/>
          </p:nvSpPr>
          <p:spPr>
            <a:xfrm>
              <a:off x="6886774" y="3195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7" name="pt18167"/>
            <p:cNvSpPr/>
            <p:nvPr/>
          </p:nvSpPr>
          <p:spPr>
            <a:xfrm>
              <a:off x="6725137" y="3186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8" name="pt18168"/>
            <p:cNvSpPr/>
            <p:nvPr/>
          </p:nvSpPr>
          <p:spPr>
            <a:xfrm>
              <a:off x="6993353" y="3214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9" name="pt18169"/>
            <p:cNvSpPr/>
            <p:nvPr/>
          </p:nvSpPr>
          <p:spPr>
            <a:xfrm>
              <a:off x="6335461" y="3107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0" name="pt18170"/>
            <p:cNvSpPr/>
            <p:nvPr/>
          </p:nvSpPr>
          <p:spPr>
            <a:xfrm>
              <a:off x="6780542" y="3085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1" name="pt18171"/>
            <p:cNvSpPr/>
            <p:nvPr/>
          </p:nvSpPr>
          <p:spPr>
            <a:xfrm>
              <a:off x="6407605" y="3127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2" name="pt18172"/>
            <p:cNvSpPr/>
            <p:nvPr/>
          </p:nvSpPr>
          <p:spPr>
            <a:xfrm>
              <a:off x="6929354" y="324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3" name="pt18173"/>
            <p:cNvSpPr/>
            <p:nvPr/>
          </p:nvSpPr>
          <p:spPr>
            <a:xfrm>
              <a:off x="6590403" y="320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4" name="pt18174"/>
            <p:cNvSpPr/>
            <p:nvPr/>
          </p:nvSpPr>
          <p:spPr>
            <a:xfrm>
              <a:off x="7066448" y="3183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5" name="pt18175"/>
            <p:cNvSpPr/>
            <p:nvPr/>
          </p:nvSpPr>
          <p:spPr>
            <a:xfrm>
              <a:off x="6861273" y="3239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6" name="pt18176"/>
            <p:cNvSpPr/>
            <p:nvPr/>
          </p:nvSpPr>
          <p:spPr>
            <a:xfrm>
              <a:off x="7079201" y="3252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7" name="pt18177"/>
            <p:cNvSpPr/>
            <p:nvPr/>
          </p:nvSpPr>
          <p:spPr>
            <a:xfrm>
              <a:off x="6290329" y="3563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8" name="pt18178"/>
            <p:cNvSpPr/>
            <p:nvPr/>
          </p:nvSpPr>
          <p:spPr>
            <a:xfrm>
              <a:off x="6694038" y="3348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9" name="pt18179"/>
            <p:cNvSpPr/>
            <p:nvPr/>
          </p:nvSpPr>
          <p:spPr>
            <a:xfrm>
              <a:off x="6706418" y="3046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0" name="pt18180"/>
            <p:cNvSpPr/>
            <p:nvPr/>
          </p:nvSpPr>
          <p:spPr>
            <a:xfrm>
              <a:off x="7175444" y="3464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1" name="pt18181"/>
            <p:cNvSpPr/>
            <p:nvPr/>
          </p:nvSpPr>
          <p:spPr>
            <a:xfrm>
              <a:off x="6995031" y="3405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2" name="pt18182"/>
            <p:cNvSpPr/>
            <p:nvPr/>
          </p:nvSpPr>
          <p:spPr>
            <a:xfrm>
              <a:off x="7205245" y="3365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3" name="pt18183"/>
            <p:cNvSpPr/>
            <p:nvPr/>
          </p:nvSpPr>
          <p:spPr>
            <a:xfrm>
              <a:off x="7209744" y="3671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4" name="pt18184"/>
            <p:cNvSpPr/>
            <p:nvPr/>
          </p:nvSpPr>
          <p:spPr>
            <a:xfrm>
              <a:off x="6680596" y="3443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5" name="pt18185"/>
            <p:cNvSpPr/>
            <p:nvPr/>
          </p:nvSpPr>
          <p:spPr>
            <a:xfrm>
              <a:off x="7052261" y="3294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6" name="pt18186"/>
            <p:cNvSpPr/>
            <p:nvPr/>
          </p:nvSpPr>
          <p:spPr>
            <a:xfrm>
              <a:off x="6713117" y="3479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7" name="pt18187"/>
            <p:cNvSpPr/>
            <p:nvPr/>
          </p:nvSpPr>
          <p:spPr>
            <a:xfrm>
              <a:off x="6721055" y="3584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8" name="pt18188"/>
            <p:cNvSpPr/>
            <p:nvPr/>
          </p:nvSpPr>
          <p:spPr>
            <a:xfrm>
              <a:off x="6847292" y="3351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9" name="pt18189"/>
            <p:cNvSpPr/>
            <p:nvPr/>
          </p:nvSpPr>
          <p:spPr>
            <a:xfrm>
              <a:off x="7248558" y="3454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0" name="pt18190"/>
            <p:cNvSpPr/>
            <p:nvPr/>
          </p:nvSpPr>
          <p:spPr>
            <a:xfrm>
              <a:off x="6806055" y="3317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1" name="pt18191"/>
            <p:cNvSpPr/>
            <p:nvPr/>
          </p:nvSpPr>
          <p:spPr>
            <a:xfrm>
              <a:off x="6541774" y="3499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2" name="pt18192"/>
            <p:cNvSpPr/>
            <p:nvPr/>
          </p:nvSpPr>
          <p:spPr>
            <a:xfrm>
              <a:off x="7119769" y="3347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3" name="pt18193"/>
            <p:cNvSpPr/>
            <p:nvPr/>
          </p:nvSpPr>
          <p:spPr>
            <a:xfrm>
              <a:off x="6271450" y="3242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4" name="pt18194"/>
            <p:cNvSpPr/>
            <p:nvPr/>
          </p:nvSpPr>
          <p:spPr>
            <a:xfrm>
              <a:off x="7228033" y="3386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5" name="pt18195"/>
            <p:cNvSpPr/>
            <p:nvPr/>
          </p:nvSpPr>
          <p:spPr>
            <a:xfrm>
              <a:off x="7242528" y="3499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6" name="pt18196"/>
            <p:cNvSpPr/>
            <p:nvPr/>
          </p:nvSpPr>
          <p:spPr>
            <a:xfrm>
              <a:off x="7130376" y="3391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7" name="pt18197"/>
            <p:cNvSpPr/>
            <p:nvPr/>
          </p:nvSpPr>
          <p:spPr>
            <a:xfrm>
              <a:off x="7271898" y="3358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8" name="pt18198"/>
            <p:cNvSpPr/>
            <p:nvPr/>
          </p:nvSpPr>
          <p:spPr>
            <a:xfrm>
              <a:off x="6963873" y="3302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9" name="pt18199"/>
            <p:cNvSpPr/>
            <p:nvPr/>
          </p:nvSpPr>
          <p:spPr>
            <a:xfrm>
              <a:off x="6542699" y="3335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0" name="pt18200"/>
            <p:cNvSpPr/>
            <p:nvPr/>
          </p:nvSpPr>
          <p:spPr>
            <a:xfrm>
              <a:off x="6745026" y="3488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1" name="pt18201"/>
            <p:cNvSpPr/>
            <p:nvPr/>
          </p:nvSpPr>
          <p:spPr>
            <a:xfrm>
              <a:off x="6432900" y="3267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2" name="pt18202"/>
            <p:cNvSpPr/>
            <p:nvPr/>
          </p:nvSpPr>
          <p:spPr>
            <a:xfrm>
              <a:off x="6564658" y="3142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3" name="pt18203"/>
            <p:cNvSpPr/>
            <p:nvPr/>
          </p:nvSpPr>
          <p:spPr>
            <a:xfrm>
              <a:off x="6888021" y="3415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4" name="pt18204"/>
            <p:cNvSpPr/>
            <p:nvPr/>
          </p:nvSpPr>
          <p:spPr>
            <a:xfrm>
              <a:off x="7268524" y="3391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5" name="pt18205"/>
            <p:cNvSpPr/>
            <p:nvPr/>
          </p:nvSpPr>
          <p:spPr>
            <a:xfrm>
              <a:off x="7056908" y="332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6" name="pt18206"/>
            <p:cNvSpPr/>
            <p:nvPr/>
          </p:nvSpPr>
          <p:spPr>
            <a:xfrm>
              <a:off x="6693575" y="353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7" name="pt18207"/>
            <p:cNvSpPr/>
            <p:nvPr/>
          </p:nvSpPr>
          <p:spPr>
            <a:xfrm>
              <a:off x="6383981" y="3453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8" name="pt18208"/>
            <p:cNvSpPr/>
            <p:nvPr/>
          </p:nvSpPr>
          <p:spPr>
            <a:xfrm>
              <a:off x="7056169" y="3370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9" name="pt18209"/>
            <p:cNvSpPr/>
            <p:nvPr/>
          </p:nvSpPr>
          <p:spPr>
            <a:xfrm>
              <a:off x="7138520" y="3290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0" name="pt18210"/>
            <p:cNvSpPr/>
            <p:nvPr/>
          </p:nvSpPr>
          <p:spPr>
            <a:xfrm>
              <a:off x="7291144" y="3220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1" name="pt18211"/>
            <p:cNvSpPr/>
            <p:nvPr/>
          </p:nvSpPr>
          <p:spPr>
            <a:xfrm>
              <a:off x="6377225" y="3254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2" name="pt18212"/>
            <p:cNvSpPr/>
            <p:nvPr/>
          </p:nvSpPr>
          <p:spPr>
            <a:xfrm>
              <a:off x="6356899" y="3070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3" name="pt18213"/>
            <p:cNvSpPr/>
            <p:nvPr/>
          </p:nvSpPr>
          <p:spPr>
            <a:xfrm>
              <a:off x="7243113" y="3408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4" name="pt18214"/>
            <p:cNvSpPr/>
            <p:nvPr/>
          </p:nvSpPr>
          <p:spPr>
            <a:xfrm>
              <a:off x="6376261" y="3226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5" name="pt18215"/>
            <p:cNvSpPr/>
            <p:nvPr/>
          </p:nvSpPr>
          <p:spPr>
            <a:xfrm>
              <a:off x="6417993" y="3167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6" name="pt18216"/>
            <p:cNvSpPr/>
            <p:nvPr/>
          </p:nvSpPr>
          <p:spPr>
            <a:xfrm>
              <a:off x="6425623" y="3230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7" name="pt18217"/>
            <p:cNvSpPr/>
            <p:nvPr/>
          </p:nvSpPr>
          <p:spPr>
            <a:xfrm>
              <a:off x="7078410" y="3391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8" name="pt18218"/>
            <p:cNvSpPr/>
            <p:nvPr/>
          </p:nvSpPr>
          <p:spPr>
            <a:xfrm>
              <a:off x="6351365" y="3355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9" name="pt18219"/>
            <p:cNvSpPr/>
            <p:nvPr/>
          </p:nvSpPr>
          <p:spPr>
            <a:xfrm>
              <a:off x="6368656" y="3110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0" name="pt18220"/>
            <p:cNvSpPr/>
            <p:nvPr/>
          </p:nvSpPr>
          <p:spPr>
            <a:xfrm>
              <a:off x="6866557" y="3410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1" name="pt18221"/>
            <p:cNvSpPr/>
            <p:nvPr/>
          </p:nvSpPr>
          <p:spPr>
            <a:xfrm>
              <a:off x="7074303" y="335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2" name="pt18222"/>
            <p:cNvSpPr/>
            <p:nvPr/>
          </p:nvSpPr>
          <p:spPr>
            <a:xfrm>
              <a:off x="6969839" y="3390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3" name="pt18223"/>
            <p:cNvSpPr/>
            <p:nvPr/>
          </p:nvSpPr>
          <p:spPr>
            <a:xfrm>
              <a:off x="6413120" y="3119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4" name="pt18224"/>
            <p:cNvSpPr/>
            <p:nvPr/>
          </p:nvSpPr>
          <p:spPr>
            <a:xfrm>
              <a:off x="6573664" y="3384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5" name="pt18225"/>
            <p:cNvSpPr/>
            <p:nvPr/>
          </p:nvSpPr>
          <p:spPr>
            <a:xfrm>
              <a:off x="6219484" y="3204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6" name="pt18226"/>
            <p:cNvSpPr/>
            <p:nvPr/>
          </p:nvSpPr>
          <p:spPr>
            <a:xfrm>
              <a:off x="6362074" y="3649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7" name="pt18227"/>
            <p:cNvSpPr/>
            <p:nvPr/>
          </p:nvSpPr>
          <p:spPr>
            <a:xfrm>
              <a:off x="6516459" y="3405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8" name="pt18228"/>
            <p:cNvSpPr/>
            <p:nvPr/>
          </p:nvSpPr>
          <p:spPr>
            <a:xfrm>
              <a:off x="6323003" y="3207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9" name="pt18229"/>
            <p:cNvSpPr/>
            <p:nvPr/>
          </p:nvSpPr>
          <p:spPr>
            <a:xfrm>
              <a:off x="6712937" y="3306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0" name="pt18230"/>
            <p:cNvSpPr/>
            <p:nvPr/>
          </p:nvSpPr>
          <p:spPr>
            <a:xfrm>
              <a:off x="6441462" y="3702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1" name="pt18231"/>
            <p:cNvSpPr/>
            <p:nvPr/>
          </p:nvSpPr>
          <p:spPr>
            <a:xfrm>
              <a:off x="6517102" y="3363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2" name="pt18232"/>
            <p:cNvSpPr/>
            <p:nvPr/>
          </p:nvSpPr>
          <p:spPr>
            <a:xfrm>
              <a:off x="6458040" y="3541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3" name="pt18233"/>
            <p:cNvSpPr/>
            <p:nvPr/>
          </p:nvSpPr>
          <p:spPr>
            <a:xfrm>
              <a:off x="6325459" y="3369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4" name="pt18234"/>
            <p:cNvSpPr/>
            <p:nvPr/>
          </p:nvSpPr>
          <p:spPr>
            <a:xfrm>
              <a:off x="6708810" y="3303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5" name="pt18235"/>
            <p:cNvSpPr/>
            <p:nvPr/>
          </p:nvSpPr>
          <p:spPr>
            <a:xfrm>
              <a:off x="6495504" y="3589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6" name="pt18236"/>
            <p:cNvSpPr/>
            <p:nvPr/>
          </p:nvSpPr>
          <p:spPr>
            <a:xfrm>
              <a:off x="6511150" y="3482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7" name="pt18237"/>
            <p:cNvSpPr/>
            <p:nvPr/>
          </p:nvSpPr>
          <p:spPr>
            <a:xfrm>
              <a:off x="6255900" y="3571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8" name="pt18238"/>
            <p:cNvSpPr/>
            <p:nvPr/>
          </p:nvSpPr>
          <p:spPr>
            <a:xfrm>
              <a:off x="6462971" y="3496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9" name="pt18239"/>
            <p:cNvSpPr/>
            <p:nvPr/>
          </p:nvSpPr>
          <p:spPr>
            <a:xfrm>
              <a:off x="6445100" y="3563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0" name="pt18240"/>
            <p:cNvSpPr/>
            <p:nvPr/>
          </p:nvSpPr>
          <p:spPr>
            <a:xfrm>
              <a:off x="6639835" y="3214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1" name="pt18241"/>
            <p:cNvSpPr/>
            <p:nvPr/>
          </p:nvSpPr>
          <p:spPr>
            <a:xfrm>
              <a:off x="6391245" y="3488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2" name="pt18242"/>
            <p:cNvSpPr/>
            <p:nvPr/>
          </p:nvSpPr>
          <p:spPr>
            <a:xfrm>
              <a:off x="6320876" y="3051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3" name="pt18243"/>
            <p:cNvSpPr/>
            <p:nvPr/>
          </p:nvSpPr>
          <p:spPr>
            <a:xfrm>
              <a:off x="6408607" y="3461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4" name="pt18244"/>
            <p:cNvSpPr/>
            <p:nvPr/>
          </p:nvSpPr>
          <p:spPr>
            <a:xfrm>
              <a:off x="6318105" y="3514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5" name="pt18245"/>
            <p:cNvSpPr/>
            <p:nvPr/>
          </p:nvSpPr>
          <p:spPr>
            <a:xfrm>
              <a:off x="6339466" y="3270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6" name="pt18246"/>
            <p:cNvSpPr/>
            <p:nvPr/>
          </p:nvSpPr>
          <p:spPr>
            <a:xfrm>
              <a:off x="6424479" y="3700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7" name="pt18247"/>
            <p:cNvSpPr/>
            <p:nvPr/>
          </p:nvSpPr>
          <p:spPr>
            <a:xfrm>
              <a:off x="6385588" y="3657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8" name="pt18248"/>
            <p:cNvSpPr/>
            <p:nvPr/>
          </p:nvSpPr>
          <p:spPr>
            <a:xfrm>
              <a:off x="6450416" y="3578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9" name="pt18249"/>
            <p:cNvSpPr/>
            <p:nvPr/>
          </p:nvSpPr>
          <p:spPr>
            <a:xfrm>
              <a:off x="6434770" y="3584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0" name="pt18250"/>
            <p:cNvSpPr/>
            <p:nvPr/>
          </p:nvSpPr>
          <p:spPr>
            <a:xfrm>
              <a:off x="6512262" y="3603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1" name="pt18251"/>
            <p:cNvSpPr/>
            <p:nvPr/>
          </p:nvSpPr>
          <p:spPr>
            <a:xfrm>
              <a:off x="6413589" y="3060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2" name="pt18252"/>
            <p:cNvSpPr/>
            <p:nvPr/>
          </p:nvSpPr>
          <p:spPr>
            <a:xfrm>
              <a:off x="6732022" y="3382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3" name="pt18253"/>
            <p:cNvSpPr/>
            <p:nvPr/>
          </p:nvSpPr>
          <p:spPr>
            <a:xfrm>
              <a:off x="6689165" y="3320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4" name="pt18254"/>
            <p:cNvSpPr/>
            <p:nvPr/>
          </p:nvSpPr>
          <p:spPr>
            <a:xfrm>
              <a:off x="6686902" y="3441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5" name="pt18255"/>
            <p:cNvSpPr/>
            <p:nvPr/>
          </p:nvSpPr>
          <p:spPr>
            <a:xfrm>
              <a:off x="6770572" y="3358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6" name="pt18256"/>
            <p:cNvSpPr/>
            <p:nvPr/>
          </p:nvSpPr>
          <p:spPr>
            <a:xfrm>
              <a:off x="6556070" y="3477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7" name="pt18257"/>
            <p:cNvSpPr/>
            <p:nvPr/>
          </p:nvSpPr>
          <p:spPr>
            <a:xfrm>
              <a:off x="6544364" y="3416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8" name="pt18258"/>
            <p:cNvSpPr/>
            <p:nvPr/>
          </p:nvSpPr>
          <p:spPr>
            <a:xfrm>
              <a:off x="6559380" y="3419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9" name="pt18259"/>
            <p:cNvSpPr/>
            <p:nvPr/>
          </p:nvSpPr>
          <p:spPr>
            <a:xfrm>
              <a:off x="6744756" y="3451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0" name="pt18260"/>
            <p:cNvSpPr/>
            <p:nvPr/>
          </p:nvSpPr>
          <p:spPr>
            <a:xfrm>
              <a:off x="6879728" y="3341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1" name="pt18261"/>
            <p:cNvSpPr/>
            <p:nvPr/>
          </p:nvSpPr>
          <p:spPr>
            <a:xfrm>
              <a:off x="6696641" y="3481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2" name="pt18262"/>
            <p:cNvSpPr/>
            <p:nvPr/>
          </p:nvSpPr>
          <p:spPr>
            <a:xfrm>
              <a:off x="6486703" y="333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3" name="pt18263"/>
            <p:cNvSpPr/>
            <p:nvPr/>
          </p:nvSpPr>
          <p:spPr>
            <a:xfrm>
              <a:off x="6325485" y="3377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4" name="pt18264"/>
            <p:cNvSpPr/>
            <p:nvPr/>
          </p:nvSpPr>
          <p:spPr>
            <a:xfrm>
              <a:off x="6594575" y="3347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5" name="pt18265"/>
            <p:cNvSpPr/>
            <p:nvPr/>
          </p:nvSpPr>
          <p:spPr>
            <a:xfrm>
              <a:off x="6498518" y="3352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6" name="pt18266"/>
            <p:cNvSpPr/>
            <p:nvPr/>
          </p:nvSpPr>
          <p:spPr>
            <a:xfrm>
              <a:off x="6433530" y="3334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7" name="pt18267"/>
            <p:cNvSpPr/>
            <p:nvPr/>
          </p:nvSpPr>
          <p:spPr>
            <a:xfrm>
              <a:off x="6416726" y="356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8" name="pt18268"/>
            <p:cNvSpPr/>
            <p:nvPr/>
          </p:nvSpPr>
          <p:spPr>
            <a:xfrm>
              <a:off x="6318054" y="3336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9" name="pt18269"/>
            <p:cNvSpPr/>
            <p:nvPr/>
          </p:nvSpPr>
          <p:spPr>
            <a:xfrm>
              <a:off x="6403928" y="3296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0" name="pt18270"/>
            <p:cNvSpPr/>
            <p:nvPr/>
          </p:nvSpPr>
          <p:spPr>
            <a:xfrm>
              <a:off x="6537563" y="332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1" name="pt18271"/>
            <p:cNvSpPr/>
            <p:nvPr/>
          </p:nvSpPr>
          <p:spPr>
            <a:xfrm>
              <a:off x="6464115" y="3445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2" name="pt18272"/>
            <p:cNvSpPr/>
            <p:nvPr/>
          </p:nvSpPr>
          <p:spPr>
            <a:xfrm>
              <a:off x="6595642" y="3110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3" name="pt18273"/>
            <p:cNvSpPr/>
            <p:nvPr/>
          </p:nvSpPr>
          <p:spPr>
            <a:xfrm>
              <a:off x="6386019" y="3265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4" name="pt18274"/>
            <p:cNvSpPr/>
            <p:nvPr/>
          </p:nvSpPr>
          <p:spPr>
            <a:xfrm>
              <a:off x="6904927" y="3426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5" name="pt18275"/>
            <p:cNvSpPr/>
            <p:nvPr/>
          </p:nvSpPr>
          <p:spPr>
            <a:xfrm>
              <a:off x="6994658" y="3326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6" name="pt18276"/>
            <p:cNvSpPr/>
            <p:nvPr/>
          </p:nvSpPr>
          <p:spPr>
            <a:xfrm>
              <a:off x="6800334" y="3418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7" name="pt18277"/>
            <p:cNvSpPr/>
            <p:nvPr/>
          </p:nvSpPr>
          <p:spPr>
            <a:xfrm>
              <a:off x="6819117" y="3346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8" name="pt18278"/>
            <p:cNvSpPr/>
            <p:nvPr/>
          </p:nvSpPr>
          <p:spPr>
            <a:xfrm>
              <a:off x="7066370" y="3348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9" name="pt18279"/>
            <p:cNvSpPr/>
            <p:nvPr/>
          </p:nvSpPr>
          <p:spPr>
            <a:xfrm>
              <a:off x="6638974" y="3166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0" name="pt18280"/>
            <p:cNvSpPr/>
            <p:nvPr/>
          </p:nvSpPr>
          <p:spPr>
            <a:xfrm>
              <a:off x="6716819" y="3333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1" name="pt18281"/>
            <p:cNvSpPr/>
            <p:nvPr/>
          </p:nvSpPr>
          <p:spPr>
            <a:xfrm>
              <a:off x="6678758" y="3076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2" name="pt18282"/>
            <p:cNvSpPr/>
            <p:nvPr/>
          </p:nvSpPr>
          <p:spPr>
            <a:xfrm>
              <a:off x="6763552" y="3102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3" name="pt18283"/>
            <p:cNvSpPr/>
            <p:nvPr/>
          </p:nvSpPr>
          <p:spPr>
            <a:xfrm>
              <a:off x="7065959" y="3288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4" name="pt18284"/>
            <p:cNvSpPr/>
            <p:nvPr/>
          </p:nvSpPr>
          <p:spPr>
            <a:xfrm>
              <a:off x="6938186" y="3341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5" name="pt18285"/>
            <p:cNvSpPr/>
            <p:nvPr/>
          </p:nvSpPr>
          <p:spPr>
            <a:xfrm>
              <a:off x="7070388" y="3252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6" name="pt18286"/>
            <p:cNvSpPr/>
            <p:nvPr/>
          </p:nvSpPr>
          <p:spPr>
            <a:xfrm>
              <a:off x="6722553" y="3216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7" name="pt18287"/>
            <p:cNvSpPr/>
            <p:nvPr/>
          </p:nvSpPr>
          <p:spPr>
            <a:xfrm>
              <a:off x="6819972" y="3397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8" name="pt18288"/>
            <p:cNvSpPr/>
            <p:nvPr/>
          </p:nvSpPr>
          <p:spPr>
            <a:xfrm>
              <a:off x="6750670" y="3373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9" name="pt18289"/>
            <p:cNvSpPr/>
            <p:nvPr/>
          </p:nvSpPr>
          <p:spPr>
            <a:xfrm>
              <a:off x="6964465" y="3200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0" name="pt18290"/>
            <p:cNvSpPr/>
            <p:nvPr/>
          </p:nvSpPr>
          <p:spPr>
            <a:xfrm>
              <a:off x="6988538" y="3885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1" name="pt18291"/>
            <p:cNvSpPr/>
            <p:nvPr/>
          </p:nvSpPr>
          <p:spPr>
            <a:xfrm>
              <a:off x="6840459" y="3293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2" name="pt18292"/>
            <p:cNvSpPr/>
            <p:nvPr/>
          </p:nvSpPr>
          <p:spPr>
            <a:xfrm>
              <a:off x="6939176" y="3404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3" name="pt18293"/>
            <p:cNvSpPr/>
            <p:nvPr/>
          </p:nvSpPr>
          <p:spPr>
            <a:xfrm>
              <a:off x="6660881" y="3532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4" name="pt18294"/>
            <p:cNvSpPr/>
            <p:nvPr/>
          </p:nvSpPr>
          <p:spPr>
            <a:xfrm>
              <a:off x="6893028" y="3303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5" name="pt18295"/>
            <p:cNvSpPr/>
            <p:nvPr/>
          </p:nvSpPr>
          <p:spPr>
            <a:xfrm>
              <a:off x="6503957" y="3310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6" name="pt18296"/>
            <p:cNvSpPr/>
            <p:nvPr/>
          </p:nvSpPr>
          <p:spPr>
            <a:xfrm>
              <a:off x="6992228" y="3302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7" name="pt18297"/>
            <p:cNvSpPr/>
            <p:nvPr/>
          </p:nvSpPr>
          <p:spPr>
            <a:xfrm>
              <a:off x="7137023" y="3244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8" name="pt18298"/>
            <p:cNvSpPr/>
            <p:nvPr/>
          </p:nvSpPr>
          <p:spPr>
            <a:xfrm>
              <a:off x="6922154" y="3337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9" name="pt18299"/>
            <p:cNvSpPr/>
            <p:nvPr/>
          </p:nvSpPr>
          <p:spPr>
            <a:xfrm>
              <a:off x="6697747" y="3484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0" name="pt18300"/>
            <p:cNvSpPr/>
            <p:nvPr/>
          </p:nvSpPr>
          <p:spPr>
            <a:xfrm>
              <a:off x="6374358" y="3257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1" name="pt18301"/>
            <p:cNvSpPr/>
            <p:nvPr/>
          </p:nvSpPr>
          <p:spPr>
            <a:xfrm>
              <a:off x="7004763" y="3413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2" name="pt18302"/>
            <p:cNvSpPr/>
            <p:nvPr/>
          </p:nvSpPr>
          <p:spPr>
            <a:xfrm>
              <a:off x="6390564" y="3453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3" name="pt18303"/>
            <p:cNvSpPr/>
            <p:nvPr/>
          </p:nvSpPr>
          <p:spPr>
            <a:xfrm>
              <a:off x="6776408" y="3476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4" name="pt18304"/>
            <p:cNvSpPr/>
            <p:nvPr/>
          </p:nvSpPr>
          <p:spPr>
            <a:xfrm>
              <a:off x="7038787" y="3166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5" name="pt18305"/>
            <p:cNvSpPr/>
            <p:nvPr/>
          </p:nvSpPr>
          <p:spPr>
            <a:xfrm>
              <a:off x="6470659" y="3628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6" name="pt18306"/>
            <p:cNvSpPr/>
            <p:nvPr/>
          </p:nvSpPr>
          <p:spPr>
            <a:xfrm>
              <a:off x="6213095" y="3376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7" name="pt18307"/>
            <p:cNvSpPr/>
            <p:nvPr/>
          </p:nvSpPr>
          <p:spPr>
            <a:xfrm>
              <a:off x="6354219" y="3795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8" name="pt18308"/>
            <p:cNvSpPr/>
            <p:nvPr/>
          </p:nvSpPr>
          <p:spPr>
            <a:xfrm>
              <a:off x="6141408" y="3270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9" name="pt18309"/>
            <p:cNvSpPr/>
            <p:nvPr/>
          </p:nvSpPr>
          <p:spPr>
            <a:xfrm>
              <a:off x="6402526" y="3412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0" name="pt18310"/>
            <p:cNvSpPr/>
            <p:nvPr/>
          </p:nvSpPr>
          <p:spPr>
            <a:xfrm>
              <a:off x="6246913" y="3646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1" name="pt18311"/>
            <p:cNvSpPr/>
            <p:nvPr/>
          </p:nvSpPr>
          <p:spPr>
            <a:xfrm>
              <a:off x="6316993" y="3410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2" name="pt18312"/>
            <p:cNvSpPr/>
            <p:nvPr/>
          </p:nvSpPr>
          <p:spPr>
            <a:xfrm>
              <a:off x="6333874" y="3377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3" name="pt18313"/>
            <p:cNvSpPr/>
            <p:nvPr/>
          </p:nvSpPr>
          <p:spPr>
            <a:xfrm>
              <a:off x="6161997" y="3128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4" name="pt18314"/>
            <p:cNvSpPr/>
            <p:nvPr/>
          </p:nvSpPr>
          <p:spPr>
            <a:xfrm>
              <a:off x="6351442" y="3364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5" name="pt18315"/>
            <p:cNvSpPr/>
            <p:nvPr/>
          </p:nvSpPr>
          <p:spPr>
            <a:xfrm>
              <a:off x="6386900" y="3525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6" name="pt18316"/>
            <p:cNvSpPr/>
            <p:nvPr/>
          </p:nvSpPr>
          <p:spPr>
            <a:xfrm>
              <a:off x="6660965" y="3539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7" name="pt18317"/>
            <p:cNvSpPr/>
            <p:nvPr/>
          </p:nvSpPr>
          <p:spPr>
            <a:xfrm>
              <a:off x="6557343" y="3436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8" name="pt18318"/>
            <p:cNvSpPr/>
            <p:nvPr/>
          </p:nvSpPr>
          <p:spPr>
            <a:xfrm>
              <a:off x="6755298" y="3422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9" name="pt18319"/>
            <p:cNvSpPr/>
            <p:nvPr/>
          </p:nvSpPr>
          <p:spPr>
            <a:xfrm>
              <a:off x="6536432" y="3538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0" name="pt18320"/>
            <p:cNvSpPr/>
            <p:nvPr/>
          </p:nvSpPr>
          <p:spPr>
            <a:xfrm>
              <a:off x="6957625" y="3663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1" name="pt18321"/>
            <p:cNvSpPr/>
            <p:nvPr/>
          </p:nvSpPr>
          <p:spPr>
            <a:xfrm>
              <a:off x="7279317" y="3304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2" name="pt18322"/>
            <p:cNvSpPr/>
            <p:nvPr/>
          </p:nvSpPr>
          <p:spPr>
            <a:xfrm>
              <a:off x="7154244" y="3398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3" name="pt18323"/>
            <p:cNvSpPr/>
            <p:nvPr/>
          </p:nvSpPr>
          <p:spPr>
            <a:xfrm>
              <a:off x="7240214" y="3490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4" name="pt18324"/>
            <p:cNvSpPr/>
            <p:nvPr/>
          </p:nvSpPr>
          <p:spPr>
            <a:xfrm>
              <a:off x="6793231" y="3372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5" name="pt18325"/>
            <p:cNvSpPr/>
            <p:nvPr/>
          </p:nvSpPr>
          <p:spPr>
            <a:xfrm>
              <a:off x="7146176" y="3370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6" name="pt18326"/>
            <p:cNvSpPr/>
            <p:nvPr/>
          </p:nvSpPr>
          <p:spPr>
            <a:xfrm>
              <a:off x="6993745" y="3406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7" name="pt18327"/>
            <p:cNvSpPr/>
            <p:nvPr/>
          </p:nvSpPr>
          <p:spPr>
            <a:xfrm>
              <a:off x="6387041" y="3233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8" name="pt18328"/>
            <p:cNvSpPr/>
            <p:nvPr/>
          </p:nvSpPr>
          <p:spPr>
            <a:xfrm>
              <a:off x="6667856" y="3445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9" name="pt18329"/>
            <p:cNvSpPr/>
            <p:nvPr/>
          </p:nvSpPr>
          <p:spPr>
            <a:xfrm>
              <a:off x="7171600" y="357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0" name="pt18330"/>
            <p:cNvSpPr/>
            <p:nvPr/>
          </p:nvSpPr>
          <p:spPr>
            <a:xfrm>
              <a:off x="6634172" y="3323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1" name="pt18331"/>
            <p:cNvSpPr/>
            <p:nvPr/>
          </p:nvSpPr>
          <p:spPr>
            <a:xfrm>
              <a:off x="7233053" y="3560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2" name="pt18332"/>
            <p:cNvSpPr/>
            <p:nvPr/>
          </p:nvSpPr>
          <p:spPr>
            <a:xfrm>
              <a:off x="7238440" y="3394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3" name="pt18333"/>
            <p:cNvSpPr/>
            <p:nvPr/>
          </p:nvSpPr>
          <p:spPr>
            <a:xfrm>
              <a:off x="6891003" y="338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4" name="pt18334"/>
            <p:cNvSpPr/>
            <p:nvPr/>
          </p:nvSpPr>
          <p:spPr>
            <a:xfrm>
              <a:off x="7012586" y="3375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5" name="pt18335"/>
            <p:cNvSpPr/>
            <p:nvPr/>
          </p:nvSpPr>
          <p:spPr>
            <a:xfrm>
              <a:off x="6802590" y="3459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6" name="pt18336"/>
            <p:cNvSpPr/>
            <p:nvPr/>
          </p:nvSpPr>
          <p:spPr>
            <a:xfrm>
              <a:off x="7110828" y="3405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7" name="pt18337"/>
            <p:cNvSpPr/>
            <p:nvPr/>
          </p:nvSpPr>
          <p:spPr>
            <a:xfrm>
              <a:off x="6974467" y="3559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8" name="pt18338"/>
            <p:cNvSpPr/>
            <p:nvPr/>
          </p:nvSpPr>
          <p:spPr>
            <a:xfrm>
              <a:off x="6228342" y="3234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9" name="pt18339"/>
            <p:cNvSpPr/>
            <p:nvPr/>
          </p:nvSpPr>
          <p:spPr>
            <a:xfrm>
              <a:off x="6724797" y="3457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0" name="pt18340"/>
            <p:cNvSpPr/>
            <p:nvPr/>
          </p:nvSpPr>
          <p:spPr>
            <a:xfrm>
              <a:off x="6365661" y="3112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1" name="pt18341"/>
            <p:cNvSpPr/>
            <p:nvPr/>
          </p:nvSpPr>
          <p:spPr>
            <a:xfrm>
              <a:off x="6777855" y="3508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2" name="pt18342"/>
            <p:cNvSpPr/>
            <p:nvPr/>
          </p:nvSpPr>
          <p:spPr>
            <a:xfrm>
              <a:off x="6975045" y="3455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3" name="pt18343"/>
            <p:cNvSpPr/>
            <p:nvPr/>
          </p:nvSpPr>
          <p:spPr>
            <a:xfrm>
              <a:off x="7224009" y="3426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4" name="pt18344"/>
            <p:cNvSpPr/>
            <p:nvPr/>
          </p:nvSpPr>
          <p:spPr>
            <a:xfrm>
              <a:off x="6656066" y="3386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5" name="pt18345"/>
            <p:cNvSpPr/>
            <p:nvPr/>
          </p:nvSpPr>
          <p:spPr>
            <a:xfrm>
              <a:off x="6683643" y="3392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6" name="pt18346"/>
            <p:cNvSpPr/>
            <p:nvPr/>
          </p:nvSpPr>
          <p:spPr>
            <a:xfrm>
              <a:off x="6900080" y="3350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7" name="pt18347"/>
            <p:cNvSpPr/>
            <p:nvPr/>
          </p:nvSpPr>
          <p:spPr>
            <a:xfrm>
              <a:off x="6614013" y="3395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8" name="pt18348"/>
            <p:cNvSpPr/>
            <p:nvPr/>
          </p:nvSpPr>
          <p:spPr>
            <a:xfrm>
              <a:off x="6951955" y="3464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9" name="pt18349"/>
            <p:cNvSpPr/>
            <p:nvPr/>
          </p:nvSpPr>
          <p:spPr>
            <a:xfrm>
              <a:off x="6977135" y="3382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0" name="pt18350"/>
            <p:cNvSpPr/>
            <p:nvPr/>
          </p:nvSpPr>
          <p:spPr>
            <a:xfrm>
              <a:off x="7059434" y="3317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1" name="pt18351"/>
            <p:cNvSpPr/>
            <p:nvPr/>
          </p:nvSpPr>
          <p:spPr>
            <a:xfrm>
              <a:off x="6423527" y="3293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2" name="pt18352"/>
            <p:cNvSpPr/>
            <p:nvPr/>
          </p:nvSpPr>
          <p:spPr>
            <a:xfrm>
              <a:off x="6636306" y="3474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3" name="pt18353"/>
            <p:cNvSpPr/>
            <p:nvPr/>
          </p:nvSpPr>
          <p:spPr>
            <a:xfrm>
              <a:off x="6744100" y="3421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4" name="pt18354"/>
            <p:cNvSpPr/>
            <p:nvPr/>
          </p:nvSpPr>
          <p:spPr>
            <a:xfrm>
              <a:off x="7009796" y="3257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5" name="pt18355"/>
            <p:cNvSpPr/>
            <p:nvPr/>
          </p:nvSpPr>
          <p:spPr>
            <a:xfrm>
              <a:off x="6607611" y="343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6" name="pt18356"/>
            <p:cNvSpPr/>
            <p:nvPr/>
          </p:nvSpPr>
          <p:spPr>
            <a:xfrm>
              <a:off x="6785710" y="3319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7" name="pt18357"/>
            <p:cNvSpPr/>
            <p:nvPr/>
          </p:nvSpPr>
          <p:spPr>
            <a:xfrm>
              <a:off x="6308990" y="3055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8" name="pt18358"/>
            <p:cNvSpPr/>
            <p:nvPr/>
          </p:nvSpPr>
          <p:spPr>
            <a:xfrm>
              <a:off x="6397654" y="3410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9" name="pt18359"/>
            <p:cNvSpPr/>
            <p:nvPr/>
          </p:nvSpPr>
          <p:spPr>
            <a:xfrm>
              <a:off x="6552174" y="3380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0" name="pt18360"/>
            <p:cNvSpPr/>
            <p:nvPr/>
          </p:nvSpPr>
          <p:spPr>
            <a:xfrm>
              <a:off x="6544332" y="3465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1" name="pt18361"/>
            <p:cNvSpPr/>
            <p:nvPr/>
          </p:nvSpPr>
          <p:spPr>
            <a:xfrm>
              <a:off x="6477145" y="3369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2" name="pt18362"/>
            <p:cNvSpPr/>
            <p:nvPr/>
          </p:nvSpPr>
          <p:spPr>
            <a:xfrm>
              <a:off x="6275435" y="3460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3" name="pt18363"/>
            <p:cNvSpPr/>
            <p:nvPr/>
          </p:nvSpPr>
          <p:spPr>
            <a:xfrm>
              <a:off x="6283065" y="3045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4" name="pt18364"/>
            <p:cNvSpPr/>
            <p:nvPr/>
          </p:nvSpPr>
          <p:spPr>
            <a:xfrm>
              <a:off x="6528184" y="3481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5" name="pt18365"/>
            <p:cNvSpPr/>
            <p:nvPr/>
          </p:nvSpPr>
          <p:spPr>
            <a:xfrm>
              <a:off x="6793951" y="3414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6" name="pt18366"/>
            <p:cNvSpPr/>
            <p:nvPr/>
          </p:nvSpPr>
          <p:spPr>
            <a:xfrm>
              <a:off x="6579173" y="3366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7" name="pt18367"/>
            <p:cNvSpPr/>
            <p:nvPr/>
          </p:nvSpPr>
          <p:spPr>
            <a:xfrm>
              <a:off x="6408498" y="3370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8" name="pt18368"/>
            <p:cNvSpPr/>
            <p:nvPr/>
          </p:nvSpPr>
          <p:spPr>
            <a:xfrm>
              <a:off x="6371408" y="3273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9" name="pt18369"/>
            <p:cNvSpPr/>
            <p:nvPr/>
          </p:nvSpPr>
          <p:spPr>
            <a:xfrm>
              <a:off x="6517874" y="3399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0" name="pt18370"/>
            <p:cNvSpPr/>
            <p:nvPr/>
          </p:nvSpPr>
          <p:spPr>
            <a:xfrm>
              <a:off x="6673538" y="3499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1" name="pt18371"/>
            <p:cNvSpPr/>
            <p:nvPr/>
          </p:nvSpPr>
          <p:spPr>
            <a:xfrm>
              <a:off x="6548324" y="3590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2" name="pt18372"/>
            <p:cNvSpPr/>
            <p:nvPr/>
          </p:nvSpPr>
          <p:spPr>
            <a:xfrm>
              <a:off x="6655417" y="3557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3" name="pt18373"/>
            <p:cNvSpPr/>
            <p:nvPr/>
          </p:nvSpPr>
          <p:spPr>
            <a:xfrm>
              <a:off x="6633041" y="3498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4" name="pt18374"/>
            <p:cNvSpPr/>
            <p:nvPr/>
          </p:nvSpPr>
          <p:spPr>
            <a:xfrm>
              <a:off x="7128434" y="3514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5" name="pt18375"/>
            <p:cNvSpPr/>
            <p:nvPr/>
          </p:nvSpPr>
          <p:spPr>
            <a:xfrm>
              <a:off x="6822453" y="344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6" name="pt18376"/>
            <p:cNvSpPr/>
            <p:nvPr/>
          </p:nvSpPr>
          <p:spPr>
            <a:xfrm>
              <a:off x="6832391" y="335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7" name="pt18377"/>
            <p:cNvSpPr/>
            <p:nvPr/>
          </p:nvSpPr>
          <p:spPr>
            <a:xfrm>
              <a:off x="6503912" y="3512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8" name="pt18378"/>
            <p:cNvSpPr/>
            <p:nvPr/>
          </p:nvSpPr>
          <p:spPr>
            <a:xfrm>
              <a:off x="6673024" y="3369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9" name="pt18379"/>
            <p:cNvSpPr/>
            <p:nvPr/>
          </p:nvSpPr>
          <p:spPr>
            <a:xfrm>
              <a:off x="6610452" y="3501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0" name="pt18380"/>
            <p:cNvSpPr/>
            <p:nvPr/>
          </p:nvSpPr>
          <p:spPr>
            <a:xfrm>
              <a:off x="6731482" y="3376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1" name="pt18381"/>
            <p:cNvSpPr/>
            <p:nvPr/>
          </p:nvSpPr>
          <p:spPr>
            <a:xfrm>
              <a:off x="6968399" y="3308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2" name="pt18382"/>
            <p:cNvSpPr/>
            <p:nvPr/>
          </p:nvSpPr>
          <p:spPr>
            <a:xfrm>
              <a:off x="6736605" y="3444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3" name="pt18383"/>
            <p:cNvSpPr/>
            <p:nvPr/>
          </p:nvSpPr>
          <p:spPr>
            <a:xfrm>
              <a:off x="6620782" y="3310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4" name="pt18384"/>
            <p:cNvSpPr/>
            <p:nvPr/>
          </p:nvSpPr>
          <p:spPr>
            <a:xfrm>
              <a:off x="6502099" y="3474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5" name="pt18385"/>
            <p:cNvSpPr/>
            <p:nvPr/>
          </p:nvSpPr>
          <p:spPr>
            <a:xfrm>
              <a:off x="7133526" y="348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6" name="pt18386"/>
            <p:cNvSpPr/>
            <p:nvPr/>
          </p:nvSpPr>
          <p:spPr>
            <a:xfrm>
              <a:off x="7277845" y="3421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7" name="pt18387"/>
            <p:cNvSpPr/>
            <p:nvPr/>
          </p:nvSpPr>
          <p:spPr>
            <a:xfrm>
              <a:off x="7250872" y="3385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8" name="pt18388"/>
            <p:cNvSpPr/>
            <p:nvPr/>
          </p:nvSpPr>
          <p:spPr>
            <a:xfrm>
              <a:off x="6423148" y="3118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9" name="pt18389"/>
            <p:cNvSpPr/>
            <p:nvPr/>
          </p:nvSpPr>
          <p:spPr>
            <a:xfrm>
              <a:off x="6314036" y="3319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0" name="pt18390"/>
            <p:cNvSpPr/>
            <p:nvPr/>
          </p:nvSpPr>
          <p:spPr>
            <a:xfrm>
              <a:off x="6338457" y="3235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1" name="pt18391"/>
            <p:cNvSpPr/>
            <p:nvPr/>
          </p:nvSpPr>
          <p:spPr>
            <a:xfrm>
              <a:off x="6860920" y="3402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2" name="pt18392"/>
            <p:cNvSpPr/>
            <p:nvPr/>
          </p:nvSpPr>
          <p:spPr>
            <a:xfrm>
              <a:off x="7128042" y="3249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3" name="pt18393"/>
            <p:cNvSpPr/>
            <p:nvPr/>
          </p:nvSpPr>
          <p:spPr>
            <a:xfrm>
              <a:off x="6677575" y="3536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4" name="pt18394"/>
            <p:cNvSpPr/>
            <p:nvPr/>
          </p:nvSpPr>
          <p:spPr>
            <a:xfrm>
              <a:off x="6510655" y="3417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5" name="pt18395"/>
            <p:cNvSpPr/>
            <p:nvPr/>
          </p:nvSpPr>
          <p:spPr>
            <a:xfrm>
              <a:off x="7100903" y="35238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6" name="pt18396"/>
            <p:cNvSpPr/>
            <p:nvPr/>
          </p:nvSpPr>
          <p:spPr>
            <a:xfrm>
              <a:off x="6636062" y="3548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7" name="pt18397"/>
            <p:cNvSpPr/>
            <p:nvPr/>
          </p:nvSpPr>
          <p:spPr>
            <a:xfrm>
              <a:off x="6516710" y="35302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8" name="pt18398"/>
            <p:cNvSpPr/>
            <p:nvPr/>
          </p:nvSpPr>
          <p:spPr>
            <a:xfrm>
              <a:off x="6519911" y="3246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9" name="pt18399"/>
            <p:cNvSpPr/>
            <p:nvPr/>
          </p:nvSpPr>
          <p:spPr>
            <a:xfrm>
              <a:off x="6388822" y="3455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0" name="pt18400"/>
            <p:cNvSpPr/>
            <p:nvPr/>
          </p:nvSpPr>
          <p:spPr>
            <a:xfrm>
              <a:off x="6418057" y="3598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1" name="pt18401"/>
            <p:cNvSpPr/>
            <p:nvPr/>
          </p:nvSpPr>
          <p:spPr>
            <a:xfrm>
              <a:off x="6524572" y="3394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2" name="pt18402"/>
            <p:cNvSpPr/>
            <p:nvPr/>
          </p:nvSpPr>
          <p:spPr>
            <a:xfrm>
              <a:off x="6598020" y="3329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3" name="pt18403"/>
            <p:cNvSpPr/>
            <p:nvPr/>
          </p:nvSpPr>
          <p:spPr>
            <a:xfrm>
              <a:off x="7052267" y="3391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4" name="pt18404"/>
            <p:cNvSpPr/>
            <p:nvPr/>
          </p:nvSpPr>
          <p:spPr>
            <a:xfrm>
              <a:off x="7274026" y="3369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5" name="pt18405"/>
            <p:cNvSpPr/>
            <p:nvPr/>
          </p:nvSpPr>
          <p:spPr>
            <a:xfrm>
              <a:off x="6592293" y="3463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6" name="pt18406"/>
            <p:cNvSpPr/>
            <p:nvPr/>
          </p:nvSpPr>
          <p:spPr>
            <a:xfrm>
              <a:off x="6919840" y="3273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7" name="pt18407"/>
            <p:cNvSpPr/>
            <p:nvPr/>
          </p:nvSpPr>
          <p:spPr>
            <a:xfrm>
              <a:off x="6768534" y="3480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8" name="pt18408"/>
            <p:cNvSpPr/>
            <p:nvPr/>
          </p:nvSpPr>
          <p:spPr>
            <a:xfrm>
              <a:off x="7172879" y="3236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9" name="pt18409"/>
            <p:cNvSpPr/>
            <p:nvPr/>
          </p:nvSpPr>
          <p:spPr>
            <a:xfrm>
              <a:off x="6302806" y="34535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0" name="pt18410"/>
            <p:cNvSpPr/>
            <p:nvPr/>
          </p:nvSpPr>
          <p:spPr>
            <a:xfrm>
              <a:off x="6581770" y="31305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1" name="pt18411"/>
            <p:cNvSpPr/>
            <p:nvPr/>
          </p:nvSpPr>
          <p:spPr>
            <a:xfrm>
              <a:off x="6409083" y="32205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2" name="pt18412"/>
            <p:cNvSpPr/>
            <p:nvPr/>
          </p:nvSpPr>
          <p:spPr>
            <a:xfrm>
              <a:off x="6651605" y="3438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3" name="pt18413"/>
            <p:cNvSpPr/>
            <p:nvPr/>
          </p:nvSpPr>
          <p:spPr>
            <a:xfrm>
              <a:off x="6421554" y="3281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4" name="pt18414"/>
            <p:cNvSpPr/>
            <p:nvPr/>
          </p:nvSpPr>
          <p:spPr>
            <a:xfrm>
              <a:off x="6414740" y="3226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5" name="pt18415"/>
            <p:cNvSpPr/>
            <p:nvPr/>
          </p:nvSpPr>
          <p:spPr>
            <a:xfrm>
              <a:off x="6451130" y="32946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6" name="pt18416"/>
            <p:cNvSpPr/>
            <p:nvPr/>
          </p:nvSpPr>
          <p:spPr>
            <a:xfrm>
              <a:off x="6857853" y="32410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7" name="pt18417"/>
            <p:cNvSpPr/>
            <p:nvPr/>
          </p:nvSpPr>
          <p:spPr>
            <a:xfrm>
              <a:off x="6976440" y="3351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8" name="pt18418"/>
            <p:cNvSpPr/>
            <p:nvPr/>
          </p:nvSpPr>
          <p:spPr>
            <a:xfrm>
              <a:off x="6753556" y="3238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9" name="pt18419"/>
            <p:cNvSpPr/>
            <p:nvPr/>
          </p:nvSpPr>
          <p:spPr>
            <a:xfrm>
              <a:off x="6661640" y="3549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0" name="pt18420"/>
            <p:cNvSpPr/>
            <p:nvPr/>
          </p:nvSpPr>
          <p:spPr>
            <a:xfrm>
              <a:off x="6537364" y="30708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1" name="pt18421"/>
            <p:cNvSpPr/>
            <p:nvPr/>
          </p:nvSpPr>
          <p:spPr>
            <a:xfrm>
              <a:off x="6418706" y="3163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2" name="pt18422"/>
            <p:cNvSpPr/>
            <p:nvPr/>
          </p:nvSpPr>
          <p:spPr>
            <a:xfrm>
              <a:off x="6492682" y="3467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3" name="pt18423"/>
            <p:cNvSpPr/>
            <p:nvPr/>
          </p:nvSpPr>
          <p:spPr>
            <a:xfrm>
              <a:off x="6751930" y="33838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4" name="pt18424"/>
            <p:cNvSpPr/>
            <p:nvPr/>
          </p:nvSpPr>
          <p:spPr>
            <a:xfrm>
              <a:off x="7206640" y="3326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5" name="pt18425"/>
            <p:cNvSpPr/>
            <p:nvPr/>
          </p:nvSpPr>
          <p:spPr>
            <a:xfrm>
              <a:off x="6789535" y="3482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6" name="pt18426"/>
            <p:cNvSpPr/>
            <p:nvPr/>
          </p:nvSpPr>
          <p:spPr>
            <a:xfrm>
              <a:off x="6429120" y="3494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7" name="pt18427"/>
            <p:cNvSpPr/>
            <p:nvPr/>
          </p:nvSpPr>
          <p:spPr>
            <a:xfrm>
              <a:off x="6528917" y="3452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8" name="pt18428"/>
            <p:cNvSpPr/>
            <p:nvPr/>
          </p:nvSpPr>
          <p:spPr>
            <a:xfrm>
              <a:off x="6535120" y="3382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9" name="pt18429"/>
            <p:cNvSpPr/>
            <p:nvPr/>
          </p:nvSpPr>
          <p:spPr>
            <a:xfrm>
              <a:off x="6599274" y="3463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0" name="pt18430"/>
            <p:cNvSpPr/>
            <p:nvPr/>
          </p:nvSpPr>
          <p:spPr>
            <a:xfrm>
              <a:off x="6530068" y="3585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1" name="pt18431"/>
            <p:cNvSpPr/>
            <p:nvPr/>
          </p:nvSpPr>
          <p:spPr>
            <a:xfrm>
              <a:off x="6700492" y="3453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2" name="pt18432"/>
            <p:cNvSpPr/>
            <p:nvPr/>
          </p:nvSpPr>
          <p:spPr>
            <a:xfrm>
              <a:off x="6816192" y="3400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3" name="pt18433"/>
            <p:cNvSpPr/>
            <p:nvPr/>
          </p:nvSpPr>
          <p:spPr>
            <a:xfrm>
              <a:off x="6630482" y="350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4" name="pt18434"/>
            <p:cNvSpPr/>
            <p:nvPr/>
          </p:nvSpPr>
          <p:spPr>
            <a:xfrm>
              <a:off x="6669360" y="3537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5" name="pt18435"/>
            <p:cNvSpPr/>
            <p:nvPr/>
          </p:nvSpPr>
          <p:spPr>
            <a:xfrm>
              <a:off x="6512442" y="3462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6" name="pt18436"/>
            <p:cNvSpPr/>
            <p:nvPr/>
          </p:nvSpPr>
          <p:spPr>
            <a:xfrm>
              <a:off x="7051804" y="3436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7" name="pt18437"/>
            <p:cNvSpPr/>
            <p:nvPr/>
          </p:nvSpPr>
          <p:spPr>
            <a:xfrm>
              <a:off x="6726956" y="3435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8" name="pt18438"/>
            <p:cNvSpPr/>
            <p:nvPr/>
          </p:nvSpPr>
          <p:spPr>
            <a:xfrm>
              <a:off x="7049361" y="3482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9" name="pt18439"/>
            <p:cNvSpPr/>
            <p:nvPr/>
          </p:nvSpPr>
          <p:spPr>
            <a:xfrm>
              <a:off x="6849497" y="3379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0" name="pt18440"/>
            <p:cNvSpPr/>
            <p:nvPr/>
          </p:nvSpPr>
          <p:spPr>
            <a:xfrm>
              <a:off x="6858445" y="3436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1" name="pt18441"/>
            <p:cNvSpPr/>
            <p:nvPr/>
          </p:nvSpPr>
          <p:spPr>
            <a:xfrm>
              <a:off x="6602648" y="35270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2" name="pt18442"/>
            <p:cNvSpPr/>
            <p:nvPr/>
          </p:nvSpPr>
          <p:spPr>
            <a:xfrm>
              <a:off x="6720290" y="3457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3" name="pt18443"/>
            <p:cNvSpPr/>
            <p:nvPr/>
          </p:nvSpPr>
          <p:spPr>
            <a:xfrm>
              <a:off x="6610246" y="35253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4" name="pt18444"/>
            <p:cNvSpPr/>
            <p:nvPr/>
          </p:nvSpPr>
          <p:spPr>
            <a:xfrm>
              <a:off x="6758088" y="3440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5" name="pt18445"/>
            <p:cNvSpPr/>
            <p:nvPr/>
          </p:nvSpPr>
          <p:spPr>
            <a:xfrm>
              <a:off x="7128833" y="3487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6" name="pt18446"/>
            <p:cNvSpPr/>
            <p:nvPr/>
          </p:nvSpPr>
          <p:spPr>
            <a:xfrm>
              <a:off x="7267656" y="3538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7" name="pt18447"/>
            <p:cNvSpPr/>
            <p:nvPr/>
          </p:nvSpPr>
          <p:spPr>
            <a:xfrm>
              <a:off x="6969440" y="3529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8" name="pt18448"/>
            <p:cNvSpPr/>
            <p:nvPr/>
          </p:nvSpPr>
          <p:spPr>
            <a:xfrm>
              <a:off x="6861299" y="3418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9" name="pt18449"/>
            <p:cNvSpPr/>
            <p:nvPr/>
          </p:nvSpPr>
          <p:spPr>
            <a:xfrm>
              <a:off x="7026503" y="3357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0" name="pt18450"/>
            <p:cNvSpPr/>
            <p:nvPr/>
          </p:nvSpPr>
          <p:spPr>
            <a:xfrm>
              <a:off x="6592344" y="3418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1" name="pt18451"/>
            <p:cNvSpPr/>
            <p:nvPr/>
          </p:nvSpPr>
          <p:spPr>
            <a:xfrm>
              <a:off x="6485508" y="3587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2" name="pt18452"/>
            <p:cNvSpPr/>
            <p:nvPr/>
          </p:nvSpPr>
          <p:spPr>
            <a:xfrm>
              <a:off x="6303179" y="32790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3" name="pt18453"/>
            <p:cNvSpPr/>
            <p:nvPr/>
          </p:nvSpPr>
          <p:spPr>
            <a:xfrm>
              <a:off x="6681117" y="35192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4" name="pt18454"/>
            <p:cNvSpPr/>
            <p:nvPr/>
          </p:nvSpPr>
          <p:spPr>
            <a:xfrm>
              <a:off x="6352528" y="3548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5" name="pt18455"/>
            <p:cNvSpPr/>
            <p:nvPr/>
          </p:nvSpPr>
          <p:spPr>
            <a:xfrm>
              <a:off x="6633015" y="3454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6" name="pt18456"/>
            <p:cNvSpPr/>
            <p:nvPr/>
          </p:nvSpPr>
          <p:spPr>
            <a:xfrm>
              <a:off x="6710301" y="3450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7" name="pt18457"/>
            <p:cNvSpPr/>
            <p:nvPr/>
          </p:nvSpPr>
          <p:spPr>
            <a:xfrm>
              <a:off x="6564523" y="32716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8" name="pt18458"/>
            <p:cNvSpPr/>
            <p:nvPr/>
          </p:nvSpPr>
          <p:spPr>
            <a:xfrm>
              <a:off x="6941137" y="3417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9" name="pt18459"/>
            <p:cNvSpPr/>
            <p:nvPr/>
          </p:nvSpPr>
          <p:spPr>
            <a:xfrm>
              <a:off x="6297085" y="3077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0" name="pt18460"/>
            <p:cNvSpPr/>
            <p:nvPr/>
          </p:nvSpPr>
          <p:spPr>
            <a:xfrm>
              <a:off x="6831067" y="335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1" name="pt18461"/>
            <p:cNvSpPr/>
            <p:nvPr/>
          </p:nvSpPr>
          <p:spPr>
            <a:xfrm>
              <a:off x="6475422" y="3281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2" name="pt18462"/>
            <p:cNvSpPr/>
            <p:nvPr/>
          </p:nvSpPr>
          <p:spPr>
            <a:xfrm>
              <a:off x="7148214" y="3404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3" name="pt18463"/>
            <p:cNvSpPr/>
            <p:nvPr/>
          </p:nvSpPr>
          <p:spPr>
            <a:xfrm>
              <a:off x="6341986" y="3443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4" name="pt18464"/>
            <p:cNvSpPr/>
            <p:nvPr/>
          </p:nvSpPr>
          <p:spPr>
            <a:xfrm>
              <a:off x="6526732" y="3360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5" name="pt18465"/>
            <p:cNvSpPr/>
            <p:nvPr/>
          </p:nvSpPr>
          <p:spPr>
            <a:xfrm>
              <a:off x="7275132" y="3539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6" name="pt18466"/>
            <p:cNvSpPr/>
            <p:nvPr/>
          </p:nvSpPr>
          <p:spPr>
            <a:xfrm>
              <a:off x="6432154" y="3415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7" name="pt18467"/>
            <p:cNvSpPr/>
            <p:nvPr/>
          </p:nvSpPr>
          <p:spPr>
            <a:xfrm>
              <a:off x="6530936" y="3609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8" name="pt18468"/>
            <p:cNvSpPr/>
            <p:nvPr/>
          </p:nvSpPr>
          <p:spPr>
            <a:xfrm>
              <a:off x="7190055" y="3110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9" name="pt18469"/>
            <p:cNvSpPr/>
            <p:nvPr/>
          </p:nvSpPr>
          <p:spPr>
            <a:xfrm>
              <a:off x="6225096" y="3354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0" name="pt18470"/>
            <p:cNvSpPr/>
            <p:nvPr/>
          </p:nvSpPr>
          <p:spPr>
            <a:xfrm>
              <a:off x="6710835" y="3374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1" name="pt18471"/>
            <p:cNvSpPr/>
            <p:nvPr/>
          </p:nvSpPr>
          <p:spPr>
            <a:xfrm>
              <a:off x="6721087" y="3548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2" name="pt18472"/>
            <p:cNvSpPr/>
            <p:nvPr/>
          </p:nvSpPr>
          <p:spPr>
            <a:xfrm>
              <a:off x="6476251" y="3548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3" name="pt18473"/>
            <p:cNvSpPr/>
            <p:nvPr/>
          </p:nvSpPr>
          <p:spPr>
            <a:xfrm>
              <a:off x="6771266" y="3614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4" name="pt18474"/>
            <p:cNvSpPr/>
            <p:nvPr/>
          </p:nvSpPr>
          <p:spPr>
            <a:xfrm>
              <a:off x="6417896" y="32375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5" name="pt18475"/>
            <p:cNvSpPr/>
            <p:nvPr/>
          </p:nvSpPr>
          <p:spPr>
            <a:xfrm>
              <a:off x="6479292" y="32669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6" name="pt18476"/>
            <p:cNvSpPr/>
            <p:nvPr/>
          </p:nvSpPr>
          <p:spPr>
            <a:xfrm>
              <a:off x="7214784" y="3538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7" name="pt18477"/>
            <p:cNvSpPr/>
            <p:nvPr/>
          </p:nvSpPr>
          <p:spPr>
            <a:xfrm>
              <a:off x="6496018" y="3308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8" name="pt18478"/>
            <p:cNvSpPr/>
            <p:nvPr/>
          </p:nvSpPr>
          <p:spPr>
            <a:xfrm>
              <a:off x="7165351" y="3529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9" name="pt18479"/>
            <p:cNvSpPr/>
            <p:nvPr/>
          </p:nvSpPr>
          <p:spPr>
            <a:xfrm>
              <a:off x="6948638" y="3514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0" name="pt18480"/>
            <p:cNvSpPr/>
            <p:nvPr/>
          </p:nvSpPr>
          <p:spPr>
            <a:xfrm>
              <a:off x="6534066" y="3519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1" name="pt18481"/>
            <p:cNvSpPr/>
            <p:nvPr/>
          </p:nvSpPr>
          <p:spPr>
            <a:xfrm>
              <a:off x="7008305" y="3457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2" name="pt18482"/>
            <p:cNvSpPr/>
            <p:nvPr/>
          </p:nvSpPr>
          <p:spPr>
            <a:xfrm>
              <a:off x="6347617" y="3354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3" name="pt18483"/>
            <p:cNvSpPr/>
            <p:nvPr/>
          </p:nvSpPr>
          <p:spPr>
            <a:xfrm>
              <a:off x="6526526" y="3570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4" name="pt18484"/>
            <p:cNvSpPr/>
            <p:nvPr/>
          </p:nvSpPr>
          <p:spPr>
            <a:xfrm>
              <a:off x="6161888" y="3308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5" name="pt18485"/>
            <p:cNvSpPr/>
            <p:nvPr/>
          </p:nvSpPr>
          <p:spPr>
            <a:xfrm>
              <a:off x="6437759" y="3389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6" name="pt18486"/>
            <p:cNvSpPr/>
            <p:nvPr/>
          </p:nvSpPr>
          <p:spPr>
            <a:xfrm>
              <a:off x="6497181" y="36377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7" name="pt18487"/>
            <p:cNvSpPr/>
            <p:nvPr/>
          </p:nvSpPr>
          <p:spPr>
            <a:xfrm>
              <a:off x="6626587" y="34989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8" name="pt18488"/>
            <p:cNvSpPr/>
            <p:nvPr/>
          </p:nvSpPr>
          <p:spPr>
            <a:xfrm>
              <a:off x="6431627" y="3358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9" name="pt18489"/>
            <p:cNvSpPr/>
            <p:nvPr/>
          </p:nvSpPr>
          <p:spPr>
            <a:xfrm>
              <a:off x="6162415" y="31364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0" name="pt18490"/>
            <p:cNvSpPr/>
            <p:nvPr/>
          </p:nvSpPr>
          <p:spPr>
            <a:xfrm>
              <a:off x="6558872" y="35187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1" name="pt18491"/>
            <p:cNvSpPr/>
            <p:nvPr/>
          </p:nvSpPr>
          <p:spPr>
            <a:xfrm>
              <a:off x="6905589" y="3406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2" name="pt18492"/>
            <p:cNvSpPr/>
            <p:nvPr/>
          </p:nvSpPr>
          <p:spPr>
            <a:xfrm>
              <a:off x="6646778" y="3468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3" name="pt18493"/>
            <p:cNvSpPr/>
            <p:nvPr/>
          </p:nvSpPr>
          <p:spPr>
            <a:xfrm>
              <a:off x="6435098" y="3303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4" name="pt18494"/>
            <p:cNvSpPr/>
            <p:nvPr/>
          </p:nvSpPr>
          <p:spPr>
            <a:xfrm>
              <a:off x="6885687" y="3425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5" name="pt18495"/>
            <p:cNvSpPr/>
            <p:nvPr/>
          </p:nvSpPr>
          <p:spPr>
            <a:xfrm>
              <a:off x="6476733" y="34876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6" name="pt18496"/>
            <p:cNvSpPr/>
            <p:nvPr/>
          </p:nvSpPr>
          <p:spPr>
            <a:xfrm>
              <a:off x="6958936" y="3286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7" name="pt18497"/>
            <p:cNvSpPr/>
            <p:nvPr/>
          </p:nvSpPr>
          <p:spPr>
            <a:xfrm>
              <a:off x="6352335" y="3243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8" name="pt18498"/>
            <p:cNvSpPr/>
            <p:nvPr/>
          </p:nvSpPr>
          <p:spPr>
            <a:xfrm>
              <a:off x="6426851" y="3602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9" name="pt18499"/>
            <p:cNvSpPr/>
            <p:nvPr/>
          </p:nvSpPr>
          <p:spPr>
            <a:xfrm>
              <a:off x="6528435" y="3694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0" name="pt18500"/>
            <p:cNvSpPr/>
            <p:nvPr/>
          </p:nvSpPr>
          <p:spPr>
            <a:xfrm>
              <a:off x="6586179" y="3537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1" name="pt18501"/>
            <p:cNvSpPr/>
            <p:nvPr/>
          </p:nvSpPr>
          <p:spPr>
            <a:xfrm>
              <a:off x="6489609" y="3288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2" name="pt18502"/>
            <p:cNvSpPr/>
            <p:nvPr/>
          </p:nvSpPr>
          <p:spPr>
            <a:xfrm>
              <a:off x="6458252" y="3602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3" name="pt18503"/>
            <p:cNvSpPr/>
            <p:nvPr/>
          </p:nvSpPr>
          <p:spPr>
            <a:xfrm>
              <a:off x="6985652" y="3552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4" name="pt18504"/>
            <p:cNvSpPr/>
            <p:nvPr/>
          </p:nvSpPr>
          <p:spPr>
            <a:xfrm>
              <a:off x="6391746" y="34356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5" name="pt18505"/>
            <p:cNvSpPr/>
            <p:nvPr/>
          </p:nvSpPr>
          <p:spPr>
            <a:xfrm>
              <a:off x="6587909" y="3548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6" name="pt18506"/>
            <p:cNvSpPr/>
            <p:nvPr/>
          </p:nvSpPr>
          <p:spPr>
            <a:xfrm>
              <a:off x="6879941" y="3308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7" name="pt18507"/>
            <p:cNvSpPr/>
            <p:nvPr/>
          </p:nvSpPr>
          <p:spPr>
            <a:xfrm>
              <a:off x="6585897" y="3549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8" name="pt18508"/>
            <p:cNvSpPr/>
            <p:nvPr/>
          </p:nvSpPr>
          <p:spPr>
            <a:xfrm>
              <a:off x="6528184" y="3550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9" name="pt18509"/>
            <p:cNvSpPr/>
            <p:nvPr/>
          </p:nvSpPr>
          <p:spPr>
            <a:xfrm>
              <a:off x="6482127" y="3644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0" name="pt18510"/>
            <p:cNvSpPr/>
            <p:nvPr/>
          </p:nvSpPr>
          <p:spPr>
            <a:xfrm>
              <a:off x="6700421" y="3509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1" name="pt18511"/>
            <p:cNvSpPr/>
            <p:nvPr/>
          </p:nvSpPr>
          <p:spPr>
            <a:xfrm>
              <a:off x="6717494" y="35723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2" name="pt18512"/>
            <p:cNvSpPr/>
            <p:nvPr/>
          </p:nvSpPr>
          <p:spPr>
            <a:xfrm>
              <a:off x="6573188" y="32431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3" name="pt18513"/>
            <p:cNvSpPr/>
            <p:nvPr/>
          </p:nvSpPr>
          <p:spPr>
            <a:xfrm>
              <a:off x="7215890" y="3627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4" name="pt18514"/>
            <p:cNvSpPr/>
            <p:nvPr/>
          </p:nvSpPr>
          <p:spPr>
            <a:xfrm>
              <a:off x="6482879" y="3559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5" name="pt18515"/>
            <p:cNvSpPr/>
            <p:nvPr/>
          </p:nvSpPr>
          <p:spPr>
            <a:xfrm>
              <a:off x="6423553" y="3443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6" name="pt18516"/>
            <p:cNvSpPr/>
            <p:nvPr/>
          </p:nvSpPr>
          <p:spPr>
            <a:xfrm>
              <a:off x="6410092" y="3630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7" name="pt18517"/>
            <p:cNvSpPr/>
            <p:nvPr/>
          </p:nvSpPr>
          <p:spPr>
            <a:xfrm>
              <a:off x="6454877" y="3647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8" name="pt18518"/>
            <p:cNvSpPr/>
            <p:nvPr/>
          </p:nvSpPr>
          <p:spPr>
            <a:xfrm>
              <a:off x="6649143" y="3541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9" name="pt18519"/>
            <p:cNvSpPr/>
            <p:nvPr/>
          </p:nvSpPr>
          <p:spPr>
            <a:xfrm>
              <a:off x="6653020" y="3511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0" name="pt18520"/>
            <p:cNvSpPr/>
            <p:nvPr/>
          </p:nvSpPr>
          <p:spPr>
            <a:xfrm>
              <a:off x="6946138" y="3354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1" name="pt18521"/>
            <p:cNvSpPr/>
            <p:nvPr/>
          </p:nvSpPr>
          <p:spPr>
            <a:xfrm>
              <a:off x="6519982" y="35985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2" name="pt18522"/>
            <p:cNvSpPr/>
            <p:nvPr/>
          </p:nvSpPr>
          <p:spPr>
            <a:xfrm>
              <a:off x="6471758" y="3623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3" name="pt18523"/>
            <p:cNvSpPr/>
            <p:nvPr/>
          </p:nvSpPr>
          <p:spPr>
            <a:xfrm>
              <a:off x="6756854" y="3432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4" name="pt18524"/>
            <p:cNvSpPr/>
            <p:nvPr/>
          </p:nvSpPr>
          <p:spPr>
            <a:xfrm>
              <a:off x="6692000" y="3538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5" name="pt18525"/>
            <p:cNvSpPr/>
            <p:nvPr/>
          </p:nvSpPr>
          <p:spPr>
            <a:xfrm>
              <a:off x="6669758" y="3292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6" name="pt18526"/>
            <p:cNvSpPr/>
            <p:nvPr/>
          </p:nvSpPr>
          <p:spPr>
            <a:xfrm>
              <a:off x="6743053" y="3501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7" name="pt18527"/>
            <p:cNvSpPr/>
            <p:nvPr/>
          </p:nvSpPr>
          <p:spPr>
            <a:xfrm>
              <a:off x="6573124" y="3554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8" name="pt18528"/>
            <p:cNvSpPr/>
            <p:nvPr/>
          </p:nvSpPr>
          <p:spPr>
            <a:xfrm>
              <a:off x="6647755" y="3528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9" name="pt18529"/>
            <p:cNvSpPr/>
            <p:nvPr/>
          </p:nvSpPr>
          <p:spPr>
            <a:xfrm>
              <a:off x="6471044" y="3332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0" name="pt18530"/>
            <p:cNvSpPr/>
            <p:nvPr/>
          </p:nvSpPr>
          <p:spPr>
            <a:xfrm>
              <a:off x="6325279" y="37079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1" name="pt18531"/>
            <p:cNvSpPr/>
            <p:nvPr/>
          </p:nvSpPr>
          <p:spPr>
            <a:xfrm>
              <a:off x="6775547" y="3292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2" name="pt18532"/>
            <p:cNvSpPr/>
            <p:nvPr/>
          </p:nvSpPr>
          <p:spPr>
            <a:xfrm>
              <a:off x="6948028" y="3264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3" name="pt18533"/>
            <p:cNvSpPr/>
            <p:nvPr/>
          </p:nvSpPr>
          <p:spPr>
            <a:xfrm>
              <a:off x="6257642" y="3141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4" name="pt18534"/>
            <p:cNvSpPr/>
            <p:nvPr/>
          </p:nvSpPr>
          <p:spPr>
            <a:xfrm>
              <a:off x="6560454" y="3556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5" name="pt18535"/>
            <p:cNvSpPr/>
            <p:nvPr/>
          </p:nvSpPr>
          <p:spPr>
            <a:xfrm>
              <a:off x="6533230" y="3507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6" name="pt18536"/>
            <p:cNvSpPr/>
            <p:nvPr/>
          </p:nvSpPr>
          <p:spPr>
            <a:xfrm>
              <a:off x="6708848" y="3521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7" name="pt18537"/>
            <p:cNvSpPr/>
            <p:nvPr/>
          </p:nvSpPr>
          <p:spPr>
            <a:xfrm>
              <a:off x="6494925" y="3520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8" name="pt18538"/>
            <p:cNvSpPr/>
            <p:nvPr/>
          </p:nvSpPr>
          <p:spPr>
            <a:xfrm>
              <a:off x="6516318" y="3564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9" name="pt18539"/>
            <p:cNvSpPr/>
            <p:nvPr/>
          </p:nvSpPr>
          <p:spPr>
            <a:xfrm>
              <a:off x="6610973" y="3459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0" name="pt18540"/>
            <p:cNvSpPr/>
            <p:nvPr/>
          </p:nvSpPr>
          <p:spPr>
            <a:xfrm>
              <a:off x="6541883" y="3523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1" name="pt18541"/>
            <p:cNvSpPr/>
            <p:nvPr/>
          </p:nvSpPr>
          <p:spPr>
            <a:xfrm>
              <a:off x="6864648" y="3429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2" name="pt18542"/>
            <p:cNvSpPr/>
            <p:nvPr/>
          </p:nvSpPr>
          <p:spPr>
            <a:xfrm>
              <a:off x="6714601" y="3391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3" name="pt18543"/>
            <p:cNvSpPr/>
            <p:nvPr/>
          </p:nvSpPr>
          <p:spPr>
            <a:xfrm>
              <a:off x="6726506" y="3443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4" name="pt18544"/>
            <p:cNvSpPr/>
            <p:nvPr/>
          </p:nvSpPr>
          <p:spPr>
            <a:xfrm>
              <a:off x="6403825" y="3554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5" name="pt18545"/>
            <p:cNvSpPr/>
            <p:nvPr/>
          </p:nvSpPr>
          <p:spPr>
            <a:xfrm>
              <a:off x="6462803" y="35015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6" name="pt18546"/>
            <p:cNvSpPr/>
            <p:nvPr/>
          </p:nvSpPr>
          <p:spPr>
            <a:xfrm>
              <a:off x="7141818" y="3478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7" name="pt18547"/>
            <p:cNvSpPr/>
            <p:nvPr/>
          </p:nvSpPr>
          <p:spPr>
            <a:xfrm>
              <a:off x="6457976" y="3532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8" name="pt18548"/>
            <p:cNvSpPr/>
            <p:nvPr/>
          </p:nvSpPr>
          <p:spPr>
            <a:xfrm>
              <a:off x="6747115" y="3463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9" name="pt18549"/>
            <p:cNvSpPr/>
            <p:nvPr/>
          </p:nvSpPr>
          <p:spPr>
            <a:xfrm>
              <a:off x="6301906" y="3670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0" name="pt18550"/>
            <p:cNvSpPr/>
            <p:nvPr/>
          </p:nvSpPr>
          <p:spPr>
            <a:xfrm>
              <a:off x="6207187" y="3458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1" name="pt18551"/>
            <p:cNvSpPr/>
            <p:nvPr/>
          </p:nvSpPr>
          <p:spPr>
            <a:xfrm>
              <a:off x="6720805" y="3488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2" name="pt18552"/>
            <p:cNvSpPr/>
            <p:nvPr/>
          </p:nvSpPr>
          <p:spPr>
            <a:xfrm>
              <a:off x="6347572" y="3662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3" name="pt18553"/>
            <p:cNvSpPr/>
            <p:nvPr/>
          </p:nvSpPr>
          <p:spPr>
            <a:xfrm>
              <a:off x="6574525" y="3518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4" name="pt18554"/>
            <p:cNvSpPr/>
            <p:nvPr/>
          </p:nvSpPr>
          <p:spPr>
            <a:xfrm>
              <a:off x="6607598" y="35073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5" name="pt18555"/>
            <p:cNvSpPr/>
            <p:nvPr/>
          </p:nvSpPr>
          <p:spPr>
            <a:xfrm>
              <a:off x="6807064" y="3426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6" name="pt18556"/>
            <p:cNvSpPr/>
            <p:nvPr/>
          </p:nvSpPr>
          <p:spPr>
            <a:xfrm>
              <a:off x="6873853" y="3461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7" name="pt18557"/>
            <p:cNvSpPr/>
            <p:nvPr/>
          </p:nvSpPr>
          <p:spPr>
            <a:xfrm>
              <a:off x="6571883" y="35092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8" name="pt18558"/>
            <p:cNvSpPr/>
            <p:nvPr/>
          </p:nvSpPr>
          <p:spPr>
            <a:xfrm>
              <a:off x="6469765" y="3540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9" name="pt18559"/>
            <p:cNvSpPr/>
            <p:nvPr/>
          </p:nvSpPr>
          <p:spPr>
            <a:xfrm>
              <a:off x="7091575" y="3621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0" name="pt18560"/>
            <p:cNvSpPr/>
            <p:nvPr/>
          </p:nvSpPr>
          <p:spPr>
            <a:xfrm>
              <a:off x="6442124" y="36095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1" name="pt18561"/>
            <p:cNvSpPr/>
            <p:nvPr/>
          </p:nvSpPr>
          <p:spPr>
            <a:xfrm>
              <a:off x="6597062" y="325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2" name="pt18562"/>
            <p:cNvSpPr/>
            <p:nvPr/>
          </p:nvSpPr>
          <p:spPr>
            <a:xfrm>
              <a:off x="6414759" y="3390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3" name="pt18563"/>
            <p:cNvSpPr/>
            <p:nvPr/>
          </p:nvSpPr>
          <p:spPr>
            <a:xfrm>
              <a:off x="6809591" y="3476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4" name="pt18564"/>
            <p:cNvSpPr/>
            <p:nvPr/>
          </p:nvSpPr>
          <p:spPr>
            <a:xfrm>
              <a:off x="6356192" y="3697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5" name="pt18565"/>
            <p:cNvSpPr/>
            <p:nvPr/>
          </p:nvSpPr>
          <p:spPr>
            <a:xfrm>
              <a:off x="6768264" y="34951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6" name="pt18566"/>
            <p:cNvSpPr/>
            <p:nvPr/>
          </p:nvSpPr>
          <p:spPr>
            <a:xfrm>
              <a:off x="6609379" y="3569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7" name="pt18567"/>
            <p:cNvSpPr/>
            <p:nvPr/>
          </p:nvSpPr>
          <p:spPr>
            <a:xfrm>
              <a:off x="6290027" y="3195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8" name="pt18568"/>
            <p:cNvSpPr/>
            <p:nvPr/>
          </p:nvSpPr>
          <p:spPr>
            <a:xfrm>
              <a:off x="6429531" y="35589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9" name="pt18569"/>
            <p:cNvSpPr/>
            <p:nvPr/>
          </p:nvSpPr>
          <p:spPr>
            <a:xfrm>
              <a:off x="6617266" y="3598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0" name="pt18570"/>
            <p:cNvSpPr/>
            <p:nvPr/>
          </p:nvSpPr>
          <p:spPr>
            <a:xfrm>
              <a:off x="6288214" y="3329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1" name="pt18571"/>
            <p:cNvSpPr/>
            <p:nvPr/>
          </p:nvSpPr>
          <p:spPr>
            <a:xfrm>
              <a:off x="6343201" y="3526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2" name="pt18572"/>
            <p:cNvSpPr/>
            <p:nvPr/>
          </p:nvSpPr>
          <p:spPr>
            <a:xfrm>
              <a:off x="6539157" y="3518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3" name="pt18573"/>
            <p:cNvSpPr/>
            <p:nvPr/>
          </p:nvSpPr>
          <p:spPr>
            <a:xfrm>
              <a:off x="7198045" y="3452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4" name="pt18574"/>
            <p:cNvSpPr/>
            <p:nvPr/>
          </p:nvSpPr>
          <p:spPr>
            <a:xfrm>
              <a:off x="6524469" y="3495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5" name="pt18575"/>
            <p:cNvSpPr/>
            <p:nvPr/>
          </p:nvSpPr>
          <p:spPr>
            <a:xfrm>
              <a:off x="6668023" y="3370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6" name="pt18576"/>
            <p:cNvSpPr/>
            <p:nvPr/>
          </p:nvSpPr>
          <p:spPr>
            <a:xfrm>
              <a:off x="7213711" y="3465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7" name="pt18577"/>
            <p:cNvSpPr/>
            <p:nvPr/>
          </p:nvSpPr>
          <p:spPr>
            <a:xfrm>
              <a:off x="6891023" y="3446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8" name="pt18578"/>
            <p:cNvSpPr/>
            <p:nvPr/>
          </p:nvSpPr>
          <p:spPr>
            <a:xfrm>
              <a:off x="7050422" y="3416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9" name="pt18579"/>
            <p:cNvSpPr/>
            <p:nvPr/>
          </p:nvSpPr>
          <p:spPr>
            <a:xfrm>
              <a:off x="6733539" y="33376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0" name="pt18580"/>
            <p:cNvSpPr/>
            <p:nvPr/>
          </p:nvSpPr>
          <p:spPr>
            <a:xfrm>
              <a:off x="6300306" y="3232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1" name="pt18581"/>
            <p:cNvSpPr/>
            <p:nvPr/>
          </p:nvSpPr>
          <p:spPr>
            <a:xfrm>
              <a:off x="6325883" y="3238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2" name="pt18582"/>
            <p:cNvSpPr/>
            <p:nvPr/>
          </p:nvSpPr>
          <p:spPr>
            <a:xfrm>
              <a:off x="6326918" y="3204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3" name="pt18583"/>
            <p:cNvSpPr/>
            <p:nvPr/>
          </p:nvSpPr>
          <p:spPr>
            <a:xfrm>
              <a:off x="6334568" y="3196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4" name="pt18584"/>
            <p:cNvSpPr/>
            <p:nvPr/>
          </p:nvSpPr>
          <p:spPr>
            <a:xfrm>
              <a:off x="6565596" y="3407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5" name="pt18585"/>
            <p:cNvSpPr/>
            <p:nvPr/>
          </p:nvSpPr>
          <p:spPr>
            <a:xfrm>
              <a:off x="6688914" y="3460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6" name="pt18586"/>
            <p:cNvSpPr/>
            <p:nvPr/>
          </p:nvSpPr>
          <p:spPr>
            <a:xfrm>
              <a:off x="6311021" y="3359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7" name="pt18587"/>
            <p:cNvSpPr/>
            <p:nvPr/>
          </p:nvSpPr>
          <p:spPr>
            <a:xfrm>
              <a:off x="6454485" y="3404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8" name="pt18588"/>
            <p:cNvSpPr/>
            <p:nvPr/>
          </p:nvSpPr>
          <p:spPr>
            <a:xfrm>
              <a:off x="6223174" y="3162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9" name="pt18589"/>
            <p:cNvSpPr/>
            <p:nvPr/>
          </p:nvSpPr>
          <p:spPr>
            <a:xfrm>
              <a:off x="6349520" y="32974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0" name="pt18590"/>
            <p:cNvSpPr/>
            <p:nvPr/>
          </p:nvSpPr>
          <p:spPr>
            <a:xfrm>
              <a:off x="6553550" y="3440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1" name="pt18591"/>
            <p:cNvSpPr/>
            <p:nvPr/>
          </p:nvSpPr>
          <p:spPr>
            <a:xfrm>
              <a:off x="6991077" y="3475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2" name="pt18592"/>
            <p:cNvSpPr/>
            <p:nvPr/>
          </p:nvSpPr>
          <p:spPr>
            <a:xfrm>
              <a:off x="6473436" y="3376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3" name="pt18593"/>
            <p:cNvSpPr/>
            <p:nvPr/>
          </p:nvSpPr>
          <p:spPr>
            <a:xfrm>
              <a:off x="6286196" y="3231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4" name="pt18594"/>
            <p:cNvSpPr/>
            <p:nvPr/>
          </p:nvSpPr>
          <p:spPr>
            <a:xfrm>
              <a:off x="6260007" y="32369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5" name="pt18595"/>
            <p:cNvSpPr/>
            <p:nvPr/>
          </p:nvSpPr>
          <p:spPr>
            <a:xfrm>
              <a:off x="6605142" y="3442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6" name="pt18596"/>
            <p:cNvSpPr/>
            <p:nvPr/>
          </p:nvSpPr>
          <p:spPr>
            <a:xfrm>
              <a:off x="6717552" y="3465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7" name="pt18597"/>
            <p:cNvSpPr/>
            <p:nvPr/>
          </p:nvSpPr>
          <p:spPr>
            <a:xfrm>
              <a:off x="6603613" y="340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8" name="pt18598"/>
            <p:cNvSpPr/>
            <p:nvPr/>
          </p:nvSpPr>
          <p:spPr>
            <a:xfrm>
              <a:off x="6609565" y="3432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9" name="pt18599"/>
            <p:cNvSpPr/>
            <p:nvPr/>
          </p:nvSpPr>
          <p:spPr>
            <a:xfrm>
              <a:off x="6319609" y="3336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0" name="pt18600"/>
            <p:cNvSpPr/>
            <p:nvPr/>
          </p:nvSpPr>
          <p:spPr>
            <a:xfrm>
              <a:off x="6360165" y="3328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1" name="pt18601"/>
            <p:cNvSpPr/>
            <p:nvPr/>
          </p:nvSpPr>
          <p:spPr>
            <a:xfrm>
              <a:off x="6240440" y="3620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2" name="pt18602"/>
            <p:cNvSpPr/>
            <p:nvPr/>
          </p:nvSpPr>
          <p:spPr>
            <a:xfrm>
              <a:off x="6340218" y="3513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3" name="pt18603"/>
            <p:cNvSpPr/>
            <p:nvPr/>
          </p:nvSpPr>
          <p:spPr>
            <a:xfrm>
              <a:off x="6249902" y="3629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4" name="pt18604"/>
            <p:cNvSpPr/>
            <p:nvPr/>
          </p:nvSpPr>
          <p:spPr>
            <a:xfrm>
              <a:off x="6366760" y="3202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5" name="pt18605"/>
            <p:cNvSpPr/>
            <p:nvPr/>
          </p:nvSpPr>
          <p:spPr>
            <a:xfrm>
              <a:off x="7261890" y="3310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6" name="pt18606"/>
            <p:cNvSpPr/>
            <p:nvPr/>
          </p:nvSpPr>
          <p:spPr>
            <a:xfrm>
              <a:off x="6368682" y="3367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7" name="pt18607"/>
            <p:cNvSpPr/>
            <p:nvPr/>
          </p:nvSpPr>
          <p:spPr>
            <a:xfrm>
              <a:off x="6470151" y="3365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8" name="pt18608"/>
            <p:cNvSpPr/>
            <p:nvPr/>
          </p:nvSpPr>
          <p:spPr>
            <a:xfrm>
              <a:off x="6669180" y="3376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9" name="pt18609"/>
            <p:cNvSpPr/>
            <p:nvPr/>
          </p:nvSpPr>
          <p:spPr>
            <a:xfrm>
              <a:off x="6440768" y="3378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0" name="pt18610"/>
            <p:cNvSpPr/>
            <p:nvPr/>
          </p:nvSpPr>
          <p:spPr>
            <a:xfrm>
              <a:off x="6466969" y="3181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1" name="pt18611"/>
            <p:cNvSpPr/>
            <p:nvPr/>
          </p:nvSpPr>
          <p:spPr>
            <a:xfrm>
              <a:off x="7110583" y="3252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2" name="pt18612"/>
            <p:cNvSpPr/>
            <p:nvPr/>
          </p:nvSpPr>
          <p:spPr>
            <a:xfrm>
              <a:off x="6536316" y="33872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3" name="pt18613"/>
            <p:cNvSpPr/>
            <p:nvPr/>
          </p:nvSpPr>
          <p:spPr>
            <a:xfrm>
              <a:off x="6959605" y="3236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4" name="pt18614"/>
            <p:cNvSpPr/>
            <p:nvPr/>
          </p:nvSpPr>
          <p:spPr>
            <a:xfrm>
              <a:off x="6603735" y="3358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5" name="pt18615"/>
            <p:cNvSpPr/>
            <p:nvPr/>
          </p:nvSpPr>
          <p:spPr>
            <a:xfrm>
              <a:off x="6453495" y="3086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6" name="pt18616"/>
            <p:cNvSpPr/>
            <p:nvPr/>
          </p:nvSpPr>
          <p:spPr>
            <a:xfrm>
              <a:off x="6543760" y="3294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7" name="pt18617"/>
            <p:cNvSpPr/>
            <p:nvPr/>
          </p:nvSpPr>
          <p:spPr>
            <a:xfrm>
              <a:off x="6709189" y="3338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8" name="pt18618"/>
            <p:cNvSpPr/>
            <p:nvPr/>
          </p:nvSpPr>
          <p:spPr>
            <a:xfrm>
              <a:off x="6407450" y="3139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9" name="pt18619"/>
            <p:cNvSpPr/>
            <p:nvPr/>
          </p:nvSpPr>
          <p:spPr>
            <a:xfrm>
              <a:off x="6400238" y="3369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0" name="pt18620"/>
            <p:cNvSpPr/>
            <p:nvPr/>
          </p:nvSpPr>
          <p:spPr>
            <a:xfrm>
              <a:off x="6489506" y="3211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1" name="pt18621"/>
            <p:cNvSpPr/>
            <p:nvPr/>
          </p:nvSpPr>
          <p:spPr>
            <a:xfrm>
              <a:off x="6570655" y="3312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2" name="pt18622"/>
            <p:cNvSpPr/>
            <p:nvPr/>
          </p:nvSpPr>
          <p:spPr>
            <a:xfrm>
              <a:off x="6547385" y="3355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3" name="pt18623"/>
            <p:cNvSpPr/>
            <p:nvPr/>
          </p:nvSpPr>
          <p:spPr>
            <a:xfrm>
              <a:off x="6879767" y="3211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4" name="pt18624"/>
            <p:cNvSpPr/>
            <p:nvPr/>
          </p:nvSpPr>
          <p:spPr>
            <a:xfrm>
              <a:off x="6463960" y="3144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5" name="pt18625"/>
            <p:cNvSpPr/>
            <p:nvPr/>
          </p:nvSpPr>
          <p:spPr>
            <a:xfrm>
              <a:off x="6358924" y="3484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6" name="pt18626"/>
            <p:cNvSpPr/>
            <p:nvPr/>
          </p:nvSpPr>
          <p:spPr>
            <a:xfrm>
              <a:off x="6373908" y="32268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7" name="pt18627"/>
            <p:cNvSpPr/>
            <p:nvPr/>
          </p:nvSpPr>
          <p:spPr>
            <a:xfrm>
              <a:off x="7243158" y="3248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8" name="pt18628"/>
            <p:cNvSpPr/>
            <p:nvPr/>
          </p:nvSpPr>
          <p:spPr>
            <a:xfrm>
              <a:off x="6768624" y="3409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9" name="pt18629"/>
            <p:cNvSpPr/>
            <p:nvPr/>
          </p:nvSpPr>
          <p:spPr>
            <a:xfrm>
              <a:off x="6618018" y="3349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0" name="pt18630"/>
            <p:cNvSpPr/>
            <p:nvPr/>
          </p:nvSpPr>
          <p:spPr>
            <a:xfrm>
              <a:off x="6469052" y="3245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1" name="pt18631"/>
            <p:cNvSpPr/>
            <p:nvPr/>
          </p:nvSpPr>
          <p:spPr>
            <a:xfrm>
              <a:off x="6886600" y="3253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2" name="pt18632"/>
            <p:cNvSpPr/>
            <p:nvPr/>
          </p:nvSpPr>
          <p:spPr>
            <a:xfrm>
              <a:off x="6620911" y="35384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3" name="pt18633"/>
            <p:cNvSpPr/>
            <p:nvPr/>
          </p:nvSpPr>
          <p:spPr>
            <a:xfrm>
              <a:off x="6663330" y="31738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4" name="pt18634"/>
            <p:cNvSpPr/>
            <p:nvPr/>
          </p:nvSpPr>
          <p:spPr>
            <a:xfrm>
              <a:off x="7051046" y="3241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5" name="pt18635"/>
            <p:cNvSpPr/>
            <p:nvPr/>
          </p:nvSpPr>
          <p:spPr>
            <a:xfrm>
              <a:off x="6664301" y="3347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6" name="pt18636"/>
            <p:cNvSpPr/>
            <p:nvPr/>
          </p:nvSpPr>
          <p:spPr>
            <a:xfrm>
              <a:off x="6304124" y="3359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7" name="pt18637"/>
            <p:cNvSpPr/>
            <p:nvPr/>
          </p:nvSpPr>
          <p:spPr>
            <a:xfrm>
              <a:off x="6461473" y="35630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8" name="pt18638"/>
            <p:cNvSpPr/>
            <p:nvPr/>
          </p:nvSpPr>
          <p:spPr>
            <a:xfrm>
              <a:off x="6597429" y="3275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9" name="pt18639"/>
            <p:cNvSpPr/>
            <p:nvPr/>
          </p:nvSpPr>
          <p:spPr>
            <a:xfrm>
              <a:off x="6416257" y="3234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0" name="pt18640"/>
            <p:cNvSpPr/>
            <p:nvPr/>
          </p:nvSpPr>
          <p:spPr>
            <a:xfrm>
              <a:off x="6315033" y="3382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1" name="pt18641"/>
            <p:cNvSpPr/>
            <p:nvPr/>
          </p:nvSpPr>
          <p:spPr>
            <a:xfrm>
              <a:off x="6768007" y="3376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2" name="pt18642"/>
            <p:cNvSpPr/>
            <p:nvPr/>
          </p:nvSpPr>
          <p:spPr>
            <a:xfrm>
              <a:off x="6647228" y="3506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3" name="pt18643"/>
            <p:cNvSpPr/>
            <p:nvPr/>
          </p:nvSpPr>
          <p:spPr>
            <a:xfrm>
              <a:off x="6707878" y="3494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4" name="pt18644"/>
            <p:cNvSpPr/>
            <p:nvPr/>
          </p:nvSpPr>
          <p:spPr>
            <a:xfrm>
              <a:off x="6532331" y="3548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5" name="pt18645"/>
            <p:cNvSpPr/>
            <p:nvPr/>
          </p:nvSpPr>
          <p:spPr>
            <a:xfrm>
              <a:off x="6641642" y="3377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6" name="pt18646"/>
            <p:cNvSpPr/>
            <p:nvPr/>
          </p:nvSpPr>
          <p:spPr>
            <a:xfrm>
              <a:off x="6900260" y="3352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7" name="pt18647"/>
            <p:cNvSpPr/>
            <p:nvPr/>
          </p:nvSpPr>
          <p:spPr>
            <a:xfrm>
              <a:off x="6319114" y="3306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8" name="pt18648"/>
            <p:cNvSpPr/>
            <p:nvPr/>
          </p:nvSpPr>
          <p:spPr>
            <a:xfrm>
              <a:off x="6710706" y="3446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9" name="pt18649"/>
            <p:cNvSpPr/>
            <p:nvPr/>
          </p:nvSpPr>
          <p:spPr>
            <a:xfrm>
              <a:off x="6773252" y="3518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0" name="pt18650"/>
            <p:cNvSpPr/>
            <p:nvPr/>
          </p:nvSpPr>
          <p:spPr>
            <a:xfrm>
              <a:off x="6550458" y="3395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1" name="pt18651"/>
            <p:cNvSpPr/>
            <p:nvPr/>
          </p:nvSpPr>
          <p:spPr>
            <a:xfrm>
              <a:off x="6668055" y="3444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2" name="pt18652"/>
            <p:cNvSpPr/>
            <p:nvPr/>
          </p:nvSpPr>
          <p:spPr>
            <a:xfrm>
              <a:off x="6938713" y="34505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3" name="pt18653"/>
            <p:cNvSpPr/>
            <p:nvPr/>
          </p:nvSpPr>
          <p:spPr>
            <a:xfrm>
              <a:off x="6792697" y="3198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4" name="pt18654"/>
            <p:cNvSpPr/>
            <p:nvPr/>
          </p:nvSpPr>
          <p:spPr>
            <a:xfrm>
              <a:off x="6498473" y="3349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5" name="pt18655"/>
            <p:cNvSpPr/>
            <p:nvPr/>
          </p:nvSpPr>
          <p:spPr>
            <a:xfrm>
              <a:off x="6624061" y="3490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6" name="pt18656"/>
            <p:cNvSpPr/>
            <p:nvPr/>
          </p:nvSpPr>
          <p:spPr>
            <a:xfrm>
              <a:off x="6725934" y="3490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7" name="pt18657"/>
            <p:cNvSpPr/>
            <p:nvPr/>
          </p:nvSpPr>
          <p:spPr>
            <a:xfrm>
              <a:off x="7259826" y="3442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8" name="pt18658"/>
            <p:cNvSpPr/>
            <p:nvPr/>
          </p:nvSpPr>
          <p:spPr>
            <a:xfrm>
              <a:off x="6626638" y="3465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9" name="pt18659"/>
            <p:cNvSpPr/>
            <p:nvPr/>
          </p:nvSpPr>
          <p:spPr>
            <a:xfrm>
              <a:off x="6530968" y="3424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0" name="pt18660"/>
            <p:cNvSpPr/>
            <p:nvPr/>
          </p:nvSpPr>
          <p:spPr>
            <a:xfrm>
              <a:off x="6557272" y="3499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1" name="pt18661"/>
            <p:cNvSpPr/>
            <p:nvPr/>
          </p:nvSpPr>
          <p:spPr>
            <a:xfrm>
              <a:off x="6719635" y="3428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2" name="pt18662"/>
            <p:cNvSpPr/>
            <p:nvPr/>
          </p:nvSpPr>
          <p:spPr>
            <a:xfrm>
              <a:off x="6742654" y="34044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3" name="pt18663"/>
            <p:cNvSpPr/>
            <p:nvPr/>
          </p:nvSpPr>
          <p:spPr>
            <a:xfrm>
              <a:off x="6397397" y="3112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4" name="pt18664"/>
            <p:cNvSpPr/>
            <p:nvPr/>
          </p:nvSpPr>
          <p:spPr>
            <a:xfrm>
              <a:off x="7006389" y="3245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5" name="pt18665"/>
            <p:cNvSpPr/>
            <p:nvPr/>
          </p:nvSpPr>
          <p:spPr>
            <a:xfrm>
              <a:off x="7080467" y="3185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6" name="pt18666"/>
            <p:cNvSpPr/>
            <p:nvPr/>
          </p:nvSpPr>
          <p:spPr>
            <a:xfrm>
              <a:off x="6762736" y="32822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7" name="pt18667"/>
            <p:cNvSpPr/>
            <p:nvPr/>
          </p:nvSpPr>
          <p:spPr>
            <a:xfrm>
              <a:off x="6898640" y="3198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8" name="pt18668"/>
            <p:cNvSpPr/>
            <p:nvPr/>
          </p:nvSpPr>
          <p:spPr>
            <a:xfrm>
              <a:off x="6806897" y="3239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9" name="pt18669"/>
            <p:cNvSpPr/>
            <p:nvPr/>
          </p:nvSpPr>
          <p:spPr>
            <a:xfrm>
              <a:off x="6525067" y="33997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0" name="pt18670"/>
            <p:cNvSpPr/>
            <p:nvPr/>
          </p:nvSpPr>
          <p:spPr>
            <a:xfrm>
              <a:off x="7024774" y="3319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1" name="pt18671"/>
            <p:cNvSpPr/>
            <p:nvPr/>
          </p:nvSpPr>
          <p:spPr>
            <a:xfrm>
              <a:off x="6911644" y="3390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2" name="pt18672"/>
            <p:cNvSpPr/>
            <p:nvPr/>
          </p:nvSpPr>
          <p:spPr>
            <a:xfrm>
              <a:off x="6718510" y="3244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3" name="pt18673"/>
            <p:cNvSpPr/>
            <p:nvPr/>
          </p:nvSpPr>
          <p:spPr>
            <a:xfrm>
              <a:off x="6857725" y="3413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4" name="pt18674"/>
            <p:cNvSpPr/>
            <p:nvPr/>
          </p:nvSpPr>
          <p:spPr>
            <a:xfrm>
              <a:off x="6752759" y="3336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5" name="pt18675"/>
            <p:cNvSpPr/>
            <p:nvPr/>
          </p:nvSpPr>
          <p:spPr>
            <a:xfrm>
              <a:off x="6472684" y="32810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6" name="pt18676"/>
            <p:cNvSpPr/>
            <p:nvPr/>
          </p:nvSpPr>
          <p:spPr>
            <a:xfrm>
              <a:off x="6334600" y="3179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7" name="pt18677"/>
            <p:cNvSpPr/>
            <p:nvPr/>
          </p:nvSpPr>
          <p:spPr>
            <a:xfrm>
              <a:off x="6589445" y="3270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8" name="pt18678"/>
            <p:cNvSpPr/>
            <p:nvPr/>
          </p:nvSpPr>
          <p:spPr>
            <a:xfrm>
              <a:off x="6959020" y="33663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9" name="pt18679"/>
            <p:cNvSpPr/>
            <p:nvPr/>
          </p:nvSpPr>
          <p:spPr>
            <a:xfrm>
              <a:off x="6980162" y="3295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0" name="pt18680"/>
            <p:cNvSpPr/>
            <p:nvPr/>
          </p:nvSpPr>
          <p:spPr>
            <a:xfrm>
              <a:off x="6333706" y="3147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1" name="pt18681"/>
            <p:cNvSpPr/>
            <p:nvPr/>
          </p:nvSpPr>
          <p:spPr>
            <a:xfrm>
              <a:off x="6419188" y="3159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2" name="pt18682"/>
            <p:cNvSpPr/>
            <p:nvPr/>
          </p:nvSpPr>
          <p:spPr>
            <a:xfrm>
              <a:off x="6673165" y="3545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3" name="pt18683"/>
            <p:cNvSpPr/>
            <p:nvPr/>
          </p:nvSpPr>
          <p:spPr>
            <a:xfrm>
              <a:off x="7270092" y="3364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4" name="pt18684"/>
            <p:cNvSpPr/>
            <p:nvPr/>
          </p:nvSpPr>
          <p:spPr>
            <a:xfrm>
              <a:off x="7192498" y="3340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5" name="pt18685"/>
            <p:cNvSpPr/>
            <p:nvPr/>
          </p:nvSpPr>
          <p:spPr>
            <a:xfrm>
              <a:off x="6497683" y="3413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6" name="pt18686"/>
            <p:cNvSpPr/>
            <p:nvPr/>
          </p:nvSpPr>
          <p:spPr>
            <a:xfrm>
              <a:off x="6608434" y="3402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7" name="pt18687"/>
            <p:cNvSpPr/>
            <p:nvPr/>
          </p:nvSpPr>
          <p:spPr>
            <a:xfrm>
              <a:off x="6522836" y="3341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8" name="pt18688"/>
            <p:cNvSpPr/>
            <p:nvPr/>
          </p:nvSpPr>
          <p:spPr>
            <a:xfrm>
              <a:off x="6884948" y="3465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9" name="pt18689"/>
            <p:cNvSpPr/>
            <p:nvPr/>
          </p:nvSpPr>
          <p:spPr>
            <a:xfrm>
              <a:off x="6439720" y="35666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0" name="pt18690"/>
            <p:cNvSpPr/>
            <p:nvPr/>
          </p:nvSpPr>
          <p:spPr>
            <a:xfrm>
              <a:off x="6677871" y="34377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1" name="pt18691"/>
            <p:cNvSpPr/>
            <p:nvPr/>
          </p:nvSpPr>
          <p:spPr>
            <a:xfrm>
              <a:off x="7258399" y="32534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2" name="pt18692"/>
            <p:cNvSpPr/>
            <p:nvPr/>
          </p:nvSpPr>
          <p:spPr>
            <a:xfrm>
              <a:off x="6539106" y="36324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3" name="pt18693"/>
            <p:cNvSpPr/>
            <p:nvPr/>
          </p:nvSpPr>
          <p:spPr>
            <a:xfrm>
              <a:off x="6557670" y="3470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4" name="pt18694"/>
            <p:cNvSpPr/>
            <p:nvPr/>
          </p:nvSpPr>
          <p:spPr>
            <a:xfrm>
              <a:off x="7179236" y="3255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5" name="pt18695"/>
            <p:cNvSpPr/>
            <p:nvPr/>
          </p:nvSpPr>
          <p:spPr>
            <a:xfrm>
              <a:off x="6625443" y="3650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6" name="pt18696"/>
            <p:cNvSpPr/>
            <p:nvPr/>
          </p:nvSpPr>
          <p:spPr>
            <a:xfrm>
              <a:off x="6793372" y="33338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7" name="pt18697"/>
            <p:cNvSpPr/>
            <p:nvPr/>
          </p:nvSpPr>
          <p:spPr>
            <a:xfrm>
              <a:off x="6908141" y="3379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8" name="pt18698"/>
            <p:cNvSpPr/>
            <p:nvPr/>
          </p:nvSpPr>
          <p:spPr>
            <a:xfrm>
              <a:off x="6591560" y="3484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9" name="pt18699"/>
            <p:cNvSpPr/>
            <p:nvPr/>
          </p:nvSpPr>
          <p:spPr>
            <a:xfrm>
              <a:off x="6892868" y="3432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0" name="pt18700"/>
            <p:cNvSpPr/>
            <p:nvPr/>
          </p:nvSpPr>
          <p:spPr>
            <a:xfrm>
              <a:off x="6864719" y="3413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1" name="pt18701"/>
            <p:cNvSpPr/>
            <p:nvPr/>
          </p:nvSpPr>
          <p:spPr>
            <a:xfrm>
              <a:off x="6786738" y="3411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2" name="pt18702"/>
            <p:cNvSpPr/>
            <p:nvPr/>
          </p:nvSpPr>
          <p:spPr>
            <a:xfrm>
              <a:off x="6777829" y="3419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3" name="pt18703"/>
            <p:cNvSpPr/>
            <p:nvPr/>
          </p:nvSpPr>
          <p:spPr>
            <a:xfrm>
              <a:off x="6872882" y="3422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4" name="pt18704"/>
            <p:cNvSpPr/>
            <p:nvPr/>
          </p:nvSpPr>
          <p:spPr>
            <a:xfrm>
              <a:off x="6629402" y="34626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5" name="pt18705"/>
            <p:cNvSpPr/>
            <p:nvPr/>
          </p:nvSpPr>
          <p:spPr>
            <a:xfrm>
              <a:off x="6424241" y="3486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6" name="pt18706"/>
            <p:cNvSpPr/>
            <p:nvPr/>
          </p:nvSpPr>
          <p:spPr>
            <a:xfrm>
              <a:off x="6840504" y="3274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7" name="pt18707"/>
            <p:cNvSpPr/>
            <p:nvPr/>
          </p:nvSpPr>
          <p:spPr>
            <a:xfrm>
              <a:off x="6574699" y="3391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8" name="pt18708"/>
            <p:cNvSpPr/>
            <p:nvPr/>
          </p:nvSpPr>
          <p:spPr>
            <a:xfrm>
              <a:off x="6841680" y="3444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9" name="pt18709"/>
            <p:cNvSpPr/>
            <p:nvPr/>
          </p:nvSpPr>
          <p:spPr>
            <a:xfrm>
              <a:off x="6688921" y="3333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0" name="pt18710"/>
            <p:cNvSpPr/>
            <p:nvPr/>
          </p:nvSpPr>
          <p:spPr>
            <a:xfrm>
              <a:off x="6713592" y="3381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1" name="pt18711"/>
            <p:cNvSpPr/>
            <p:nvPr/>
          </p:nvSpPr>
          <p:spPr>
            <a:xfrm>
              <a:off x="6536792" y="3432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2" name="pt18712"/>
            <p:cNvSpPr/>
            <p:nvPr/>
          </p:nvSpPr>
          <p:spPr>
            <a:xfrm>
              <a:off x="6318639" y="3168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3" name="pt18713"/>
            <p:cNvSpPr/>
            <p:nvPr/>
          </p:nvSpPr>
          <p:spPr>
            <a:xfrm>
              <a:off x="6787401" y="3448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4" name="pt18714"/>
            <p:cNvSpPr/>
            <p:nvPr/>
          </p:nvSpPr>
          <p:spPr>
            <a:xfrm>
              <a:off x="6788866" y="34895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5" name="pt18715"/>
            <p:cNvSpPr/>
            <p:nvPr/>
          </p:nvSpPr>
          <p:spPr>
            <a:xfrm>
              <a:off x="6449356" y="3402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6" name="pt18716"/>
            <p:cNvSpPr/>
            <p:nvPr/>
          </p:nvSpPr>
          <p:spPr>
            <a:xfrm>
              <a:off x="6604371" y="3505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7" name="pt18717"/>
            <p:cNvSpPr/>
            <p:nvPr/>
          </p:nvSpPr>
          <p:spPr>
            <a:xfrm>
              <a:off x="6378048" y="3277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8" name="pt18718"/>
            <p:cNvSpPr/>
            <p:nvPr/>
          </p:nvSpPr>
          <p:spPr>
            <a:xfrm>
              <a:off x="6839842" y="3382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9" name="pt18719"/>
            <p:cNvSpPr/>
            <p:nvPr/>
          </p:nvSpPr>
          <p:spPr>
            <a:xfrm>
              <a:off x="6673776" y="3322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0" name="pt18720"/>
            <p:cNvSpPr/>
            <p:nvPr/>
          </p:nvSpPr>
          <p:spPr>
            <a:xfrm>
              <a:off x="7167961" y="32904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1" name="pt18721"/>
            <p:cNvSpPr/>
            <p:nvPr/>
          </p:nvSpPr>
          <p:spPr>
            <a:xfrm>
              <a:off x="6529065" y="3277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2" name="pt18722"/>
            <p:cNvSpPr/>
            <p:nvPr/>
          </p:nvSpPr>
          <p:spPr>
            <a:xfrm>
              <a:off x="6859313" y="3413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3" name="pt18723"/>
            <p:cNvSpPr/>
            <p:nvPr/>
          </p:nvSpPr>
          <p:spPr>
            <a:xfrm>
              <a:off x="6409257" y="3371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4" name="pt18724"/>
            <p:cNvSpPr/>
            <p:nvPr/>
          </p:nvSpPr>
          <p:spPr>
            <a:xfrm>
              <a:off x="7115045" y="3522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5" name="pt18725"/>
            <p:cNvSpPr/>
            <p:nvPr/>
          </p:nvSpPr>
          <p:spPr>
            <a:xfrm>
              <a:off x="6577443" y="3434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6" name="pt18726"/>
            <p:cNvSpPr/>
            <p:nvPr/>
          </p:nvSpPr>
          <p:spPr>
            <a:xfrm>
              <a:off x="7176003" y="34841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7" name="pt18727"/>
            <p:cNvSpPr/>
            <p:nvPr/>
          </p:nvSpPr>
          <p:spPr>
            <a:xfrm>
              <a:off x="6433960" y="3257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8" name="pt18728"/>
            <p:cNvSpPr/>
            <p:nvPr/>
          </p:nvSpPr>
          <p:spPr>
            <a:xfrm>
              <a:off x="6510738" y="3484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9" name="pt18729"/>
            <p:cNvSpPr/>
            <p:nvPr/>
          </p:nvSpPr>
          <p:spPr>
            <a:xfrm>
              <a:off x="6723614" y="3287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0" name="pt18730"/>
            <p:cNvSpPr/>
            <p:nvPr/>
          </p:nvSpPr>
          <p:spPr>
            <a:xfrm>
              <a:off x="6827525" y="3449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1" name="pt18731"/>
            <p:cNvSpPr/>
            <p:nvPr/>
          </p:nvSpPr>
          <p:spPr>
            <a:xfrm>
              <a:off x="6655674" y="3500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2" name="pt18732"/>
            <p:cNvSpPr/>
            <p:nvPr/>
          </p:nvSpPr>
          <p:spPr>
            <a:xfrm>
              <a:off x="6322059" y="3366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3" name="pt18733"/>
            <p:cNvSpPr/>
            <p:nvPr/>
          </p:nvSpPr>
          <p:spPr>
            <a:xfrm>
              <a:off x="6428233" y="3556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4" name="pt18734"/>
            <p:cNvSpPr/>
            <p:nvPr/>
          </p:nvSpPr>
          <p:spPr>
            <a:xfrm>
              <a:off x="6479285" y="3283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5" name="pt18735"/>
            <p:cNvSpPr/>
            <p:nvPr/>
          </p:nvSpPr>
          <p:spPr>
            <a:xfrm>
              <a:off x="6834313" y="3403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6" name="pt18736"/>
            <p:cNvSpPr/>
            <p:nvPr/>
          </p:nvSpPr>
          <p:spPr>
            <a:xfrm>
              <a:off x="6503179" y="3453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7" name="pt18737"/>
            <p:cNvSpPr/>
            <p:nvPr/>
          </p:nvSpPr>
          <p:spPr>
            <a:xfrm>
              <a:off x="6869482" y="33646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8" name="pt18738"/>
            <p:cNvSpPr/>
            <p:nvPr/>
          </p:nvSpPr>
          <p:spPr>
            <a:xfrm>
              <a:off x="6810529" y="3305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9" name="pt18739"/>
            <p:cNvSpPr/>
            <p:nvPr/>
          </p:nvSpPr>
          <p:spPr>
            <a:xfrm>
              <a:off x="6857628" y="3498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0" name="pt18740"/>
            <p:cNvSpPr/>
            <p:nvPr/>
          </p:nvSpPr>
          <p:spPr>
            <a:xfrm>
              <a:off x="6579076" y="3535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1" name="pt18741"/>
            <p:cNvSpPr/>
            <p:nvPr/>
          </p:nvSpPr>
          <p:spPr>
            <a:xfrm>
              <a:off x="6683200" y="3441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2" name="pt18742"/>
            <p:cNvSpPr/>
            <p:nvPr/>
          </p:nvSpPr>
          <p:spPr>
            <a:xfrm>
              <a:off x="6368007" y="3270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3" name="pt18743"/>
            <p:cNvSpPr/>
            <p:nvPr/>
          </p:nvSpPr>
          <p:spPr>
            <a:xfrm>
              <a:off x="6496223" y="32450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4" name="pt18744"/>
            <p:cNvSpPr/>
            <p:nvPr/>
          </p:nvSpPr>
          <p:spPr>
            <a:xfrm>
              <a:off x="6903815" y="33233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5" name="pt18745"/>
            <p:cNvSpPr/>
            <p:nvPr/>
          </p:nvSpPr>
          <p:spPr>
            <a:xfrm>
              <a:off x="6772809" y="3464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6" name="pt18746"/>
            <p:cNvSpPr/>
            <p:nvPr/>
          </p:nvSpPr>
          <p:spPr>
            <a:xfrm>
              <a:off x="6742789" y="3471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7" name="pt18747"/>
            <p:cNvSpPr/>
            <p:nvPr/>
          </p:nvSpPr>
          <p:spPr>
            <a:xfrm>
              <a:off x="6879606" y="33004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8" name="pt18748"/>
            <p:cNvSpPr/>
            <p:nvPr/>
          </p:nvSpPr>
          <p:spPr>
            <a:xfrm>
              <a:off x="6649600" y="3329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9" name="pt18749"/>
            <p:cNvSpPr/>
            <p:nvPr/>
          </p:nvSpPr>
          <p:spPr>
            <a:xfrm>
              <a:off x="6375226" y="3287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0" name="pt18750"/>
            <p:cNvSpPr/>
            <p:nvPr/>
          </p:nvSpPr>
          <p:spPr>
            <a:xfrm>
              <a:off x="6979410" y="3257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1" name="pt18751"/>
            <p:cNvSpPr/>
            <p:nvPr/>
          </p:nvSpPr>
          <p:spPr>
            <a:xfrm>
              <a:off x="6801742" y="3401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2" name="pt18752"/>
            <p:cNvSpPr/>
            <p:nvPr/>
          </p:nvSpPr>
          <p:spPr>
            <a:xfrm>
              <a:off x="6775354" y="3430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3" name="pt18753"/>
            <p:cNvSpPr/>
            <p:nvPr/>
          </p:nvSpPr>
          <p:spPr>
            <a:xfrm>
              <a:off x="6545688" y="3417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4" name="pt18754"/>
            <p:cNvSpPr/>
            <p:nvPr/>
          </p:nvSpPr>
          <p:spPr>
            <a:xfrm>
              <a:off x="7060354" y="3279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5" name="pt18755"/>
            <p:cNvSpPr/>
            <p:nvPr/>
          </p:nvSpPr>
          <p:spPr>
            <a:xfrm>
              <a:off x="6589843" y="3450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6" name="pt18756"/>
            <p:cNvSpPr/>
            <p:nvPr/>
          </p:nvSpPr>
          <p:spPr>
            <a:xfrm>
              <a:off x="6431055" y="3522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7" name="pt18757"/>
            <p:cNvSpPr/>
            <p:nvPr/>
          </p:nvSpPr>
          <p:spPr>
            <a:xfrm>
              <a:off x="6610587" y="3481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8" name="pt18758"/>
            <p:cNvSpPr/>
            <p:nvPr/>
          </p:nvSpPr>
          <p:spPr>
            <a:xfrm>
              <a:off x="6934291" y="3383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9" name="pt18759"/>
            <p:cNvSpPr/>
            <p:nvPr/>
          </p:nvSpPr>
          <p:spPr>
            <a:xfrm>
              <a:off x="6219626" y="3147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0" name="pt18760"/>
            <p:cNvSpPr/>
            <p:nvPr/>
          </p:nvSpPr>
          <p:spPr>
            <a:xfrm>
              <a:off x="6604686" y="34283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1" name="pt18761"/>
            <p:cNvSpPr/>
            <p:nvPr/>
          </p:nvSpPr>
          <p:spPr>
            <a:xfrm>
              <a:off x="6252429" y="3095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2" name="pt18762"/>
            <p:cNvSpPr/>
            <p:nvPr/>
          </p:nvSpPr>
          <p:spPr>
            <a:xfrm>
              <a:off x="6339505" y="3479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3" name="pt18763"/>
            <p:cNvSpPr/>
            <p:nvPr/>
          </p:nvSpPr>
          <p:spPr>
            <a:xfrm>
              <a:off x="6306027" y="3302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4" name="pt18764"/>
            <p:cNvSpPr/>
            <p:nvPr/>
          </p:nvSpPr>
          <p:spPr>
            <a:xfrm>
              <a:off x="6963211" y="33037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5" name="pt18765"/>
            <p:cNvSpPr/>
            <p:nvPr/>
          </p:nvSpPr>
          <p:spPr>
            <a:xfrm>
              <a:off x="6610375" y="31840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6" name="pt18766"/>
            <p:cNvSpPr/>
            <p:nvPr/>
          </p:nvSpPr>
          <p:spPr>
            <a:xfrm>
              <a:off x="6397725" y="3411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7" name="pt18767"/>
            <p:cNvSpPr/>
            <p:nvPr/>
          </p:nvSpPr>
          <p:spPr>
            <a:xfrm>
              <a:off x="6349198" y="3275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8" name="pt18768"/>
            <p:cNvSpPr/>
            <p:nvPr/>
          </p:nvSpPr>
          <p:spPr>
            <a:xfrm>
              <a:off x="6742866" y="3544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9" name="pt18769"/>
            <p:cNvSpPr/>
            <p:nvPr/>
          </p:nvSpPr>
          <p:spPr>
            <a:xfrm>
              <a:off x="6440337" y="3539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0" name="pt18770"/>
            <p:cNvSpPr/>
            <p:nvPr/>
          </p:nvSpPr>
          <p:spPr>
            <a:xfrm>
              <a:off x="6381783" y="3573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1" name="pt18771"/>
            <p:cNvSpPr/>
            <p:nvPr/>
          </p:nvSpPr>
          <p:spPr>
            <a:xfrm>
              <a:off x="6616295" y="3555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2" name="pt18772"/>
            <p:cNvSpPr/>
            <p:nvPr/>
          </p:nvSpPr>
          <p:spPr>
            <a:xfrm>
              <a:off x="6878006" y="3548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3" name="pt18773"/>
            <p:cNvSpPr/>
            <p:nvPr/>
          </p:nvSpPr>
          <p:spPr>
            <a:xfrm>
              <a:off x="6664057" y="3381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4" name="pt18774"/>
            <p:cNvSpPr/>
            <p:nvPr/>
          </p:nvSpPr>
          <p:spPr>
            <a:xfrm>
              <a:off x="6421367" y="3495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5" name="pt18775"/>
            <p:cNvSpPr/>
            <p:nvPr/>
          </p:nvSpPr>
          <p:spPr>
            <a:xfrm>
              <a:off x="6366175" y="3570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6" name="pt18776"/>
            <p:cNvSpPr/>
            <p:nvPr/>
          </p:nvSpPr>
          <p:spPr>
            <a:xfrm>
              <a:off x="6462244" y="3581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7" name="pt18777"/>
            <p:cNvSpPr/>
            <p:nvPr/>
          </p:nvSpPr>
          <p:spPr>
            <a:xfrm>
              <a:off x="6717263" y="3559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8" name="pt18778"/>
            <p:cNvSpPr/>
            <p:nvPr/>
          </p:nvSpPr>
          <p:spPr>
            <a:xfrm>
              <a:off x="6282757" y="3392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9" name="pt18779"/>
            <p:cNvSpPr/>
            <p:nvPr/>
          </p:nvSpPr>
          <p:spPr>
            <a:xfrm>
              <a:off x="6299251" y="3204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0" name="pt18780"/>
            <p:cNvSpPr/>
            <p:nvPr/>
          </p:nvSpPr>
          <p:spPr>
            <a:xfrm>
              <a:off x="6306046" y="3621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1" name="pt18781"/>
            <p:cNvSpPr/>
            <p:nvPr/>
          </p:nvSpPr>
          <p:spPr>
            <a:xfrm>
              <a:off x="6536689" y="3544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2" name="pt18782"/>
            <p:cNvSpPr/>
            <p:nvPr/>
          </p:nvSpPr>
          <p:spPr>
            <a:xfrm>
              <a:off x="6636043" y="34576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3" name="pt18783"/>
            <p:cNvSpPr/>
            <p:nvPr/>
          </p:nvSpPr>
          <p:spPr>
            <a:xfrm>
              <a:off x="6459416" y="3570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4" name="pt18784"/>
            <p:cNvSpPr/>
            <p:nvPr/>
          </p:nvSpPr>
          <p:spPr>
            <a:xfrm>
              <a:off x="6460155" y="3526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5" name="pt18785"/>
            <p:cNvSpPr/>
            <p:nvPr/>
          </p:nvSpPr>
          <p:spPr>
            <a:xfrm>
              <a:off x="6557825" y="3526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6" name="pt18786"/>
            <p:cNvSpPr/>
            <p:nvPr/>
          </p:nvSpPr>
          <p:spPr>
            <a:xfrm>
              <a:off x="6728499" y="3577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7" name="pt18787"/>
            <p:cNvSpPr/>
            <p:nvPr/>
          </p:nvSpPr>
          <p:spPr>
            <a:xfrm>
              <a:off x="6334664" y="36480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8" name="pt18788"/>
            <p:cNvSpPr/>
            <p:nvPr/>
          </p:nvSpPr>
          <p:spPr>
            <a:xfrm>
              <a:off x="6449124" y="3568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9" name="pt18789"/>
            <p:cNvSpPr/>
            <p:nvPr/>
          </p:nvSpPr>
          <p:spPr>
            <a:xfrm>
              <a:off x="6337608" y="3410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0" name="pt18790"/>
            <p:cNvSpPr/>
            <p:nvPr/>
          </p:nvSpPr>
          <p:spPr>
            <a:xfrm>
              <a:off x="6405104" y="3564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1" name="pt18791"/>
            <p:cNvSpPr/>
            <p:nvPr/>
          </p:nvSpPr>
          <p:spPr>
            <a:xfrm>
              <a:off x="6448411" y="3555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2" name="pt18792"/>
            <p:cNvSpPr/>
            <p:nvPr/>
          </p:nvSpPr>
          <p:spPr>
            <a:xfrm>
              <a:off x="6601073" y="3618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3" name="pt18793"/>
            <p:cNvSpPr/>
            <p:nvPr/>
          </p:nvSpPr>
          <p:spPr>
            <a:xfrm>
              <a:off x="6952418" y="3498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4" name="pt18794"/>
            <p:cNvSpPr/>
            <p:nvPr/>
          </p:nvSpPr>
          <p:spPr>
            <a:xfrm>
              <a:off x="6482911" y="3502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5" name="pt18795"/>
            <p:cNvSpPr/>
            <p:nvPr/>
          </p:nvSpPr>
          <p:spPr>
            <a:xfrm>
              <a:off x="7029537" y="3514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6" name="pt18796"/>
            <p:cNvSpPr/>
            <p:nvPr/>
          </p:nvSpPr>
          <p:spPr>
            <a:xfrm>
              <a:off x="6651104" y="3506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7" name="pt18797"/>
            <p:cNvSpPr/>
            <p:nvPr/>
          </p:nvSpPr>
          <p:spPr>
            <a:xfrm>
              <a:off x="6373998" y="36067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8" name="pt18798"/>
            <p:cNvSpPr/>
            <p:nvPr/>
          </p:nvSpPr>
          <p:spPr>
            <a:xfrm>
              <a:off x="6514762" y="3679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9" name="pt18799"/>
            <p:cNvSpPr/>
            <p:nvPr/>
          </p:nvSpPr>
          <p:spPr>
            <a:xfrm>
              <a:off x="6804622" y="3535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0" name="pt18800"/>
            <p:cNvSpPr/>
            <p:nvPr/>
          </p:nvSpPr>
          <p:spPr>
            <a:xfrm>
              <a:off x="6464796" y="3582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1" name="pt18801"/>
            <p:cNvSpPr/>
            <p:nvPr/>
          </p:nvSpPr>
          <p:spPr>
            <a:xfrm>
              <a:off x="6433793" y="3582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2" name="pt18802"/>
            <p:cNvSpPr/>
            <p:nvPr/>
          </p:nvSpPr>
          <p:spPr>
            <a:xfrm>
              <a:off x="6536535" y="3595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3" name="pt18803"/>
            <p:cNvSpPr/>
            <p:nvPr/>
          </p:nvSpPr>
          <p:spPr>
            <a:xfrm>
              <a:off x="6545000" y="3356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4" name="pt18804"/>
            <p:cNvSpPr/>
            <p:nvPr/>
          </p:nvSpPr>
          <p:spPr>
            <a:xfrm>
              <a:off x="6657326" y="3355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5" name="pt18805"/>
            <p:cNvSpPr/>
            <p:nvPr/>
          </p:nvSpPr>
          <p:spPr>
            <a:xfrm>
              <a:off x="6401575" y="33457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6" name="pt18806"/>
            <p:cNvSpPr/>
            <p:nvPr/>
          </p:nvSpPr>
          <p:spPr>
            <a:xfrm>
              <a:off x="6310424" y="3591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7" name="pt18807"/>
            <p:cNvSpPr/>
            <p:nvPr/>
          </p:nvSpPr>
          <p:spPr>
            <a:xfrm>
              <a:off x="6794189" y="3434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8" name="pt18808"/>
            <p:cNvSpPr/>
            <p:nvPr/>
          </p:nvSpPr>
          <p:spPr>
            <a:xfrm>
              <a:off x="6642214" y="34969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9" name="pt18809"/>
            <p:cNvSpPr/>
            <p:nvPr/>
          </p:nvSpPr>
          <p:spPr>
            <a:xfrm>
              <a:off x="6583692" y="3488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0" name="pt18810"/>
            <p:cNvSpPr/>
            <p:nvPr/>
          </p:nvSpPr>
          <p:spPr>
            <a:xfrm>
              <a:off x="6377039" y="3291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1" name="pt18811"/>
            <p:cNvSpPr/>
            <p:nvPr/>
          </p:nvSpPr>
          <p:spPr>
            <a:xfrm>
              <a:off x="6497715" y="3326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2" name="pt18812"/>
            <p:cNvSpPr/>
            <p:nvPr/>
          </p:nvSpPr>
          <p:spPr>
            <a:xfrm>
              <a:off x="6553068" y="3381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3" name="pt18813"/>
            <p:cNvSpPr/>
            <p:nvPr/>
          </p:nvSpPr>
          <p:spPr>
            <a:xfrm>
              <a:off x="6478135" y="34003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4" name="pt18814"/>
            <p:cNvSpPr/>
            <p:nvPr/>
          </p:nvSpPr>
          <p:spPr>
            <a:xfrm>
              <a:off x="6473776" y="3252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5" name="pt18815"/>
            <p:cNvSpPr/>
            <p:nvPr/>
          </p:nvSpPr>
          <p:spPr>
            <a:xfrm>
              <a:off x="6860926" y="3452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6" name="pt18816"/>
            <p:cNvSpPr/>
            <p:nvPr/>
          </p:nvSpPr>
          <p:spPr>
            <a:xfrm>
              <a:off x="6212285" y="3051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7" name="pt18817"/>
            <p:cNvSpPr/>
            <p:nvPr/>
          </p:nvSpPr>
          <p:spPr>
            <a:xfrm>
              <a:off x="6435644" y="3480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8" name="pt18818"/>
            <p:cNvSpPr/>
            <p:nvPr/>
          </p:nvSpPr>
          <p:spPr>
            <a:xfrm>
              <a:off x="6338727" y="3340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9" name="pt18819"/>
            <p:cNvSpPr/>
            <p:nvPr/>
          </p:nvSpPr>
          <p:spPr>
            <a:xfrm>
              <a:off x="6597043" y="34438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0" name="pt18820"/>
            <p:cNvSpPr/>
            <p:nvPr/>
          </p:nvSpPr>
          <p:spPr>
            <a:xfrm>
              <a:off x="6282545" y="3580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1" name="pt18821"/>
            <p:cNvSpPr/>
            <p:nvPr/>
          </p:nvSpPr>
          <p:spPr>
            <a:xfrm>
              <a:off x="6891042" y="3409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2" name="pt18822"/>
            <p:cNvSpPr/>
            <p:nvPr/>
          </p:nvSpPr>
          <p:spPr>
            <a:xfrm>
              <a:off x="7051907" y="3399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3" name="pt18823"/>
            <p:cNvSpPr/>
            <p:nvPr/>
          </p:nvSpPr>
          <p:spPr>
            <a:xfrm>
              <a:off x="6819432" y="3272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4" name="pt18824"/>
            <p:cNvSpPr/>
            <p:nvPr/>
          </p:nvSpPr>
          <p:spPr>
            <a:xfrm>
              <a:off x="6395391" y="3394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5" name="pt18825"/>
            <p:cNvSpPr/>
            <p:nvPr/>
          </p:nvSpPr>
          <p:spPr>
            <a:xfrm>
              <a:off x="6697605" y="3196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6" name="pt18826"/>
            <p:cNvSpPr/>
            <p:nvPr/>
          </p:nvSpPr>
          <p:spPr>
            <a:xfrm>
              <a:off x="7072182" y="3399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7" name="pt18827"/>
            <p:cNvSpPr/>
            <p:nvPr/>
          </p:nvSpPr>
          <p:spPr>
            <a:xfrm>
              <a:off x="6811821" y="33680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8" name="pt18828"/>
            <p:cNvSpPr/>
            <p:nvPr/>
          </p:nvSpPr>
          <p:spPr>
            <a:xfrm>
              <a:off x="6982862" y="3334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9" name="pt18829"/>
            <p:cNvSpPr/>
            <p:nvPr/>
          </p:nvSpPr>
          <p:spPr>
            <a:xfrm>
              <a:off x="6550143" y="3431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0" name="pt18830"/>
            <p:cNvSpPr/>
            <p:nvPr/>
          </p:nvSpPr>
          <p:spPr>
            <a:xfrm>
              <a:off x="6359027" y="3422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1" name="pt18831"/>
            <p:cNvSpPr/>
            <p:nvPr/>
          </p:nvSpPr>
          <p:spPr>
            <a:xfrm>
              <a:off x="6665047" y="3461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2" name="pt18832"/>
            <p:cNvSpPr/>
            <p:nvPr/>
          </p:nvSpPr>
          <p:spPr>
            <a:xfrm>
              <a:off x="6888329" y="3378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3" name="pt18833"/>
            <p:cNvSpPr/>
            <p:nvPr/>
          </p:nvSpPr>
          <p:spPr>
            <a:xfrm>
              <a:off x="7012072" y="3444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4" name="pt18834"/>
            <p:cNvSpPr/>
            <p:nvPr/>
          </p:nvSpPr>
          <p:spPr>
            <a:xfrm>
              <a:off x="6979256" y="3360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5" name="pt18835"/>
            <p:cNvSpPr/>
            <p:nvPr/>
          </p:nvSpPr>
          <p:spPr>
            <a:xfrm>
              <a:off x="6790248" y="3379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6" name="pt18836"/>
            <p:cNvSpPr/>
            <p:nvPr/>
          </p:nvSpPr>
          <p:spPr>
            <a:xfrm>
              <a:off x="7154514" y="3273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7" name="pt18837"/>
            <p:cNvSpPr/>
            <p:nvPr/>
          </p:nvSpPr>
          <p:spPr>
            <a:xfrm>
              <a:off x="6813107" y="3419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8" name="pt18838"/>
            <p:cNvSpPr/>
            <p:nvPr/>
          </p:nvSpPr>
          <p:spPr>
            <a:xfrm>
              <a:off x="6811120" y="3421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9" name="pt18839"/>
            <p:cNvSpPr/>
            <p:nvPr/>
          </p:nvSpPr>
          <p:spPr>
            <a:xfrm>
              <a:off x="6987882" y="3269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0" name="pt18840"/>
            <p:cNvSpPr/>
            <p:nvPr/>
          </p:nvSpPr>
          <p:spPr>
            <a:xfrm>
              <a:off x="6777000" y="3369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1" name="pt18841"/>
            <p:cNvSpPr/>
            <p:nvPr/>
          </p:nvSpPr>
          <p:spPr>
            <a:xfrm>
              <a:off x="7055211" y="3237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2" name="pt18842"/>
            <p:cNvSpPr/>
            <p:nvPr/>
          </p:nvSpPr>
          <p:spPr>
            <a:xfrm>
              <a:off x="6508945" y="3435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3" name="pt18843"/>
            <p:cNvSpPr/>
            <p:nvPr/>
          </p:nvSpPr>
          <p:spPr>
            <a:xfrm>
              <a:off x="6740925" y="3236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4" name="pt18844"/>
            <p:cNvSpPr/>
            <p:nvPr/>
          </p:nvSpPr>
          <p:spPr>
            <a:xfrm>
              <a:off x="6512217" y="3429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5" name="pt18845"/>
            <p:cNvSpPr/>
            <p:nvPr/>
          </p:nvSpPr>
          <p:spPr>
            <a:xfrm>
              <a:off x="6615929" y="3266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6" name="pt18846"/>
            <p:cNvSpPr/>
            <p:nvPr/>
          </p:nvSpPr>
          <p:spPr>
            <a:xfrm>
              <a:off x="6664732" y="3269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7" name="pt18847"/>
            <p:cNvSpPr/>
            <p:nvPr/>
          </p:nvSpPr>
          <p:spPr>
            <a:xfrm>
              <a:off x="6680828" y="3273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8" name="pt18848"/>
            <p:cNvSpPr/>
            <p:nvPr/>
          </p:nvSpPr>
          <p:spPr>
            <a:xfrm>
              <a:off x="6613911" y="3342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9" name="pt18849"/>
            <p:cNvSpPr/>
            <p:nvPr/>
          </p:nvSpPr>
          <p:spPr>
            <a:xfrm>
              <a:off x="6760216" y="3457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0" name="pt18850"/>
            <p:cNvSpPr/>
            <p:nvPr/>
          </p:nvSpPr>
          <p:spPr>
            <a:xfrm>
              <a:off x="6572301" y="3384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1" name="pt18851"/>
            <p:cNvSpPr/>
            <p:nvPr/>
          </p:nvSpPr>
          <p:spPr>
            <a:xfrm>
              <a:off x="6678051" y="3296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2" name="pt18852"/>
            <p:cNvSpPr/>
            <p:nvPr/>
          </p:nvSpPr>
          <p:spPr>
            <a:xfrm>
              <a:off x="6881792" y="3237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3" name="pt18853"/>
            <p:cNvSpPr/>
            <p:nvPr/>
          </p:nvSpPr>
          <p:spPr>
            <a:xfrm>
              <a:off x="6812593" y="3358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4" name="pt18854"/>
            <p:cNvSpPr/>
            <p:nvPr/>
          </p:nvSpPr>
          <p:spPr>
            <a:xfrm>
              <a:off x="7030951" y="3238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5" name="pt18855"/>
            <p:cNvSpPr/>
            <p:nvPr/>
          </p:nvSpPr>
          <p:spPr>
            <a:xfrm>
              <a:off x="6955497" y="3215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6" name="pt18856"/>
            <p:cNvSpPr/>
            <p:nvPr/>
          </p:nvSpPr>
          <p:spPr>
            <a:xfrm>
              <a:off x="6890759" y="3313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7" name="pt18857"/>
            <p:cNvSpPr/>
            <p:nvPr/>
          </p:nvSpPr>
          <p:spPr>
            <a:xfrm>
              <a:off x="6464880" y="3430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8" name="pt18858"/>
            <p:cNvSpPr/>
            <p:nvPr/>
          </p:nvSpPr>
          <p:spPr>
            <a:xfrm>
              <a:off x="6616090" y="3331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9" name="pt18859"/>
            <p:cNvSpPr/>
            <p:nvPr/>
          </p:nvSpPr>
          <p:spPr>
            <a:xfrm>
              <a:off x="6777244" y="33745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0" name="pt18860"/>
            <p:cNvSpPr/>
            <p:nvPr/>
          </p:nvSpPr>
          <p:spPr>
            <a:xfrm>
              <a:off x="6617343" y="3354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1" name="pt18861"/>
            <p:cNvSpPr/>
            <p:nvPr/>
          </p:nvSpPr>
          <p:spPr>
            <a:xfrm>
              <a:off x="6679799" y="3330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2" name="pt18862"/>
            <p:cNvSpPr/>
            <p:nvPr/>
          </p:nvSpPr>
          <p:spPr>
            <a:xfrm>
              <a:off x="6785131" y="3237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3" name="pt18863"/>
            <p:cNvSpPr/>
            <p:nvPr/>
          </p:nvSpPr>
          <p:spPr>
            <a:xfrm>
              <a:off x="6446000" y="3476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4" name="pt18864"/>
            <p:cNvSpPr/>
            <p:nvPr/>
          </p:nvSpPr>
          <p:spPr>
            <a:xfrm>
              <a:off x="6854376" y="3322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5" name="pt18865"/>
            <p:cNvSpPr/>
            <p:nvPr/>
          </p:nvSpPr>
          <p:spPr>
            <a:xfrm>
              <a:off x="6817921" y="3316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6" name="pt18866"/>
            <p:cNvSpPr/>
            <p:nvPr/>
          </p:nvSpPr>
          <p:spPr>
            <a:xfrm>
              <a:off x="7043660" y="3289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7" name="pt18867"/>
            <p:cNvSpPr/>
            <p:nvPr/>
          </p:nvSpPr>
          <p:spPr>
            <a:xfrm>
              <a:off x="7255320" y="3605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8" name="pt18868"/>
            <p:cNvSpPr/>
            <p:nvPr/>
          </p:nvSpPr>
          <p:spPr>
            <a:xfrm>
              <a:off x="6736534" y="3480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9" name="pt18869"/>
            <p:cNvSpPr/>
            <p:nvPr/>
          </p:nvSpPr>
          <p:spPr>
            <a:xfrm>
              <a:off x="6496558" y="3292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0" name="pt18870"/>
            <p:cNvSpPr/>
            <p:nvPr/>
          </p:nvSpPr>
          <p:spPr>
            <a:xfrm>
              <a:off x="6639077" y="3393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1" name="pt18871"/>
            <p:cNvSpPr/>
            <p:nvPr/>
          </p:nvSpPr>
          <p:spPr>
            <a:xfrm>
              <a:off x="6567988" y="3243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2" name="pt18872"/>
            <p:cNvSpPr/>
            <p:nvPr/>
          </p:nvSpPr>
          <p:spPr>
            <a:xfrm>
              <a:off x="6909877" y="3330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3" name="pt18873"/>
            <p:cNvSpPr/>
            <p:nvPr/>
          </p:nvSpPr>
          <p:spPr>
            <a:xfrm>
              <a:off x="6584514" y="3319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4" name="pt18874"/>
            <p:cNvSpPr/>
            <p:nvPr/>
          </p:nvSpPr>
          <p:spPr>
            <a:xfrm>
              <a:off x="6694282" y="3452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5" name="pt18875"/>
            <p:cNvSpPr/>
            <p:nvPr/>
          </p:nvSpPr>
          <p:spPr>
            <a:xfrm>
              <a:off x="6594176" y="3386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6" name="pt18876"/>
            <p:cNvSpPr/>
            <p:nvPr/>
          </p:nvSpPr>
          <p:spPr>
            <a:xfrm>
              <a:off x="6568785" y="3591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7" name="pt18877"/>
            <p:cNvSpPr/>
            <p:nvPr/>
          </p:nvSpPr>
          <p:spPr>
            <a:xfrm>
              <a:off x="6722945" y="3454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8" name="pt18878"/>
            <p:cNvSpPr/>
            <p:nvPr/>
          </p:nvSpPr>
          <p:spPr>
            <a:xfrm>
              <a:off x="7254992" y="3539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9" name="pt18879"/>
            <p:cNvSpPr/>
            <p:nvPr/>
          </p:nvSpPr>
          <p:spPr>
            <a:xfrm>
              <a:off x="7008015" y="3376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0" name="pt18880"/>
            <p:cNvSpPr/>
            <p:nvPr/>
          </p:nvSpPr>
          <p:spPr>
            <a:xfrm>
              <a:off x="7176196" y="3390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1" name="pt18881"/>
            <p:cNvSpPr/>
            <p:nvPr/>
          </p:nvSpPr>
          <p:spPr>
            <a:xfrm>
              <a:off x="6520683" y="3527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2" name="pt18882"/>
            <p:cNvSpPr/>
            <p:nvPr/>
          </p:nvSpPr>
          <p:spPr>
            <a:xfrm>
              <a:off x="7046861" y="3438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3" name="pt18883"/>
            <p:cNvSpPr/>
            <p:nvPr/>
          </p:nvSpPr>
          <p:spPr>
            <a:xfrm>
              <a:off x="6467136" y="3452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4" name="pt18884"/>
            <p:cNvSpPr/>
            <p:nvPr/>
          </p:nvSpPr>
          <p:spPr>
            <a:xfrm>
              <a:off x="6614971" y="3467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5" name="pt18885"/>
            <p:cNvSpPr/>
            <p:nvPr/>
          </p:nvSpPr>
          <p:spPr>
            <a:xfrm>
              <a:off x="6333096" y="3306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6" name="pt18886"/>
            <p:cNvSpPr/>
            <p:nvPr/>
          </p:nvSpPr>
          <p:spPr>
            <a:xfrm>
              <a:off x="6324013" y="3263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7" name="pt18887"/>
            <p:cNvSpPr/>
            <p:nvPr/>
          </p:nvSpPr>
          <p:spPr>
            <a:xfrm>
              <a:off x="6860894" y="3379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8" name="pt18888"/>
            <p:cNvSpPr/>
            <p:nvPr/>
          </p:nvSpPr>
          <p:spPr>
            <a:xfrm>
              <a:off x="6562864" y="3428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9" name="pt18889"/>
            <p:cNvSpPr/>
            <p:nvPr/>
          </p:nvSpPr>
          <p:spPr>
            <a:xfrm>
              <a:off x="6419915" y="33744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0" name="pt18890"/>
            <p:cNvSpPr/>
            <p:nvPr/>
          </p:nvSpPr>
          <p:spPr>
            <a:xfrm>
              <a:off x="6513490" y="3339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1" name="pt18891"/>
            <p:cNvSpPr/>
            <p:nvPr/>
          </p:nvSpPr>
          <p:spPr>
            <a:xfrm>
              <a:off x="6793732" y="34220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2" name="pt18892"/>
            <p:cNvSpPr/>
            <p:nvPr/>
          </p:nvSpPr>
          <p:spPr>
            <a:xfrm>
              <a:off x="7268016" y="3375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3" name="pt18893"/>
            <p:cNvSpPr/>
            <p:nvPr/>
          </p:nvSpPr>
          <p:spPr>
            <a:xfrm>
              <a:off x="6431768" y="36611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4" name="pt18894"/>
            <p:cNvSpPr/>
            <p:nvPr/>
          </p:nvSpPr>
          <p:spPr>
            <a:xfrm>
              <a:off x="6346203" y="3446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5" name="pt18895"/>
            <p:cNvSpPr/>
            <p:nvPr/>
          </p:nvSpPr>
          <p:spPr>
            <a:xfrm>
              <a:off x="6726487" y="3274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6" name="pt18896"/>
            <p:cNvSpPr/>
            <p:nvPr/>
          </p:nvSpPr>
          <p:spPr>
            <a:xfrm>
              <a:off x="6686240" y="3452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7" name="pt18897"/>
            <p:cNvSpPr/>
            <p:nvPr/>
          </p:nvSpPr>
          <p:spPr>
            <a:xfrm>
              <a:off x="6530190" y="3545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8" name="pt18898"/>
            <p:cNvSpPr/>
            <p:nvPr/>
          </p:nvSpPr>
          <p:spPr>
            <a:xfrm>
              <a:off x="6719146" y="3415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9" name="pt18899"/>
            <p:cNvSpPr/>
            <p:nvPr/>
          </p:nvSpPr>
          <p:spPr>
            <a:xfrm>
              <a:off x="6572629" y="3535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0" name="pt18900"/>
            <p:cNvSpPr/>
            <p:nvPr/>
          </p:nvSpPr>
          <p:spPr>
            <a:xfrm>
              <a:off x="6903693" y="3401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1" name="pt18901"/>
            <p:cNvSpPr/>
            <p:nvPr/>
          </p:nvSpPr>
          <p:spPr>
            <a:xfrm>
              <a:off x="6527297" y="3436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2" name="pt18902"/>
            <p:cNvSpPr/>
            <p:nvPr/>
          </p:nvSpPr>
          <p:spPr>
            <a:xfrm>
              <a:off x="6667779" y="3297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3" name="pt18903"/>
            <p:cNvSpPr/>
            <p:nvPr/>
          </p:nvSpPr>
          <p:spPr>
            <a:xfrm>
              <a:off x="6597377" y="3423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4" name="pt18904"/>
            <p:cNvSpPr/>
            <p:nvPr/>
          </p:nvSpPr>
          <p:spPr>
            <a:xfrm>
              <a:off x="6831774" y="3385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5" name="pt18905"/>
            <p:cNvSpPr/>
            <p:nvPr/>
          </p:nvSpPr>
          <p:spPr>
            <a:xfrm>
              <a:off x="6389606" y="3565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6" name="pt18906"/>
            <p:cNvSpPr/>
            <p:nvPr/>
          </p:nvSpPr>
          <p:spPr>
            <a:xfrm>
              <a:off x="6464655" y="3309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7" name="pt18907"/>
            <p:cNvSpPr/>
            <p:nvPr/>
          </p:nvSpPr>
          <p:spPr>
            <a:xfrm>
              <a:off x="7245832" y="3139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8" name="pt18908"/>
            <p:cNvSpPr/>
            <p:nvPr/>
          </p:nvSpPr>
          <p:spPr>
            <a:xfrm>
              <a:off x="6773612" y="3325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9" name="pt18909"/>
            <p:cNvSpPr/>
            <p:nvPr/>
          </p:nvSpPr>
          <p:spPr>
            <a:xfrm>
              <a:off x="6493350" y="3493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0" name="pt18910"/>
            <p:cNvSpPr/>
            <p:nvPr/>
          </p:nvSpPr>
          <p:spPr>
            <a:xfrm>
              <a:off x="6534940" y="34807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1" name="pt18911"/>
            <p:cNvSpPr/>
            <p:nvPr/>
          </p:nvSpPr>
          <p:spPr>
            <a:xfrm>
              <a:off x="7242605" y="3541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2" name="pt18912"/>
            <p:cNvSpPr/>
            <p:nvPr/>
          </p:nvSpPr>
          <p:spPr>
            <a:xfrm>
              <a:off x="6728589" y="3467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3" name="pt18913"/>
            <p:cNvSpPr/>
            <p:nvPr/>
          </p:nvSpPr>
          <p:spPr>
            <a:xfrm>
              <a:off x="6470067" y="3553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4" name="pt18914"/>
            <p:cNvSpPr/>
            <p:nvPr/>
          </p:nvSpPr>
          <p:spPr>
            <a:xfrm>
              <a:off x="6499219" y="3573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5" name="pt18915"/>
            <p:cNvSpPr/>
            <p:nvPr/>
          </p:nvSpPr>
          <p:spPr>
            <a:xfrm>
              <a:off x="6436898" y="3424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6" name="pt18916"/>
            <p:cNvSpPr/>
            <p:nvPr/>
          </p:nvSpPr>
          <p:spPr>
            <a:xfrm>
              <a:off x="6816829" y="3323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7" name="pt18917"/>
            <p:cNvSpPr/>
            <p:nvPr/>
          </p:nvSpPr>
          <p:spPr>
            <a:xfrm>
              <a:off x="6776518" y="3230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8" name="pt18918"/>
            <p:cNvSpPr/>
            <p:nvPr/>
          </p:nvSpPr>
          <p:spPr>
            <a:xfrm>
              <a:off x="6378723" y="3710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9" name="pt18919"/>
            <p:cNvSpPr/>
            <p:nvPr/>
          </p:nvSpPr>
          <p:spPr>
            <a:xfrm>
              <a:off x="6743226" y="3361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0" name="pt18920"/>
            <p:cNvSpPr/>
            <p:nvPr/>
          </p:nvSpPr>
          <p:spPr>
            <a:xfrm>
              <a:off x="6743805" y="33989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1" name="pt18921"/>
            <p:cNvSpPr/>
            <p:nvPr/>
          </p:nvSpPr>
          <p:spPr>
            <a:xfrm>
              <a:off x="6763468" y="3358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2" name="pt18922"/>
            <p:cNvSpPr/>
            <p:nvPr/>
          </p:nvSpPr>
          <p:spPr>
            <a:xfrm>
              <a:off x="6567538" y="3407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3" name="pt18923"/>
            <p:cNvSpPr/>
            <p:nvPr/>
          </p:nvSpPr>
          <p:spPr>
            <a:xfrm>
              <a:off x="6707646" y="3376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4" name="pt18924"/>
            <p:cNvSpPr/>
            <p:nvPr/>
          </p:nvSpPr>
          <p:spPr>
            <a:xfrm>
              <a:off x="7257262" y="3544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5" name="pt18925"/>
            <p:cNvSpPr/>
            <p:nvPr/>
          </p:nvSpPr>
          <p:spPr>
            <a:xfrm>
              <a:off x="7240227" y="3370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6" name="pt18926"/>
            <p:cNvSpPr/>
            <p:nvPr/>
          </p:nvSpPr>
          <p:spPr>
            <a:xfrm>
              <a:off x="6790525" y="3360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7" name="pt18927"/>
            <p:cNvSpPr/>
            <p:nvPr/>
          </p:nvSpPr>
          <p:spPr>
            <a:xfrm>
              <a:off x="6981949" y="3340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8" name="pt18928"/>
            <p:cNvSpPr/>
            <p:nvPr/>
          </p:nvSpPr>
          <p:spPr>
            <a:xfrm>
              <a:off x="7247999" y="3314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9" name="pt18929"/>
            <p:cNvSpPr/>
            <p:nvPr/>
          </p:nvSpPr>
          <p:spPr>
            <a:xfrm>
              <a:off x="6562511" y="3337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0" name="pt18930"/>
            <p:cNvSpPr/>
            <p:nvPr/>
          </p:nvSpPr>
          <p:spPr>
            <a:xfrm>
              <a:off x="7225397" y="3164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1" name="pt18931"/>
            <p:cNvSpPr/>
            <p:nvPr/>
          </p:nvSpPr>
          <p:spPr>
            <a:xfrm>
              <a:off x="6509594" y="3109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2" name="pt18932"/>
            <p:cNvSpPr/>
            <p:nvPr/>
          </p:nvSpPr>
          <p:spPr>
            <a:xfrm>
              <a:off x="6985028" y="3317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3" name="pt18933"/>
            <p:cNvSpPr/>
            <p:nvPr/>
          </p:nvSpPr>
          <p:spPr>
            <a:xfrm>
              <a:off x="7049959" y="3218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4" name="pt18934"/>
            <p:cNvSpPr/>
            <p:nvPr/>
          </p:nvSpPr>
          <p:spPr>
            <a:xfrm>
              <a:off x="6887288" y="3299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5" name="pt18935"/>
            <p:cNvSpPr/>
            <p:nvPr/>
          </p:nvSpPr>
          <p:spPr>
            <a:xfrm>
              <a:off x="6618712" y="34657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6" name="pt18936"/>
            <p:cNvSpPr/>
            <p:nvPr/>
          </p:nvSpPr>
          <p:spPr>
            <a:xfrm>
              <a:off x="6904503" y="3380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7" name="pt18937"/>
            <p:cNvSpPr/>
            <p:nvPr/>
          </p:nvSpPr>
          <p:spPr>
            <a:xfrm>
              <a:off x="7111901" y="3046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8" name="pt18938"/>
            <p:cNvSpPr/>
            <p:nvPr/>
          </p:nvSpPr>
          <p:spPr>
            <a:xfrm>
              <a:off x="7273570" y="3329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9" name="pt18939"/>
            <p:cNvSpPr/>
            <p:nvPr/>
          </p:nvSpPr>
          <p:spPr>
            <a:xfrm>
              <a:off x="6710976" y="3345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0" name="pt18940"/>
            <p:cNvSpPr/>
            <p:nvPr/>
          </p:nvSpPr>
          <p:spPr>
            <a:xfrm>
              <a:off x="6799858" y="3482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1" name="pt18941"/>
            <p:cNvSpPr/>
            <p:nvPr/>
          </p:nvSpPr>
          <p:spPr>
            <a:xfrm>
              <a:off x="7020994" y="32849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2" name="pt18942"/>
            <p:cNvSpPr/>
            <p:nvPr/>
          </p:nvSpPr>
          <p:spPr>
            <a:xfrm>
              <a:off x="6593013" y="3609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3" name="pt18943"/>
            <p:cNvSpPr/>
            <p:nvPr/>
          </p:nvSpPr>
          <p:spPr>
            <a:xfrm>
              <a:off x="6859512" y="3367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4" name="pt18944"/>
            <p:cNvSpPr/>
            <p:nvPr/>
          </p:nvSpPr>
          <p:spPr>
            <a:xfrm>
              <a:off x="6355781" y="3561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5" name="pt18945"/>
            <p:cNvSpPr/>
            <p:nvPr/>
          </p:nvSpPr>
          <p:spPr>
            <a:xfrm>
              <a:off x="6457127" y="3343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6" name="pt18946"/>
            <p:cNvSpPr/>
            <p:nvPr/>
          </p:nvSpPr>
          <p:spPr>
            <a:xfrm>
              <a:off x="6732658" y="3472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7" name="pt18947"/>
            <p:cNvSpPr/>
            <p:nvPr/>
          </p:nvSpPr>
          <p:spPr>
            <a:xfrm>
              <a:off x="6691094" y="3368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8" name="pt18948"/>
            <p:cNvSpPr/>
            <p:nvPr/>
          </p:nvSpPr>
          <p:spPr>
            <a:xfrm>
              <a:off x="6502909" y="3364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9" name="pt18949"/>
            <p:cNvSpPr/>
            <p:nvPr/>
          </p:nvSpPr>
          <p:spPr>
            <a:xfrm>
              <a:off x="6834718" y="3496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0" name="pt18950"/>
            <p:cNvSpPr/>
            <p:nvPr/>
          </p:nvSpPr>
          <p:spPr>
            <a:xfrm>
              <a:off x="6418700" y="3352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1" name="pt18951"/>
            <p:cNvSpPr/>
            <p:nvPr/>
          </p:nvSpPr>
          <p:spPr>
            <a:xfrm>
              <a:off x="6728692" y="3323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2" name="pt18952"/>
            <p:cNvSpPr/>
            <p:nvPr/>
          </p:nvSpPr>
          <p:spPr>
            <a:xfrm>
              <a:off x="6909581" y="3371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3" name="pt18953"/>
            <p:cNvSpPr/>
            <p:nvPr/>
          </p:nvSpPr>
          <p:spPr>
            <a:xfrm>
              <a:off x="6554720" y="3566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4" name="pt18954"/>
            <p:cNvSpPr/>
            <p:nvPr/>
          </p:nvSpPr>
          <p:spPr>
            <a:xfrm>
              <a:off x="6860920" y="3402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5" name="pt18955"/>
            <p:cNvSpPr/>
            <p:nvPr/>
          </p:nvSpPr>
          <p:spPr>
            <a:xfrm>
              <a:off x="7128042" y="3249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6" name="pt18956"/>
            <p:cNvSpPr/>
            <p:nvPr/>
          </p:nvSpPr>
          <p:spPr>
            <a:xfrm>
              <a:off x="6677575" y="3536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7" name="pt18957"/>
            <p:cNvSpPr/>
            <p:nvPr/>
          </p:nvSpPr>
          <p:spPr>
            <a:xfrm>
              <a:off x="6510655" y="3417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8" name="pt18958"/>
            <p:cNvSpPr/>
            <p:nvPr/>
          </p:nvSpPr>
          <p:spPr>
            <a:xfrm>
              <a:off x="7100903" y="35238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9" name="pt18959"/>
            <p:cNvSpPr/>
            <p:nvPr/>
          </p:nvSpPr>
          <p:spPr>
            <a:xfrm>
              <a:off x="6636062" y="3548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0" name="pt18960"/>
            <p:cNvSpPr/>
            <p:nvPr/>
          </p:nvSpPr>
          <p:spPr>
            <a:xfrm>
              <a:off x="6516710" y="35302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1" name="pt18961"/>
            <p:cNvSpPr/>
            <p:nvPr/>
          </p:nvSpPr>
          <p:spPr>
            <a:xfrm>
              <a:off x="6519911" y="3246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2" name="pt18962"/>
            <p:cNvSpPr/>
            <p:nvPr/>
          </p:nvSpPr>
          <p:spPr>
            <a:xfrm>
              <a:off x="6388822" y="3455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3" name="pt18963"/>
            <p:cNvSpPr/>
            <p:nvPr/>
          </p:nvSpPr>
          <p:spPr>
            <a:xfrm>
              <a:off x="6418057" y="3598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4" name="pt18964"/>
            <p:cNvSpPr/>
            <p:nvPr/>
          </p:nvSpPr>
          <p:spPr>
            <a:xfrm>
              <a:off x="6524572" y="3394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5" name="pt18965"/>
            <p:cNvSpPr/>
            <p:nvPr/>
          </p:nvSpPr>
          <p:spPr>
            <a:xfrm>
              <a:off x="6598020" y="3329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6" name="pt18966"/>
            <p:cNvSpPr/>
            <p:nvPr/>
          </p:nvSpPr>
          <p:spPr>
            <a:xfrm>
              <a:off x="7052267" y="3391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7" name="pt18967"/>
            <p:cNvSpPr/>
            <p:nvPr/>
          </p:nvSpPr>
          <p:spPr>
            <a:xfrm>
              <a:off x="7274026" y="3369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8" name="pt18968"/>
            <p:cNvSpPr/>
            <p:nvPr/>
          </p:nvSpPr>
          <p:spPr>
            <a:xfrm>
              <a:off x="6592293" y="3463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9" name="pt18969"/>
            <p:cNvSpPr/>
            <p:nvPr/>
          </p:nvSpPr>
          <p:spPr>
            <a:xfrm>
              <a:off x="6919840" y="3273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0" name="pt18970"/>
            <p:cNvSpPr/>
            <p:nvPr/>
          </p:nvSpPr>
          <p:spPr>
            <a:xfrm>
              <a:off x="6768534" y="3480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1" name="pt18971"/>
            <p:cNvSpPr/>
            <p:nvPr/>
          </p:nvSpPr>
          <p:spPr>
            <a:xfrm>
              <a:off x="7172879" y="3236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2" name="pt18972"/>
            <p:cNvSpPr/>
            <p:nvPr/>
          </p:nvSpPr>
          <p:spPr>
            <a:xfrm>
              <a:off x="6302806" y="34535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3" name="pt18973"/>
            <p:cNvSpPr/>
            <p:nvPr/>
          </p:nvSpPr>
          <p:spPr>
            <a:xfrm>
              <a:off x="6581770" y="31305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4" name="pt18974"/>
            <p:cNvSpPr/>
            <p:nvPr/>
          </p:nvSpPr>
          <p:spPr>
            <a:xfrm>
              <a:off x="6409083" y="32205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5" name="pt18975"/>
            <p:cNvSpPr/>
            <p:nvPr/>
          </p:nvSpPr>
          <p:spPr>
            <a:xfrm>
              <a:off x="6651605" y="3438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6" name="pt18976"/>
            <p:cNvSpPr/>
            <p:nvPr/>
          </p:nvSpPr>
          <p:spPr>
            <a:xfrm>
              <a:off x="6421554" y="3281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7" name="pt18977"/>
            <p:cNvSpPr/>
            <p:nvPr/>
          </p:nvSpPr>
          <p:spPr>
            <a:xfrm>
              <a:off x="6414740" y="3226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8" name="pt18978"/>
            <p:cNvSpPr/>
            <p:nvPr/>
          </p:nvSpPr>
          <p:spPr>
            <a:xfrm>
              <a:off x="6451130" y="32946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9" name="pt18979"/>
            <p:cNvSpPr/>
            <p:nvPr/>
          </p:nvSpPr>
          <p:spPr>
            <a:xfrm>
              <a:off x="6857853" y="32410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0" name="pt18980"/>
            <p:cNvSpPr/>
            <p:nvPr/>
          </p:nvSpPr>
          <p:spPr>
            <a:xfrm>
              <a:off x="6976440" y="3351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1" name="pt18981"/>
            <p:cNvSpPr/>
            <p:nvPr/>
          </p:nvSpPr>
          <p:spPr>
            <a:xfrm>
              <a:off x="6753556" y="3238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2" name="pt18982"/>
            <p:cNvSpPr/>
            <p:nvPr/>
          </p:nvSpPr>
          <p:spPr>
            <a:xfrm>
              <a:off x="6661640" y="3549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3" name="pt18983"/>
            <p:cNvSpPr/>
            <p:nvPr/>
          </p:nvSpPr>
          <p:spPr>
            <a:xfrm>
              <a:off x="6537364" y="30708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4" name="pt18984"/>
            <p:cNvSpPr/>
            <p:nvPr/>
          </p:nvSpPr>
          <p:spPr>
            <a:xfrm>
              <a:off x="6418706" y="3163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5" name="pt18985"/>
            <p:cNvSpPr/>
            <p:nvPr/>
          </p:nvSpPr>
          <p:spPr>
            <a:xfrm>
              <a:off x="6492682" y="3467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6" name="pt18986"/>
            <p:cNvSpPr/>
            <p:nvPr/>
          </p:nvSpPr>
          <p:spPr>
            <a:xfrm>
              <a:off x="6751930" y="33838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7" name="pt18987"/>
            <p:cNvSpPr/>
            <p:nvPr/>
          </p:nvSpPr>
          <p:spPr>
            <a:xfrm>
              <a:off x="7206640" y="3326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8" name="pt18988"/>
            <p:cNvSpPr/>
            <p:nvPr/>
          </p:nvSpPr>
          <p:spPr>
            <a:xfrm>
              <a:off x="6789535" y="3482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9" name="pt18989"/>
            <p:cNvSpPr/>
            <p:nvPr/>
          </p:nvSpPr>
          <p:spPr>
            <a:xfrm>
              <a:off x="6429120" y="3494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0" name="pt18990"/>
            <p:cNvSpPr/>
            <p:nvPr/>
          </p:nvSpPr>
          <p:spPr>
            <a:xfrm>
              <a:off x="6528917" y="3452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1" name="pt18991"/>
            <p:cNvSpPr/>
            <p:nvPr/>
          </p:nvSpPr>
          <p:spPr>
            <a:xfrm>
              <a:off x="6535120" y="3382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2" name="pt18992"/>
            <p:cNvSpPr/>
            <p:nvPr/>
          </p:nvSpPr>
          <p:spPr>
            <a:xfrm>
              <a:off x="6599274" y="3463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3" name="pt18993"/>
            <p:cNvSpPr/>
            <p:nvPr/>
          </p:nvSpPr>
          <p:spPr>
            <a:xfrm>
              <a:off x="6530068" y="3585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4" name="pt18994"/>
            <p:cNvSpPr/>
            <p:nvPr/>
          </p:nvSpPr>
          <p:spPr>
            <a:xfrm>
              <a:off x="6700492" y="3453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5" name="pt18995"/>
            <p:cNvSpPr/>
            <p:nvPr/>
          </p:nvSpPr>
          <p:spPr>
            <a:xfrm>
              <a:off x="6816192" y="3400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6" name="pt18996"/>
            <p:cNvSpPr/>
            <p:nvPr/>
          </p:nvSpPr>
          <p:spPr>
            <a:xfrm>
              <a:off x="6630482" y="350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7" name="pt18997"/>
            <p:cNvSpPr/>
            <p:nvPr/>
          </p:nvSpPr>
          <p:spPr>
            <a:xfrm>
              <a:off x="6669360" y="3537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8" name="pt18998"/>
            <p:cNvSpPr/>
            <p:nvPr/>
          </p:nvSpPr>
          <p:spPr>
            <a:xfrm>
              <a:off x="6512442" y="3462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9" name="pt18999"/>
            <p:cNvSpPr/>
            <p:nvPr/>
          </p:nvSpPr>
          <p:spPr>
            <a:xfrm>
              <a:off x="7051804" y="3436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0" name="pt19000"/>
            <p:cNvSpPr/>
            <p:nvPr/>
          </p:nvSpPr>
          <p:spPr>
            <a:xfrm>
              <a:off x="6726956" y="3435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1" name="pt19001"/>
            <p:cNvSpPr/>
            <p:nvPr/>
          </p:nvSpPr>
          <p:spPr>
            <a:xfrm>
              <a:off x="7049361" y="3482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2" name="pt19002"/>
            <p:cNvSpPr/>
            <p:nvPr/>
          </p:nvSpPr>
          <p:spPr>
            <a:xfrm>
              <a:off x="6849497" y="3379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3" name="pt19003"/>
            <p:cNvSpPr/>
            <p:nvPr/>
          </p:nvSpPr>
          <p:spPr>
            <a:xfrm>
              <a:off x="6858445" y="3436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4" name="pt19004"/>
            <p:cNvSpPr/>
            <p:nvPr/>
          </p:nvSpPr>
          <p:spPr>
            <a:xfrm>
              <a:off x="6602648" y="35270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5" name="pt19005"/>
            <p:cNvSpPr/>
            <p:nvPr/>
          </p:nvSpPr>
          <p:spPr>
            <a:xfrm>
              <a:off x="6720290" y="3457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6" name="pt19006"/>
            <p:cNvSpPr/>
            <p:nvPr/>
          </p:nvSpPr>
          <p:spPr>
            <a:xfrm>
              <a:off x="6610246" y="35253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7" name="pt19007"/>
            <p:cNvSpPr/>
            <p:nvPr/>
          </p:nvSpPr>
          <p:spPr>
            <a:xfrm>
              <a:off x="6758088" y="3440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8" name="pt19008"/>
            <p:cNvSpPr/>
            <p:nvPr/>
          </p:nvSpPr>
          <p:spPr>
            <a:xfrm>
              <a:off x="7128833" y="3487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9" name="pt19009"/>
            <p:cNvSpPr/>
            <p:nvPr/>
          </p:nvSpPr>
          <p:spPr>
            <a:xfrm>
              <a:off x="7267656" y="3538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0" name="pt19010"/>
            <p:cNvSpPr/>
            <p:nvPr/>
          </p:nvSpPr>
          <p:spPr>
            <a:xfrm>
              <a:off x="6969440" y="3529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1" name="pt19011"/>
            <p:cNvSpPr/>
            <p:nvPr/>
          </p:nvSpPr>
          <p:spPr>
            <a:xfrm>
              <a:off x="6861299" y="3418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2" name="pt19012"/>
            <p:cNvSpPr/>
            <p:nvPr/>
          </p:nvSpPr>
          <p:spPr>
            <a:xfrm>
              <a:off x="7026503" y="3357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3" name="pt19013"/>
            <p:cNvSpPr/>
            <p:nvPr/>
          </p:nvSpPr>
          <p:spPr>
            <a:xfrm>
              <a:off x="6592344" y="3418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4" name="pt19014"/>
            <p:cNvSpPr/>
            <p:nvPr/>
          </p:nvSpPr>
          <p:spPr>
            <a:xfrm>
              <a:off x="6485508" y="3587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5" name="pt19015"/>
            <p:cNvSpPr/>
            <p:nvPr/>
          </p:nvSpPr>
          <p:spPr>
            <a:xfrm>
              <a:off x="6303179" y="32790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6" name="pt19016"/>
            <p:cNvSpPr/>
            <p:nvPr/>
          </p:nvSpPr>
          <p:spPr>
            <a:xfrm>
              <a:off x="6681117" y="35192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7" name="pt19017"/>
            <p:cNvSpPr/>
            <p:nvPr/>
          </p:nvSpPr>
          <p:spPr>
            <a:xfrm>
              <a:off x="6352528" y="3548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8" name="pt19018"/>
            <p:cNvSpPr/>
            <p:nvPr/>
          </p:nvSpPr>
          <p:spPr>
            <a:xfrm>
              <a:off x="6633015" y="3454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9" name="pt19019"/>
            <p:cNvSpPr/>
            <p:nvPr/>
          </p:nvSpPr>
          <p:spPr>
            <a:xfrm>
              <a:off x="6710301" y="3450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0" name="pt19020"/>
            <p:cNvSpPr/>
            <p:nvPr/>
          </p:nvSpPr>
          <p:spPr>
            <a:xfrm>
              <a:off x="6564523" y="32716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1" name="pt19021"/>
            <p:cNvSpPr/>
            <p:nvPr/>
          </p:nvSpPr>
          <p:spPr>
            <a:xfrm>
              <a:off x="6941137" y="3417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2" name="pt19022"/>
            <p:cNvSpPr/>
            <p:nvPr/>
          </p:nvSpPr>
          <p:spPr>
            <a:xfrm>
              <a:off x="6297085" y="3077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3" name="pt19023"/>
            <p:cNvSpPr/>
            <p:nvPr/>
          </p:nvSpPr>
          <p:spPr>
            <a:xfrm>
              <a:off x="6831067" y="335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4" name="pt19024"/>
            <p:cNvSpPr/>
            <p:nvPr/>
          </p:nvSpPr>
          <p:spPr>
            <a:xfrm>
              <a:off x="6475422" y="3281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5" name="pt19025"/>
            <p:cNvSpPr/>
            <p:nvPr/>
          </p:nvSpPr>
          <p:spPr>
            <a:xfrm>
              <a:off x="7148214" y="3404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6" name="pt19026"/>
            <p:cNvSpPr/>
            <p:nvPr/>
          </p:nvSpPr>
          <p:spPr>
            <a:xfrm>
              <a:off x="6341986" y="3443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7" name="pt19027"/>
            <p:cNvSpPr/>
            <p:nvPr/>
          </p:nvSpPr>
          <p:spPr>
            <a:xfrm>
              <a:off x="6526732" y="3360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8" name="pt19028"/>
            <p:cNvSpPr/>
            <p:nvPr/>
          </p:nvSpPr>
          <p:spPr>
            <a:xfrm>
              <a:off x="7275132" y="3539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9" name="pt19029"/>
            <p:cNvSpPr/>
            <p:nvPr/>
          </p:nvSpPr>
          <p:spPr>
            <a:xfrm>
              <a:off x="6432154" y="3415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0" name="pt19030"/>
            <p:cNvSpPr/>
            <p:nvPr/>
          </p:nvSpPr>
          <p:spPr>
            <a:xfrm>
              <a:off x="6530936" y="3609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1" name="pt19031"/>
            <p:cNvSpPr/>
            <p:nvPr/>
          </p:nvSpPr>
          <p:spPr>
            <a:xfrm>
              <a:off x="7190055" y="3110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2" name="pt19032"/>
            <p:cNvSpPr/>
            <p:nvPr/>
          </p:nvSpPr>
          <p:spPr>
            <a:xfrm>
              <a:off x="6225096" y="3354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3" name="pt19033"/>
            <p:cNvSpPr/>
            <p:nvPr/>
          </p:nvSpPr>
          <p:spPr>
            <a:xfrm>
              <a:off x="6710835" y="3374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4" name="pt19034"/>
            <p:cNvSpPr/>
            <p:nvPr/>
          </p:nvSpPr>
          <p:spPr>
            <a:xfrm>
              <a:off x="6721087" y="3548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5" name="pt19035"/>
            <p:cNvSpPr/>
            <p:nvPr/>
          </p:nvSpPr>
          <p:spPr>
            <a:xfrm>
              <a:off x="6476251" y="3548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6" name="pt19036"/>
            <p:cNvSpPr/>
            <p:nvPr/>
          </p:nvSpPr>
          <p:spPr>
            <a:xfrm>
              <a:off x="6771266" y="3614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7" name="pt19037"/>
            <p:cNvSpPr/>
            <p:nvPr/>
          </p:nvSpPr>
          <p:spPr>
            <a:xfrm>
              <a:off x="6417896" y="32375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8" name="pt19038"/>
            <p:cNvSpPr/>
            <p:nvPr/>
          </p:nvSpPr>
          <p:spPr>
            <a:xfrm>
              <a:off x="6479292" y="32669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9" name="pt19039"/>
            <p:cNvSpPr/>
            <p:nvPr/>
          </p:nvSpPr>
          <p:spPr>
            <a:xfrm>
              <a:off x="7214784" y="3538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0" name="pt19040"/>
            <p:cNvSpPr/>
            <p:nvPr/>
          </p:nvSpPr>
          <p:spPr>
            <a:xfrm>
              <a:off x="6496018" y="3308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1" name="pt19041"/>
            <p:cNvSpPr/>
            <p:nvPr/>
          </p:nvSpPr>
          <p:spPr>
            <a:xfrm>
              <a:off x="7165351" y="3529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2" name="pt19042"/>
            <p:cNvSpPr/>
            <p:nvPr/>
          </p:nvSpPr>
          <p:spPr>
            <a:xfrm>
              <a:off x="6948638" y="3514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3" name="pt19043"/>
            <p:cNvSpPr/>
            <p:nvPr/>
          </p:nvSpPr>
          <p:spPr>
            <a:xfrm>
              <a:off x="6534066" y="3519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4" name="pt19044"/>
            <p:cNvSpPr/>
            <p:nvPr/>
          </p:nvSpPr>
          <p:spPr>
            <a:xfrm>
              <a:off x="7008305" y="3457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5" name="pt19045"/>
            <p:cNvSpPr/>
            <p:nvPr/>
          </p:nvSpPr>
          <p:spPr>
            <a:xfrm>
              <a:off x="6347617" y="3354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6" name="pt19046"/>
            <p:cNvSpPr/>
            <p:nvPr/>
          </p:nvSpPr>
          <p:spPr>
            <a:xfrm>
              <a:off x="6526526" y="3570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7" name="pt19047"/>
            <p:cNvSpPr/>
            <p:nvPr/>
          </p:nvSpPr>
          <p:spPr>
            <a:xfrm>
              <a:off x="6161888" y="3308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8" name="pt19048"/>
            <p:cNvSpPr/>
            <p:nvPr/>
          </p:nvSpPr>
          <p:spPr>
            <a:xfrm>
              <a:off x="6437759" y="3389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9" name="pt19049"/>
            <p:cNvSpPr/>
            <p:nvPr/>
          </p:nvSpPr>
          <p:spPr>
            <a:xfrm>
              <a:off x="6497181" y="36377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0" name="pt19050"/>
            <p:cNvSpPr/>
            <p:nvPr/>
          </p:nvSpPr>
          <p:spPr>
            <a:xfrm>
              <a:off x="6626587" y="34989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1" name="pt19051"/>
            <p:cNvSpPr/>
            <p:nvPr/>
          </p:nvSpPr>
          <p:spPr>
            <a:xfrm>
              <a:off x="6431627" y="3358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2" name="pt19052"/>
            <p:cNvSpPr/>
            <p:nvPr/>
          </p:nvSpPr>
          <p:spPr>
            <a:xfrm>
              <a:off x="6162415" y="31364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3" name="pt19053"/>
            <p:cNvSpPr/>
            <p:nvPr/>
          </p:nvSpPr>
          <p:spPr>
            <a:xfrm>
              <a:off x="6558872" y="35187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4" name="pt19054"/>
            <p:cNvSpPr/>
            <p:nvPr/>
          </p:nvSpPr>
          <p:spPr>
            <a:xfrm>
              <a:off x="6905589" y="3406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5" name="pt19055"/>
            <p:cNvSpPr/>
            <p:nvPr/>
          </p:nvSpPr>
          <p:spPr>
            <a:xfrm>
              <a:off x="6646778" y="3468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6" name="pt19056"/>
            <p:cNvSpPr/>
            <p:nvPr/>
          </p:nvSpPr>
          <p:spPr>
            <a:xfrm>
              <a:off x="6435098" y="3303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7" name="pt19057"/>
            <p:cNvSpPr/>
            <p:nvPr/>
          </p:nvSpPr>
          <p:spPr>
            <a:xfrm>
              <a:off x="6885687" y="3425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8" name="pt19058"/>
            <p:cNvSpPr/>
            <p:nvPr/>
          </p:nvSpPr>
          <p:spPr>
            <a:xfrm>
              <a:off x="6476733" y="34876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9" name="pt19059"/>
            <p:cNvSpPr/>
            <p:nvPr/>
          </p:nvSpPr>
          <p:spPr>
            <a:xfrm>
              <a:off x="6958936" y="3286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0" name="pt19060"/>
            <p:cNvSpPr/>
            <p:nvPr/>
          </p:nvSpPr>
          <p:spPr>
            <a:xfrm>
              <a:off x="6352335" y="3243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1" name="pt19061"/>
            <p:cNvSpPr/>
            <p:nvPr/>
          </p:nvSpPr>
          <p:spPr>
            <a:xfrm>
              <a:off x="6426851" y="3602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2" name="pt19062"/>
            <p:cNvSpPr/>
            <p:nvPr/>
          </p:nvSpPr>
          <p:spPr>
            <a:xfrm>
              <a:off x="6528435" y="3694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3" name="pt19063"/>
            <p:cNvSpPr/>
            <p:nvPr/>
          </p:nvSpPr>
          <p:spPr>
            <a:xfrm>
              <a:off x="6586179" y="3537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4" name="pt19064"/>
            <p:cNvSpPr/>
            <p:nvPr/>
          </p:nvSpPr>
          <p:spPr>
            <a:xfrm>
              <a:off x="6489609" y="3288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5" name="pt19065"/>
            <p:cNvSpPr/>
            <p:nvPr/>
          </p:nvSpPr>
          <p:spPr>
            <a:xfrm>
              <a:off x="6458252" y="3602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6" name="pt19066"/>
            <p:cNvSpPr/>
            <p:nvPr/>
          </p:nvSpPr>
          <p:spPr>
            <a:xfrm>
              <a:off x="6985652" y="3552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7" name="pt19067"/>
            <p:cNvSpPr/>
            <p:nvPr/>
          </p:nvSpPr>
          <p:spPr>
            <a:xfrm>
              <a:off x="6391746" y="34356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8" name="pt19068"/>
            <p:cNvSpPr/>
            <p:nvPr/>
          </p:nvSpPr>
          <p:spPr>
            <a:xfrm>
              <a:off x="6587909" y="3548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9" name="pt19069"/>
            <p:cNvSpPr/>
            <p:nvPr/>
          </p:nvSpPr>
          <p:spPr>
            <a:xfrm>
              <a:off x="6879941" y="3308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0" name="pt19070"/>
            <p:cNvSpPr/>
            <p:nvPr/>
          </p:nvSpPr>
          <p:spPr>
            <a:xfrm>
              <a:off x="6585897" y="3549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1" name="pt19071"/>
            <p:cNvSpPr/>
            <p:nvPr/>
          </p:nvSpPr>
          <p:spPr>
            <a:xfrm>
              <a:off x="6528184" y="3550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2" name="pt19072"/>
            <p:cNvSpPr/>
            <p:nvPr/>
          </p:nvSpPr>
          <p:spPr>
            <a:xfrm>
              <a:off x="6482127" y="3644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3" name="pt19073"/>
            <p:cNvSpPr/>
            <p:nvPr/>
          </p:nvSpPr>
          <p:spPr>
            <a:xfrm>
              <a:off x="6700421" y="3509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4" name="pt19074"/>
            <p:cNvSpPr/>
            <p:nvPr/>
          </p:nvSpPr>
          <p:spPr>
            <a:xfrm>
              <a:off x="6717494" y="35723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5" name="pt19075"/>
            <p:cNvSpPr/>
            <p:nvPr/>
          </p:nvSpPr>
          <p:spPr>
            <a:xfrm>
              <a:off x="6573188" y="32431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6" name="pt19076"/>
            <p:cNvSpPr/>
            <p:nvPr/>
          </p:nvSpPr>
          <p:spPr>
            <a:xfrm>
              <a:off x="7215890" y="3627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7" name="pt19077"/>
            <p:cNvSpPr/>
            <p:nvPr/>
          </p:nvSpPr>
          <p:spPr>
            <a:xfrm>
              <a:off x="6482879" y="3559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8" name="pt19078"/>
            <p:cNvSpPr/>
            <p:nvPr/>
          </p:nvSpPr>
          <p:spPr>
            <a:xfrm>
              <a:off x="6423553" y="3443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9" name="pt19079"/>
            <p:cNvSpPr/>
            <p:nvPr/>
          </p:nvSpPr>
          <p:spPr>
            <a:xfrm>
              <a:off x="6410092" y="3630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0" name="pt19080"/>
            <p:cNvSpPr/>
            <p:nvPr/>
          </p:nvSpPr>
          <p:spPr>
            <a:xfrm>
              <a:off x="6454877" y="3647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1" name="pt19081"/>
            <p:cNvSpPr/>
            <p:nvPr/>
          </p:nvSpPr>
          <p:spPr>
            <a:xfrm>
              <a:off x="6649143" y="3541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2" name="pt19082"/>
            <p:cNvSpPr/>
            <p:nvPr/>
          </p:nvSpPr>
          <p:spPr>
            <a:xfrm>
              <a:off x="6653020" y="3511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3" name="pt19083"/>
            <p:cNvSpPr/>
            <p:nvPr/>
          </p:nvSpPr>
          <p:spPr>
            <a:xfrm>
              <a:off x="6946138" y="3354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4" name="pt19084"/>
            <p:cNvSpPr/>
            <p:nvPr/>
          </p:nvSpPr>
          <p:spPr>
            <a:xfrm>
              <a:off x="6519982" y="35985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5" name="pt19085"/>
            <p:cNvSpPr/>
            <p:nvPr/>
          </p:nvSpPr>
          <p:spPr>
            <a:xfrm>
              <a:off x="6471758" y="3623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6" name="pt19086"/>
            <p:cNvSpPr/>
            <p:nvPr/>
          </p:nvSpPr>
          <p:spPr>
            <a:xfrm>
              <a:off x="6756854" y="3432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7" name="pt19087"/>
            <p:cNvSpPr/>
            <p:nvPr/>
          </p:nvSpPr>
          <p:spPr>
            <a:xfrm>
              <a:off x="6692000" y="3538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8" name="pt19088"/>
            <p:cNvSpPr/>
            <p:nvPr/>
          </p:nvSpPr>
          <p:spPr>
            <a:xfrm>
              <a:off x="6669758" y="3292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9" name="pt19089"/>
            <p:cNvSpPr/>
            <p:nvPr/>
          </p:nvSpPr>
          <p:spPr>
            <a:xfrm>
              <a:off x="6743053" y="3501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0" name="pt19090"/>
            <p:cNvSpPr/>
            <p:nvPr/>
          </p:nvSpPr>
          <p:spPr>
            <a:xfrm>
              <a:off x="6573124" y="3554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1" name="pt19091"/>
            <p:cNvSpPr/>
            <p:nvPr/>
          </p:nvSpPr>
          <p:spPr>
            <a:xfrm>
              <a:off x="6647755" y="3528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2" name="pt19092"/>
            <p:cNvSpPr/>
            <p:nvPr/>
          </p:nvSpPr>
          <p:spPr>
            <a:xfrm>
              <a:off x="6471044" y="3332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3" name="pt19093"/>
            <p:cNvSpPr/>
            <p:nvPr/>
          </p:nvSpPr>
          <p:spPr>
            <a:xfrm>
              <a:off x="6325279" y="37079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4" name="pt19094"/>
            <p:cNvSpPr/>
            <p:nvPr/>
          </p:nvSpPr>
          <p:spPr>
            <a:xfrm>
              <a:off x="6775547" y="3292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5" name="pt19095"/>
            <p:cNvSpPr/>
            <p:nvPr/>
          </p:nvSpPr>
          <p:spPr>
            <a:xfrm>
              <a:off x="6948028" y="3264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6" name="pt19096"/>
            <p:cNvSpPr/>
            <p:nvPr/>
          </p:nvSpPr>
          <p:spPr>
            <a:xfrm>
              <a:off x="6257642" y="3141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7" name="pt19097"/>
            <p:cNvSpPr/>
            <p:nvPr/>
          </p:nvSpPr>
          <p:spPr>
            <a:xfrm>
              <a:off x="6560454" y="3556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8" name="pt19098"/>
            <p:cNvSpPr/>
            <p:nvPr/>
          </p:nvSpPr>
          <p:spPr>
            <a:xfrm>
              <a:off x="6533230" y="3507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9" name="pt19099"/>
            <p:cNvSpPr/>
            <p:nvPr/>
          </p:nvSpPr>
          <p:spPr>
            <a:xfrm>
              <a:off x="6708848" y="3521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0" name="pt19100"/>
            <p:cNvSpPr/>
            <p:nvPr/>
          </p:nvSpPr>
          <p:spPr>
            <a:xfrm>
              <a:off x="6494925" y="3520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1" name="pt19101"/>
            <p:cNvSpPr/>
            <p:nvPr/>
          </p:nvSpPr>
          <p:spPr>
            <a:xfrm>
              <a:off x="6516318" y="3564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2" name="pt19102"/>
            <p:cNvSpPr/>
            <p:nvPr/>
          </p:nvSpPr>
          <p:spPr>
            <a:xfrm>
              <a:off x="6610973" y="3459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3" name="pt19103"/>
            <p:cNvSpPr/>
            <p:nvPr/>
          </p:nvSpPr>
          <p:spPr>
            <a:xfrm>
              <a:off x="6541883" y="3523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4" name="pt19104"/>
            <p:cNvSpPr/>
            <p:nvPr/>
          </p:nvSpPr>
          <p:spPr>
            <a:xfrm>
              <a:off x="6864648" y="3429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5" name="pt19105"/>
            <p:cNvSpPr/>
            <p:nvPr/>
          </p:nvSpPr>
          <p:spPr>
            <a:xfrm>
              <a:off x="6714601" y="3391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6" name="pt19106"/>
            <p:cNvSpPr/>
            <p:nvPr/>
          </p:nvSpPr>
          <p:spPr>
            <a:xfrm>
              <a:off x="6726506" y="3443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7" name="pt19107"/>
            <p:cNvSpPr/>
            <p:nvPr/>
          </p:nvSpPr>
          <p:spPr>
            <a:xfrm>
              <a:off x="6403825" y="3554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8" name="pt19108"/>
            <p:cNvSpPr/>
            <p:nvPr/>
          </p:nvSpPr>
          <p:spPr>
            <a:xfrm>
              <a:off x="6462803" y="35015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9" name="pt19109"/>
            <p:cNvSpPr/>
            <p:nvPr/>
          </p:nvSpPr>
          <p:spPr>
            <a:xfrm>
              <a:off x="7141818" y="3478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0" name="pt19110"/>
            <p:cNvSpPr/>
            <p:nvPr/>
          </p:nvSpPr>
          <p:spPr>
            <a:xfrm>
              <a:off x="6457976" y="3532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1" name="pt19111"/>
            <p:cNvSpPr/>
            <p:nvPr/>
          </p:nvSpPr>
          <p:spPr>
            <a:xfrm>
              <a:off x="6747115" y="3463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2" name="pt19112"/>
            <p:cNvSpPr/>
            <p:nvPr/>
          </p:nvSpPr>
          <p:spPr>
            <a:xfrm>
              <a:off x="6301906" y="3670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3" name="pt19113"/>
            <p:cNvSpPr/>
            <p:nvPr/>
          </p:nvSpPr>
          <p:spPr>
            <a:xfrm>
              <a:off x="6207187" y="3458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4" name="pt19114"/>
            <p:cNvSpPr/>
            <p:nvPr/>
          </p:nvSpPr>
          <p:spPr>
            <a:xfrm>
              <a:off x="6720805" y="3488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5" name="pt19115"/>
            <p:cNvSpPr/>
            <p:nvPr/>
          </p:nvSpPr>
          <p:spPr>
            <a:xfrm>
              <a:off x="6347572" y="3662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6" name="pt19116"/>
            <p:cNvSpPr/>
            <p:nvPr/>
          </p:nvSpPr>
          <p:spPr>
            <a:xfrm>
              <a:off x="6574525" y="3518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7" name="pt19117"/>
            <p:cNvSpPr/>
            <p:nvPr/>
          </p:nvSpPr>
          <p:spPr>
            <a:xfrm>
              <a:off x="6607598" y="35073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8" name="pt19118"/>
            <p:cNvSpPr/>
            <p:nvPr/>
          </p:nvSpPr>
          <p:spPr>
            <a:xfrm>
              <a:off x="6807064" y="3426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9" name="pt19119"/>
            <p:cNvSpPr/>
            <p:nvPr/>
          </p:nvSpPr>
          <p:spPr>
            <a:xfrm>
              <a:off x="6873853" y="3461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0" name="pt19120"/>
            <p:cNvSpPr/>
            <p:nvPr/>
          </p:nvSpPr>
          <p:spPr>
            <a:xfrm>
              <a:off x="6571883" y="35092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1" name="pt19121"/>
            <p:cNvSpPr/>
            <p:nvPr/>
          </p:nvSpPr>
          <p:spPr>
            <a:xfrm>
              <a:off x="6469765" y="3540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2" name="pt19122"/>
            <p:cNvSpPr/>
            <p:nvPr/>
          </p:nvSpPr>
          <p:spPr>
            <a:xfrm>
              <a:off x="7091575" y="3621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3" name="pt19123"/>
            <p:cNvSpPr/>
            <p:nvPr/>
          </p:nvSpPr>
          <p:spPr>
            <a:xfrm>
              <a:off x="6442124" y="36095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4" name="pt19124"/>
            <p:cNvSpPr/>
            <p:nvPr/>
          </p:nvSpPr>
          <p:spPr>
            <a:xfrm>
              <a:off x="6597062" y="325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5" name="pt19125"/>
            <p:cNvSpPr/>
            <p:nvPr/>
          </p:nvSpPr>
          <p:spPr>
            <a:xfrm>
              <a:off x="6414759" y="3390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6" name="pt19126"/>
            <p:cNvSpPr/>
            <p:nvPr/>
          </p:nvSpPr>
          <p:spPr>
            <a:xfrm>
              <a:off x="6809591" y="3476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7" name="pt19127"/>
            <p:cNvSpPr/>
            <p:nvPr/>
          </p:nvSpPr>
          <p:spPr>
            <a:xfrm>
              <a:off x="6356192" y="3697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8" name="pt19128"/>
            <p:cNvSpPr/>
            <p:nvPr/>
          </p:nvSpPr>
          <p:spPr>
            <a:xfrm>
              <a:off x="6768264" y="34951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9" name="pt19129"/>
            <p:cNvSpPr/>
            <p:nvPr/>
          </p:nvSpPr>
          <p:spPr>
            <a:xfrm>
              <a:off x="6609379" y="3569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0" name="pt19130"/>
            <p:cNvSpPr/>
            <p:nvPr/>
          </p:nvSpPr>
          <p:spPr>
            <a:xfrm>
              <a:off x="6290027" y="3195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1" name="pt19131"/>
            <p:cNvSpPr/>
            <p:nvPr/>
          </p:nvSpPr>
          <p:spPr>
            <a:xfrm>
              <a:off x="6429531" y="35589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2" name="pt19132"/>
            <p:cNvSpPr/>
            <p:nvPr/>
          </p:nvSpPr>
          <p:spPr>
            <a:xfrm>
              <a:off x="6617266" y="3598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3" name="pt19133"/>
            <p:cNvSpPr/>
            <p:nvPr/>
          </p:nvSpPr>
          <p:spPr>
            <a:xfrm>
              <a:off x="6288214" y="3329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4" name="pt19134"/>
            <p:cNvSpPr/>
            <p:nvPr/>
          </p:nvSpPr>
          <p:spPr>
            <a:xfrm>
              <a:off x="6343201" y="3526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5" name="pt19135"/>
            <p:cNvSpPr/>
            <p:nvPr/>
          </p:nvSpPr>
          <p:spPr>
            <a:xfrm>
              <a:off x="6539157" y="3518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6" name="pt19136"/>
            <p:cNvSpPr/>
            <p:nvPr/>
          </p:nvSpPr>
          <p:spPr>
            <a:xfrm>
              <a:off x="7198045" y="3452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7" name="pt19137"/>
            <p:cNvSpPr/>
            <p:nvPr/>
          </p:nvSpPr>
          <p:spPr>
            <a:xfrm>
              <a:off x="6524469" y="3495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8" name="pt19138"/>
            <p:cNvSpPr/>
            <p:nvPr/>
          </p:nvSpPr>
          <p:spPr>
            <a:xfrm>
              <a:off x="6668023" y="3370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9" name="pt19139"/>
            <p:cNvSpPr/>
            <p:nvPr/>
          </p:nvSpPr>
          <p:spPr>
            <a:xfrm>
              <a:off x="7213711" y="3465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0" name="pt19140"/>
            <p:cNvSpPr/>
            <p:nvPr/>
          </p:nvSpPr>
          <p:spPr>
            <a:xfrm>
              <a:off x="6891023" y="3446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1" name="pt19141"/>
            <p:cNvSpPr/>
            <p:nvPr/>
          </p:nvSpPr>
          <p:spPr>
            <a:xfrm>
              <a:off x="7050422" y="3416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2" name="pt19142"/>
            <p:cNvSpPr/>
            <p:nvPr/>
          </p:nvSpPr>
          <p:spPr>
            <a:xfrm>
              <a:off x="6733539" y="33376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3" name="pt19143"/>
            <p:cNvSpPr/>
            <p:nvPr/>
          </p:nvSpPr>
          <p:spPr>
            <a:xfrm>
              <a:off x="6300306" y="3232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4" name="pt19144"/>
            <p:cNvSpPr/>
            <p:nvPr/>
          </p:nvSpPr>
          <p:spPr>
            <a:xfrm>
              <a:off x="6325883" y="3238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5" name="pt19145"/>
            <p:cNvSpPr/>
            <p:nvPr/>
          </p:nvSpPr>
          <p:spPr>
            <a:xfrm>
              <a:off x="6326918" y="3204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6" name="pt19146"/>
            <p:cNvSpPr/>
            <p:nvPr/>
          </p:nvSpPr>
          <p:spPr>
            <a:xfrm>
              <a:off x="6334568" y="3196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7" name="pt19147"/>
            <p:cNvSpPr/>
            <p:nvPr/>
          </p:nvSpPr>
          <p:spPr>
            <a:xfrm>
              <a:off x="6565596" y="3407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8" name="pt19148"/>
            <p:cNvSpPr/>
            <p:nvPr/>
          </p:nvSpPr>
          <p:spPr>
            <a:xfrm>
              <a:off x="6688914" y="3460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9" name="pt19149"/>
            <p:cNvSpPr/>
            <p:nvPr/>
          </p:nvSpPr>
          <p:spPr>
            <a:xfrm>
              <a:off x="6311021" y="3359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0" name="pt19150"/>
            <p:cNvSpPr/>
            <p:nvPr/>
          </p:nvSpPr>
          <p:spPr>
            <a:xfrm>
              <a:off x="6454485" y="3404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1" name="pt19151"/>
            <p:cNvSpPr/>
            <p:nvPr/>
          </p:nvSpPr>
          <p:spPr>
            <a:xfrm>
              <a:off x="6223174" y="3162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2" name="pt19152"/>
            <p:cNvSpPr/>
            <p:nvPr/>
          </p:nvSpPr>
          <p:spPr>
            <a:xfrm>
              <a:off x="6349520" y="32974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3" name="pt19153"/>
            <p:cNvSpPr/>
            <p:nvPr/>
          </p:nvSpPr>
          <p:spPr>
            <a:xfrm>
              <a:off x="6553550" y="3440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4" name="pt19154"/>
            <p:cNvSpPr/>
            <p:nvPr/>
          </p:nvSpPr>
          <p:spPr>
            <a:xfrm>
              <a:off x="6991077" y="3475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5" name="pt19155"/>
            <p:cNvSpPr/>
            <p:nvPr/>
          </p:nvSpPr>
          <p:spPr>
            <a:xfrm>
              <a:off x="6473436" y="3376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6" name="pt19156"/>
            <p:cNvSpPr/>
            <p:nvPr/>
          </p:nvSpPr>
          <p:spPr>
            <a:xfrm>
              <a:off x="6286196" y="3231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7" name="pt19157"/>
            <p:cNvSpPr/>
            <p:nvPr/>
          </p:nvSpPr>
          <p:spPr>
            <a:xfrm>
              <a:off x="6260007" y="32369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8" name="pt19158"/>
            <p:cNvSpPr/>
            <p:nvPr/>
          </p:nvSpPr>
          <p:spPr>
            <a:xfrm>
              <a:off x="6605142" y="3442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9" name="pt19159"/>
            <p:cNvSpPr/>
            <p:nvPr/>
          </p:nvSpPr>
          <p:spPr>
            <a:xfrm>
              <a:off x="6717552" y="3465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0" name="pt19160"/>
            <p:cNvSpPr/>
            <p:nvPr/>
          </p:nvSpPr>
          <p:spPr>
            <a:xfrm>
              <a:off x="6603613" y="340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1" name="pt19161"/>
            <p:cNvSpPr/>
            <p:nvPr/>
          </p:nvSpPr>
          <p:spPr>
            <a:xfrm>
              <a:off x="6609565" y="3432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2" name="pt19162"/>
            <p:cNvSpPr/>
            <p:nvPr/>
          </p:nvSpPr>
          <p:spPr>
            <a:xfrm>
              <a:off x="6319609" y="3336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3" name="pt19163"/>
            <p:cNvSpPr/>
            <p:nvPr/>
          </p:nvSpPr>
          <p:spPr>
            <a:xfrm>
              <a:off x="6360165" y="3328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4" name="pt19164"/>
            <p:cNvSpPr/>
            <p:nvPr/>
          </p:nvSpPr>
          <p:spPr>
            <a:xfrm>
              <a:off x="6240440" y="3620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5" name="pt19165"/>
            <p:cNvSpPr/>
            <p:nvPr/>
          </p:nvSpPr>
          <p:spPr>
            <a:xfrm>
              <a:off x="6340218" y="3513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6" name="pt19166"/>
            <p:cNvSpPr/>
            <p:nvPr/>
          </p:nvSpPr>
          <p:spPr>
            <a:xfrm>
              <a:off x="6249902" y="3629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7" name="pt19167"/>
            <p:cNvSpPr/>
            <p:nvPr/>
          </p:nvSpPr>
          <p:spPr>
            <a:xfrm>
              <a:off x="6366760" y="3202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8" name="pt19168"/>
            <p:cNvSpPr/>
            <p:nvPr/>
          </p:nvSpPr>
          <p:spPr>
            <a:xfrm>
              <a:off x="7261890" y="3310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9" name="pt19169"/>
            <p:cNvSpPr/>
            <p:nvPr/>
          </p:nvSpPr>
          <p:spPr>
            <a:xfrm>
              <a:off x="6368682" y="3367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0" name="pt19170"/>
            <p:cNvSpPr/>
            <p:nvPr/>
          </p:nvSpPr>
          <p:spPr>
            <a:xfrm>
              <a:off x="6470151" y="3365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1" name="pt19171"/>
            <p:cNvSpPr/>
            <p:nvPr/>
          </p:nvSpPr>
          <p:spPr>
            <a:xfrm>
              <a:off x="6669180" y="3376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2" name="pt19172"/>
            <p:cNvSpPr/>
            <p:nvPr/>
          </p:nvSpPr>
          <p:spPr>
            <a:xfrm>
              <a:off x="6440768" y="3378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3" name="pt19173"/>
            <p:cNvSpPr/>
            <p:nvPr/>
          </p:nvSpPr>
          <p:spPr>
            <a:xfrm>
              <a:off x="6466969" y="3181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4" name="pt19174"/>
            <p:cNvSpPr/>
            <p:nvPr/>
          </p:nvSpPr>
          <p:spPr>
            <a:xfrm>
              <a:off x="7110583" y="3252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5" name="pt19175"/>
            <p:cNvSpPr/>
            <p:nvPr/>
          </p:nvSpPr>
          <p:spPr>
            <a:xfrm>
              <a:off x="6536316" y="33872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6" name="pt19176"/>
            <p:cNvSpPr/>
            <p:nvPr/>
          </p:nvSpPr>
          <p:spPr>
            <a:xfrm>
              <a:off x="6959605" y="3236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7" name="pt19177"/>
            <p:cNvSpPr/>
            <p:nvPr/>
          </p:nvSpPr>
          <p:spPr>
            <a:xfrm>
              <a:off x="6603735" y="3358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8" name="pt19178"/>
            <p:cNvSpPr/>
            <p:nvPr/>
          </p:nvSpPr>
          <p:spPr>
            <a:xfrm>
              <a:off x="6453495" y="3086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9" name="pt19179"/>
            <p:cNvSpPr/>
            <p:nvPr/>
          </p:nvSpPr>
          <p:spPr>
            <a:xfrm>
              <a:off x="6543760" y="3294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0" name="pt19180"/>
            <p:cNvSpPr/>
            <p:nvPr/>
          </p:nvSpPr>
          <p:spPr>
            <a:xfrm>
              <a:off x="6709189" y="3338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1" name="pt19181"/>
            <p:cNvSpPr/>
            <p:nvPr/>
          </p:nvSpPr>
          <p:spPr>
            <a:xfrm>
              <a:off x="6407450" y="3139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2" name="pt19182"/>
            <p:cNvSpPr/>
            <p:nvPr/>
          </p:nvSpPr>
          <p:spPr>
            <a:xfrm>
              <a:off x="6400238" y="3369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3" name="pt19183"/>
            <p:cNvSpPr/>
            <p:nvPr/>
          </p:nvSpPr>
          <p:spPr>
            <a:xfrm>
              <a:off x="6489506" y="3211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4" name="pt19184"/>
            <p:cNvSpPr/>
            <p:nvPr/>
          </p:nvSpPr>
          <p:spPr>
            <a:xfrm>
              <a:off x="6570655" y="3312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5" name="pt19185"/>
            <p:cNvSpPr/>
            <p:nvPr/>
          </p:nvSpPr>
          <p:spPr>
            <a:xfrm>
              <a:off x="6547385" y="3355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6" name="pt19186"/>
            <p:cNvSpPr/>
            <p:nvPr/>
          </p:nvSpPr>
          <p:spPr>
            <a:xfrm>
              <a:off x="6879767" y="3211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7" name="pt19187"/>
            <p:cNvSpPr/>
            <p:nvPr/>
          </p:nvSpPr>
          <p:spPr>
            <a:xfrm>
              <a:off x="6463960" y="3144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8" name="pt19188"/>
            <p:cNvSpPr/>
            <p:nvPr/>
          </p:nvSpPr>
          <p:spPr>
            <a:xfrm>
              <a:off x="6358924" y="3484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9" name="pt19189"/>
            <p:cNvSpPr/>
            <p:nvPr/>
          </p:nvSpPr>
          <p:spPr>
            <a:xfrm>
              <a:off x="6373908" y="32268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0" name="pt19190"/>
            <p:cNvSpPr/>
            <p:nvPr/>
          </p:nvSpPr>
          <p:spPr>
            <a:xfrm>
              <a:off x="7243158" y="3248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1" name="pt19191"/>
            <p:cNvSpPr/>
            <p:nvPr/>
          </p:nvSpPr>
          <p:spPr>
            <a:xfrm>
              <a:off x="6768624" y="3409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2" name="pt19192"/>
            <p:cNvSpPr/>
            <p:nvPr/>
          </p:nvSpPr>
          <p:spPr>
            <a:xfrm>
              <a:off x="6618018" y="3349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3" name="pt19193"/>
            <p:cNvSpPr/>
            <p:nvPr/>
          </p:nvSpPr>
          <p:spPr>
            <a:xfrm>
              <a:off x="6469052" y="3245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4" name="pt19194"/>
            <p:cNvSpPr/>
            <p:nvPr/>
          </p:nvSpPr>
          <p:spPr>
            <a:xfrm>
              <a:off x="6886600" y="3253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5" name="pt19195"/>
            <p:cNvSpPr/>
            <p:nvPr/>
          </p:nvSpPr>
          <p:spPr>
            <a:xfrm>
              <a:off x="6620911" y="35384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6" name="pt19196"/>
            <p:cNvSpPr/>
            <p:nvPr/>
          </p:nvSpPr>
          <p:spPr>
            <a:xfrm>
              <a:off x="6663330" y="31738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7" name="pt19197"/>
            <p:cNvSpPr/>
            <p:nvPr/>
          </p:nvSpPr>
          <p:spPr>
            <a:xfrm>
              <a:off x="7051046" y="3241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8" name="pt19198"/>
            <p:cNvSpPr/>
            <p:nvPr/>
          </p:nvSpPr>
          <p:spPr>
            <a:xfrm>
              <a:off x="6664301" y="3347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9" name="pt19199"/>
            <p:cNvSpPr/>
            <p:nvPr/>
          </p:nvSpPr>
          <p:spPr>
            <a:xfrm>
              <a:off x="6304124" y="3359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0" name="pt19200"/>
            <p:cNvSpPr/>
            <p:nvPr/>
          </p:nvSpPr>
          <p:spPr>
            <a:xfrm>
              <a:off x="6461473" y="35630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1" name="pt19201"/>
            <p:cNvSpPr/>
            <p:nvPr/>
          </p:nvSpPr>
          <p:spPr>
            <a:xfrm>
              <a:off x="6597429" y="3275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2" name="pt19202"/>
            <p:cNvSpPr/>
            <p:nvPr/>
          </p:nvSpPr>
          <p:spPr>
            <a:xfrm>
              <a:off x="6416257" y="3234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3" name="pt19203"/>
            <p:cNvSpPr/>
            <p:nvPr/>
          </p:nvSpPr>
          <p:spPr>
            <a:xfrm>
              <a:off x="6315033" y="3382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4" name="pt19204"/>
            <p:cNvSpPr/>
            <p:nvPr/>
          </p:nvSpPr>
          <p:spPr>
            <a:xfrm>
              <a:off x="6768007" y="3376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5" name="pt19205"/>
            <p:cNvSpPr/>
            <p:nvPr/>
          </p:nvSpPr>
          <p:spPr>
            <a:xfrm>
              <a:off x="6647228" y="3506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6" name="pt19206"/>
            <p:cNvSpPr/>
            <p:nvPr/>
          </p:nvSpPr>
          <p:spPr>
            <a:xfrm>
              <a:off x="6707878" y="3494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7" name="pt19207"/>
            <p:cNvSpPr/>
            <p:nvPr/>
          </p:nvSpPr>
          <p:spPr>
            <a:xfrm>
              <a:off x="6532331" y="3548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8" name="pt19208"/>
            <p:cNvSpPr/>
            <p:nvPr/>
          </p:nvSpPr>
          <p:spPr>
            <a:xfrm>
              <a:off x="6641642" y="3377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9" name="pt19209"/>
            <p:cNvSpPr/>
            <p:nvPr/>
          </p:nvSpPr>
          <p:spPr>
            <a:xfrm>
              <a:off x="6900260" y="3352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0" name="pt19210"/>
            <p:cNvSpPr/>
            <p:nvPr/>
          </p:nvSpPr>
          <p:spPr>
            <a:xfrm>
              <a:off x="6319114" y="3306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1" name="pt19211"/>
            <p:cNvSpPr/>
            <p:nvPr/>
          </p:nvSpPr>
          <p:spPr>
            <a:xfrm>
              <a:off x="6710706" y="3446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2" name="pt19212"/>
            <p:cNvSpPr/>
            <p:nvPr/>
          </p:nvSpPr>
          <p:spPr>
            <a:xfrm>
              <a:off x="6773252" y="3518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3" name="pt19213"/>
            <p:cNvSpPr/>
            <p:nvPr/>
          </p:nvSpPr>
          <p:spPr>
            <a:xfrm>
              <a:off x="6550458" y="3395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4" name="pt19214"/>
            <p:cNvSpPr/>
            <p:nvPr/>
          </p:nvSpPr>
          <p:spPr>
            <a:xfrm>
              <a:off x="6668055" y="3444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5" name="pt19215"/>
            <p:cNvSpPr/>
            <p:nvPr/>
          </p:nvSpPr>
          <p:spPr>
            <a:xfrm>
              <a:off x="6938713" y="34505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6" name="pt19216"/>
            <p:cNvSpPr/>
            <p:nvPr/>
          </p:nvSpPr>
          <p:spPr>
            <a:xfrm>
              <a:off x="6792697" y="3198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7" name="pt19217"/>
            <p:cNvSpPr/>
            <p:nvPr/>
          </p:nvSpPr>
          <p:spPr>
            <a:xfrm>
              <a:off x="6498473" y="3349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8" name="pt19218"/>
            <p:cNvSpPr/>
            <p:nvPr/>
          </p:nvSpPr>
          <p:spPr>
            <a:xfrm>
              <a:off x="6624061" y="3490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9" name="pt19219"/>
            <p:cNvSpPr/>
            <p:nvPr/>
          </p:nvSpPr>
          <p:spPr>
            <a:xfrm>
              <a:off x="6725934" y="3490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0" name="pt19220"/>
            <p:cNvSpPr/>
            <p:nvPr/>
          </p:nvSpPr>
          <p:spPr>
            <a:xfrm>
              <a:off x="7259826" y="3442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1" name="pt19221"/>
            <p:cNvSpPr/>
            <p:nvPr/>
          </p:nvSpPr>
          <p:spPr>
            <a:xfrm>
              <a:off x="6626638" y="3465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2" name="pt19222"/>
            <p:cNvSpPr/>
            <p:nvPr/>
          </p:nvSpPr>
          <p:spPr>
            <a:xfrm>
              <a:off x="6530968" y="3424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3" name="pt19223"/>
            <p:cNvSpPr/>
            <p:nvPr/>
          </p:nvSpPr>
          <p:spPr>
            <a:xfrm>
              <a:off x="6557272" y="3499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4" name="pt19224"/>
            <p:cNvSpPr/>
            <p:nvPr/>
          </p:nvSpPr>
          <p:spPr>
            <a:xfrm>
              <a:off x="6719635" y="3428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5" name="pt19225"/>
            <p:cNvSpPr/>
            <p:nvPr/>
          </p:nvSpPr>
          <p:spPr>
            <a:xfrm>
              <a:off x="6742654" y="34044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6" name="pt19226"/>
            <p:cNvSpPr/>
            <p:nvPr/>
          </p:nvSpPr>
          <p:spPr>
            <a:xfrm>
              <a:off x="6397397" y="3112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7" name="pt19227"/>
            <p:cNvSpPr/>
            <p:nvPr/>
          </p:nvSpPr>
          <p:spPr>
            <a:xfrm>
              <a:off x="7006389" y="3245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8" name="pt19228"/>
            <p:cNvSpPr/>
            <p:nvPr/>
          </p:nvSpPr>
          <p:spPr>
            <a:xfrm>
              <a:off x="7080467" y="3185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9" name="pt19229"/>
            <p:cNvSpPr/>
            <p:nvPr/>
          </p:nvSpPr>
          <p:spPr>
            <a:xfrm>
              <a:off x="6762736" y="32822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0" name="pt19230"/>
            <p:cNvSpPr/>
            <p:nvPr/>
          </p:nvSpPr>
          <p:spPr>
            <a:xfrm>
              <a:off x="6898640" y="3198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1" name="pt19231"/>
            <p:cNvSpPr/>
            <p:nvPr/>
          </p:nvSpPr>
          <p:spPr>
            <a:xfrm>
              <a:off x="6806897" y="3239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2" name="pt19232"/>
            <p:cNvSpPr/>
            <p:nvPr/>
          </p:nvSpPr>
          <p:spPr>
            <a:xfrm>
              <a:off x="6525067" y="33997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3" name="pt19233"/>
            <p:cNvSpPr/>
            <p:nvPr/>
          </p:nvSpPr>
          <p:spPr>
            <a:xfrm>
              <a:off x="7024774" y="3319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4" name="pt19234"/>
            <p:cNvSpPr/>
            <p:nvPr/>
          </p:nvSpPr>
          <p:spPr>
            <a:xfrm>
              <a:off x="6911644" y="3390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5" name="pt19235"/>
            <p:cNvSpPr/>
            <p:nvPr/>
          </p:nvSpPr>
          <p:spPr>
            <a:xfrm>
              <a:off x="6718510" y="3244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6" name="pt19236"/>
            <p:cNvSpPr/>
            <p:nvPr/>
          </p:nvSpPr>
          <p:spPr>
            <a:xfrm>
              <a:off x="6857725" y="3413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7" name="pt19237"/>
            <p:cNvSpPr/>
            <p:nvPr/>
          </p:nvSpPr>
          <p:spPr>
            <a:xfrm>
              <a:off x="6752759" y="3336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8" name="pt19238"/>
            <p:cNvSpPr/>
            <p:nvPr/>
          </p:nvSpPr>
          <p:spPr>
            <a:xfrm>
              <a:off x="6472684" y="32810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9" name="pt19239"/>
            <p:cNvSpPr/>
            <p:nvPr/>
          </p:nvSpPr>
          <p:spPr>
            <a:xfrm>
              <a:off x="6334600" y="3179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0" name="pt19240"/>
            <p:cNvSpPr/>
            <p:nvPr/>
          </p:nvSpPr>
          <p:spPr>
            <a:xfrm>
              <a:off x="6589445" y="3270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1" name="pt19241"/>
            <p:cNvSpPr/>
            <p:nvPr/>
          </p:nvSpPr>
          <p:spPr>
            <a:xfrm>
              <a:off x="6959020" y="33663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2" name="pt19242"/>
            <p:cNvSpPr/>
            <p:nvPr/>
          </p:nvSpPr>
          <p:spPr>
            <a:xfrm>
              <a:off x="6980162" y="3295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3" name="pt19243"/>
            <p:cNvSpPr/>
            <p:nvPr/>
          </p:nvSpPr>
          <p:spPr>
            <a:xfrm>
              <a:off x="6333706" y="3147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4" name="pt19244"/>
            <p:cNvSpPr/>
            <p:nvPr/>
          </p:nvSpPr>
          <p:spPr>
            <a:xfrm>
              <a:off x="6419188" y="3159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5" name="pt19245"/>
            <p:cNvSpPr/>
            <p:nvPr/>
          </p:nvSpPr>
          <p:spPr>
            <a:xfrm>
              <a:off x="6673165" y="3545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6" name="pt19246"/>
            <p:cNvSpPr/>
            <p:nvPr/>
          </p:nvSpPr>
          <p:spPr>
            <a:xfrm>
              <a:off x="7270092" y="3364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7" name="pt19247"/>
            <p:cNvSpPr/>
            <p:nvPr/>
          </p:nvSpPr>
          <p:spPr>
            <a:xfrm>
              <a:off x="7192498" y="3340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8" name="pt19248"/>
            <p:cNvSpPr/>
            <p:nvPr/>
          </p:nvSpPr>
          <p:spPr>
            <a:xfrm>
              <a:off x="6497683" y="3413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9" name="pt19249"/>
            <p:cNvSpPr/>
            <p:nvPr/>
          </p:nvSpPr>
          <p:spPr>
            <a:xfrm>
              <a:off x="6608434" y="3402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0" name="pt19250"/>
            <p:cNvSpPr/>
            <p:nvPr/>
          </p:nvSpPr>
          <p:spPr>
            <a:xfrm>
              <a:off x="6522836" y="3341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1" name="pt19251"/>
            <p:cNvSpPr/>
            <p:nvPr/>
          </p:nvSpPr>
          <p:spPr>
            <a:xfrm>
              <a:off x="6884948" y="3465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2" name="pt19252"/>
            <p:cNvSpPr/>
            <p:nvPr/>
          </p:nvSpPr>
          <p:spPr>
            <a:xfrm>
              <a:off x="6439720" y="35666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3" name="pt19253"/>
            <p:cNvSpPr/>
            <p:nvPr/>
          </p:nvSpPr>
          <p:spPr>
            <a:xfrm>
              <a:off x="6677871" y="34377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4" name="pt19254"/>
            <p:cNvSpPr/>
            <p:nvPr/>
          </p:nvSpPr>
          <p:spPr>
            <a:xfrm>
              <a:off x="7258399" y="32534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5" name="pt19255"/>
            <p:cNvSpPr/>
            <p:nvPr/>
          </p:nvSpPr>
          <p:spPr>
            <a:xfrm>
              <a:off x="6539106" y="36324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6" name="pt19256"/>
            <p:cNvSpPr/>
            <p:nvPr/>
          </p:nvSpPr>
          <p:spPr>
            <a:xfrm>
              <a:off x="6557670" y="3470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7" name="pt19257"/>
            <p:cNvSpPr/>
            <p:nvPr/>
          </p:nvSpPr>
          <p:spPr>
            <a:xfrm>
              <a:off x="7179236" y="3255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8" name="pt19258"/>
            <p:cNvSpPr/>
            <p:nvPr/>
          </p:nvSpPr>
          <p:spPr>
            <a:xfrm>
              <a:off x="6625443" y="3650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9" name="pt19259"/>
            <p:cNvSpPr/>
            <p:nvPr/>
          </p:nvSpPr>
          <p:spPr>
            <a:xfrm>
              <a:off x="6793372" y="33338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0" name="pt19260"/>
            <p:cNvSpPr/>
            <p:nvPr/>
          </p:nvSpPr>
          <p:spPr>
            <a:xfrm>
              <a:off x="6908141" y="3379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1" name="pt19261"/>
            <p:cNvSpPr/>
            <p:nvPr/>
          </p:nvSpPr>
          <p:spPr>
            <a:xfrm>
              <a:off x="6591560" y="3484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2" name="pt19262"/>
            <p:cNvSpPr/>
            <p:nvPr/>
          </p:nvSpPr>
          <p:spPr>
            <a:xfrm>
              <a:off x="6892868" y="3432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3" name="pt19263"/>
            <p:cNvSpPr/>
            <p:nvPr/>
          </p:nvSpPr>
          <p:spPr>
            <a:xfrm>
              <a:off x="6864719" y="3413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4" name="pt19264"/>
            <p:cNvSpPr/>
            <p:nvPr/>
          </p:nvSpPr>
          <p:spPr>
            <a:xfrm>
              <a:off x="6786738" y="3411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5" name="pt19265"/>
            <p:cNvSpPr/>
            <p:nvPr/>
          </p:nvSpPr>
          <p:spPr>
            <a:xfrm>
              <a:off x="6777829" y="3419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6" name="pt19266"/>
            <p:cNvSpPr/>
            <p:nvPr/>
          </p:nvSpPr>
          <p:spPr>
            <a:xfrm>
              <a:off x="6872882" y="3422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7" name="pt19267"/>
            <p:cNvSpPr/>
            <p:nvPr/>
          </p:nvSpPr>
          <p:spPr>
            <a:xfrm>
              <a:off x="6629402" y="34626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8" name="pt19268"/>
            <p:cNvSpPr/>
            <p:nvPr/>
          </p:nvSpPr>
          <p:spPr>
            <a:xfrm>
              <a:off x="6424241" y="3486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9" name="pt19269"/>
            <p:cNvSpPr/>
            <p:nvPr/>
          </p:nvSpPr>
          <p:spPr>
            <a:xfrm>
              <a:off x="6840504" y="3274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0" name="pt19270"/>
            <p:cNvSpPr/>
            <p:nvPr/>
          </p:nvSpPr>
          <p:spPr>
            <a:xfrm>
              <a:off x="6574699" y="3391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1" name="pt19271"/>
            <p:cNvSpPr/>
            <p:nvPr/>
          </p:nvSpPr>
          <p:spPr>
            <a:xfrm>
              <a:off x="6841680" y="3444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2" name="pt19272"/>
            <p:cNvSpPr/>
            <p:nvPr/>
          </p:nvSpPr>
          <p:spPr>
            <a:xfrm>
              <a:off x="6688921" y="3333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3" name="pt19273"/>
            <p:cNvSpPr/>
            <p:nvPr/>
          </p:nvSpPr>
          <p:spPr>
            <a:xfrm>
              <a:off x="6713592" y="3381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4" name="pt19274"/>
            <p:cNvSpPr/>
            <p:nvPr/>
          </p:nvSpPr>
          <p:spPr>
            <a:xfrm>
              <a:off x="6536792" y="3432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5" name="pt19275"/>
            <p:cNvSpPr/>
            <p:nvPr/>
          </p:nvSpPr>
          <p:spPr>
            <a:xfrm>
              <a:off x="6318639" y="3168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6" name="pt19276"/>
            <p:cNvSpPr/>
            <p:nvPr/>
          </p:nvSpPr>
          <p:spPr>
            <a:xfrm>
              <a:off x="6787401" y="3448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7" name="pt19277"/>
            <p:cNvSpPr/>
            <p:nvPr/>
          </p:nvSpPr>
          <p:spPr>
            <a:xfrm>
              <a:off x="6788866" y="34895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8" name="pt19278"/>
            <p:cNvSpPr/>
            <p:nvPr/>
          </p:nvSpPr>
          <p:spPr>
            <a:xfrm>
              <a:off x="6449356" y="3402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9" name="pt19279"/>
            <p:cNvSpPr/>
            <p:nvPr/>
          </p:nvSpPr>
          <p:spPr>
            <a:xfrm>
              <a:off x="6604371" y="3505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0" name="pt19280"/>
            <p:cNvSpPr/>
            <p:nvPr/>
          </p:nvSpPr>
          <p:spPr>
            <a:xfrm>
              <a:off x="6378048" y="3277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1" name="pt19281"/>
            <p:cNvSpPr/>
            <p:nvPr/>
          </p:nvSpPr>
          <p:spPr>
            <a:xfrm>
              <a:off x="6839842" y="3382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2" name="pt19282"/>
            <p:cNvSpPr/>
            <p:nvPr/>
          </p:nvSpPr>
          <p:spPr>
            <a:xfrm>
              <a:off x="6673776" y="3322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3" name="pt19283"/>
            <p:cNvSpPr/>
            <p:nvPr/>
          </p:nvSpPr>
          <p:spPr>
            <a:xfrm>
              <a:off x="7167961" y="32904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4" name="pt19284"/>
            <p:cNvSpPr/>
            <p:nvPr/>
          </p:nvSpPr>
          <p:spPr>
            <a:xfrm>
              <a:off x="6529065" y="3277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5" name="pt19285"/>
            <p:cNvSpPr/>
            <p:nvPr/>
          </p:nvSpPr>
          <p:spPr>
            <a:xfrm>
              <a:off x="6859313" y="3413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6" name="pt19286"/>
            <p:cNvSpPr/>
            <p:nvPr/>
          </p:nvSpPr>
          <p:spPr>
            <a:xfrm>
              <a:off x="6409257" y="3371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7" name="pt19287"/>
            <p:cNvSpPr/>
            <p:nvPr/>
          </p:nvSpPr>
          <p:spPr>
            <a:xfrm>
              <a:off x="7115045" y="3522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8" name="pt19288"/>
            <p:cNvSpPr/>
            <p:nvPr/>
          </p:nvSpPr>
          <p:spPr>
            <a:xfrm>
              <a:off x="6577443" y="3434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9" name="pt19289"/>
            <p:cNvSpPr/>
            <p:nvPr/>
          </p:nvSpPr>
          <p:spPr>
            <a:xfrm>
              <a:off x="7176003" y="34841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0" name="pt19290"/>
            <p:cNvSpPr/>
            <p:nvPr/>
          </p:nvSpPr>
          <p:spPr>
            <a:xfrm>
              <a:off x="6433960" y="3257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1" name="pt19291"/>
            <p:cNvSpPr/>
            <p:nvPr/>
          </p:nvSpPr>
          <p:spPr>
            <a:xfrm>
              <a:off x="6510738" y="3484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2" name="pt19292"/>
            <p:cNvSpPr/>
            <p:nvPr/>
          </p:nvSpPr>
          <p:spPr>
            <a:xfrm>
              <a:off x="6723614" y="3287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3" name="pt19293"/>
            <p:cNvSpPr/>
            <p:nvPr/>
          </p:nvSpPr>
          <p:spPr>
            <a:xfrm>
              <a:off x="6827525" y="3449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4" name="pt19294"/>
            <p:cNvSpPr/>
            <p:nvPr/>
          </p:nvSpPr>
          <p:spPr>
            <a:xfrm>
              <a:off x="6655674" y="3500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5" name="pt19295"/>
            <p:cNvSpPr/>
            <p:nvPr/>
          </p:nvSpPr>
          <p:spPr>
            <a:xfrm>
              <a:off x="6322059" y="3366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6" name="pt19296"/>
            <p:cNvSpPr/>
            <p:nvPr/>
          </p:nvSpPr>
          <p:spPr>
            <a:xfrm>
              <a:off x="6428233" y="3556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7" name="pt19297"/>
            <p:cNvSpPr/>
            <p:nvPr/>
          </p:nvSpPr>
          <p:spPr>
            <a:xfrm>
              <a:off x="6479285" y="3283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8" name="pt19298"/>
            <p:cNvSpPr/>
            <p:nvPr/>
          </p:nvSpPr>
          <p:spPr>
            <a:xfrm>
              <a:off x="6834313" y="3403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9" name="pt19299"/>
            <p:cNvSpPr/>
            <p:nvPr/>
          </p:nvSpPr>
          <p:spPr>
            <a:xfrm>
              <a:off x="6503179" y="3453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0" name="pt19300"/>
            <p:cNvSpPr/>
            <p:nvPr/>
          </p:nvSpPr>
          <p:spPr>
            <a:xfrm>
              <a:off x="6869482" y="33646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1" name="pt19301"/>
            <p:cNvSpPr/>
            <p:nvPr/>
          </p:nvSpPr>
          <p:spPr>
            <a:xfrm>
              <a:off x="6810529" y="3305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2" name="pt19302"/>
            <p:cNvSpPr/>
            <p:nvPr/>
          </p:nvSpPr>
          <p:spPr>
            <a:xfrm>
              <a:off x="6857628" y="3498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3" name="pt19303"/>
            <p:cNvSpPr/>
            <p:nvPr/>
          </p:nvSpPr>
          <p:spPr>
            <a:xfrm>
              <a:off x="6579076" y="3535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4" name="pt19304"/>
            <p:cNvSpPr/>
            <p:nvPr/>
          </p:nvSpPr>
          <p:spPr>
            <a:xfrm>
              <a:off x="6683200" y="3441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5" name="pt19305"/>
            <p:cNvSpPr/>
            <p:nvPr/>
          </p:nvSpPr>
          <p:spPr>
            <a:xfrm>
              <a:off x="6368007" y="3270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6" name="pt19306"/>
            <p:cNvSpPr/>
            <p:nvPr/>
          </p:nvSpPr>
          <p:spPr>
            <a:xfrm>
              <a:off x="6496223" y="32450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7" name="pt19307"/>
            <p:cNvSpPr/>
            <p:nvPr/>
          </p:nvSpPr>
          <p:spPr>
            <a:xfrm>
              <a:off x="6903815" y="33233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8" name="pt19308"/>
            <p:cNvSpPr/>
            <p:nvPr/>
          </p:nvSpPr>
          <p:spPr>
            <a:xfrm>
              <a:off x="6772809" y="3464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9" name="pt19309"/>
            <p:cNvSpPr/>
            <p:nvPr/>
          </p:nvSpPr>
          <p:spPr>
            <a:xfrm>
              <a:off x="6742789" y="3471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0" name="pt19310"/>
            <p:cNvSpPr/>
            <p:nvPr/>
          </p:nvSpPr>
          <p:spPr>
            <a:xfrm>
              <a:off x="6879606" y="33004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1" name="pt19311"/>
            <p:cNvSpPr/>
            <p:nvPr/>
          </p:nvSpPr>
          <p:spPr>
            <a:xfrm>
              <a:off x="6649600" y="3329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2" name="pt19312"/>
            <p:cNvSpPr/>
            <p:nvPr/>
          </p:nvSpPr>
          <p:spPr>
            <a:xfrm>
              <a:off x="6375226" y="3287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3" name="pt19313"/>
            <p:cNvSpPr/>
            <p:nvPr/>
          </p:nvSpPr>
          <p:spPr>
            <a:xfrm>
              <a:off x="6979410" y="3257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4" name="pt19314"/>
            <p:cNvSpPr/>
            <p:nvPr/>
          </p:nvSpPr>
          <p:spPr>
            <a:xfrm>
              <a:off x="6801742" y="3401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5" name="pt19315"/>
            <p:cNvSpPr/>
            <p:nvPr/>
          </p:nvSpPr>
          <p:spPr>
            <a:xfrm>
              <a:off x="6775354" y="3430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6" name="pt19316"/>
            <p:cNvSpPr/>
            <p:nvPr/>
          </p:nvSpPr>
          <p:spPr>
            <a:xfrm>
              <a:off x="6545688" y="3417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7" name="pt19317"/>
            <p:cNvSpPr/>
            <p:nvPr/>
          </p:nvSpPr>
          <p:spPr>
            <a:xfrm>
              <a:off x="7060354" y="3279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8" name="pt19318"/>
            <p:cNvSpPr/>
            <p:nvPr/>
          </p:nvSpPr>
          <p:spPr>
            <a:xfrm>
              <a:off x="6589843" y="3450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9" name="pt19319"/>
            <p:cNvSpPr/>
            <p:nvPr/>
          </p:nvSpPr>
          <p:spPr>
            <a:xfrm>
              <a:off x="6431055" y="3522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0" name="pt19320"/>
            <p:cNvSpPr/>
            <p:nvPr/>
          </p:nvSpPr>
          <p:spPr>
            <a:xfrm>
              <a:off x="6610587" y="3481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1" name="pt19321"/>
            <p:cNvSpPr/>
            <p:nvPr/>
          </p:nvSpPr>
          <p:spPr>
            <a:xfrm>
              <a:off x="6934291" y="3383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2" name="pt19322"/>
            <p:cNvSpPr/>
            <p:nvPr/>
          </p:nvSpPr>
          <p:spPr>
            <a:xfrm>
              <a:off x="6219626" y="3147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3" name="pt19323"/>
            <p:cNvSpPr/>
            <p:nvPr/>
          </p:nvSpPr>
          <p:spPr>
            <a:xfrm>
              <a:off x="6604686" y="34283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4" name="pt19324"/>
            <p:cNvSpPr/>
            <p:nvPr/>
          </p:nvSpPr>
          <p:spPr>
            <a:xfrm>
              <a:off x="6252429" y="3095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5" name="pt19325"/>
            <p:cNvSpPr/>
            <p:nvPr/>
          </p:nvSpPr>
          <p:spPr>
            <a:xfrm>
              <a:off x="6339505" y="3479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6" name="pt19326"/>
            <p:cNvSpPr/>
            <p:nvPr/>
          </p:nvSpPr>
          <p:spPr>
            <a:xfrm>
              <a:off x="6306027" y="3302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7" name="pt19327"/>
            <p:cNvSpPr/>
            <p:nvPr/>
          </p:nvSpPr>
          <p:spPr>
            <a:xfrm>
              <a:off x="6963211" y="33037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8" name="pt19328"/>
            <p:cNvSpPr/>
            <p:nvPr/>
          </p:nvSpPr>
          <p:spPr>
            <a:xfrm>
              <a:off x="6610375" y="31840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9" name="pt19329"/>
            <p:cNvSpPr/>
            <p:nvPr/>
          </p:nvSpPr>
          <p:spPr>
            <a:xfrm>
              <a:off x="6397725" y="3411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0" name="pt19330"/>
            <p:cNvSpPr/>
            <p:nvPr/>
          </p:nvSpPr>
          <p:spPr>
            <a:xfrm>
              <a:off x="6349198" y="3275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1" name="pt19331"/>
            <p:cNvSpPr/>
            <p:nvPr/>
          </p:nvSpPr>
          <p:spPr>
            <a:xfrm>
              <a:off x="6742866" y="3544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2" name="pt19332"/>
            <p:cNvSpPr/>
            <p:nvPr/>
          </p:nvSpPr>
          <p:spPr>
            <a:xfrm>
              <a:off x="6440337" y="3539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3" name="pt19333"/>
            <p:cNvSpPr/>
            <p:nvPr/>
          </p:nvSpPr>
          <p:spPr>
            <a:xfrm>
              <a:off x="6381783" y="3573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4" name="pt19334"/>
            <p:cNvSpPr/>
            <p:nvPr/>
          </p:nvSpPr>
          <p:spPr>
            <a:xfrm>
              <a:off x="6616295" y="3555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5" name="pt19335"/>
            <p:cNvSpPr/>
            <p:nvPr/>
          </p:nvSpPr>
          <p:spPr>
            <a:xfrm>
              <a:off x="6878006" y="3548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6" name="pt19336"/>
            <p:cNvSpPr/>
            <p:nvPr/>
          </p:nvSpPr>
          <p:spPr>
            <a:xfrm>
              <a:off x="6664057" y="3381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7" name="pt19337"/>
            <p:cNvSpPr/>
            <p:nvPr/>
          </p:nvSpPr>
          <p:spPr>
            <a:xfrm>
              <a:off x="6421367" y="3495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8" name="pt19338"/>
            <p:cNvSpPr/>
            <p:nvPr/>
          </p:nvSpPr>
          <p:spPr>
            <a:xfrm>
              <a:off x="6366175" y="3570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9" name="pt19339"/>
            <p:cNvSpPr/>
            <p:nvPr/>
          </p:nvSpPr>
          <p:spPr>
            <a:xfrm>
              <a:off x="6462244" y="3581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0" name="pt19340"/>
            <p:cNvSpPr/>
            <p:nvPr/>
          </p:nvSpPr>
          <p:spPr>
            <a:xfrm>
              <a:off x="6717263" y="3559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1" name="pt19341"/>
            <p:cNvSpPr/>
            <p:nvPr/>
          </p:nvSpPr>
          <p:spPr>
            <a:xfrm>
              <a:off x="6282757" y="3392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2" name="pt19342"/>
            <p:cNvSpPr/>
            <p:nvPr/>
          </p:nvSpPr>
          <p:spPr>
            <a:xfrm>
              <a:off x="6299251" y="3204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3" name="pt19343"/>
            <p:cNvSpPr/>
            <p:nvPr/>
          </p:nvSpPr>
          <p:spPr>
            <a:xfrm>
              <a:off x="6306046" y="3621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4" name="pt19344"/>
            <p:cNvSpPr/>
            <p:nvPr/>
          </p:nvSpPr>
          <p:spPr>
            <a:xfrm>
              <a:off x="6536689" y="3544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5" name="pt19345"/>
            <p:cNvSpPr/>
            <p:nvPr/>
          </p:nvSpPr>
          <p:spPr>
            <a:xfrm>
              <a:off x="6636043" y="34576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6" name="pt19346"/>
            <p:cNvSpPr/>
            <p:nvPr/>
          </p:nvSpPr>
          <p:spPr>
            <a:xfrm>
              <a:off x="6459416" y="3570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7" name="pt19347"/>
            <p:cNvSpPr/>
            <p:nvPr/>
          </p:nvSpPr>
          <p:spPr>
            <a:xfrm>
              <a:off x="6460155" y="3526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8" name="pt19348"/>
            <p:cNvSpPr/>
            <p:nvPr/>
          </p:nvSpPr>
          <p:spPr>
            <a:xfrm>
              <a:off x="6557825" y="3526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9" name="pt19349"/>
            <p:cNvSpPr/>
            <p:nvPr/>
          </p:nvSpPr>
          <p:spPr>
            <a:xfrm>
              <a:off x="6728499" y="3577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0" name="pt19350"/>
            <p:cNvSpPr/>
            <p:nvPr/>
          </p:nvSpPr>
          <p:spPr>
            <a:xfrm>
              <a:off x="6334664" y="36480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1" name="pt19351"/>
            <p:cNvSpPr/>
            <p:nvPr/>
          </p:nvSpPr>
          <p:spPr>
            <a:xfrm>
              <a:off x="6449124" y="3568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2" name="pt19352"/>
            <p:cNvSpPr/>
            <p:nvPr/>
          </p:nvSpPr>
          <p:spPr>
            <a:xfrm>
              <a:off x="6337608" y="3410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3" name="pt19353"/>
            <p:cNvSpPr/>
            <p:nvPr/>
          </p:nvSpPr>
          <p:spPr>
            <a:xfrm>
              <a:off x="6405104" y="3564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4" name="pt19354"/>
            <p:cNvSpPr/>
            <p:nvPr/>
          </p:nvSpPr>
          <p:spPr>
            <a:xfrm>
              <a:off x="6448411" y="3555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5" name="pt19355"/>
            <p:cNvSpPr/>
            <p:nvPr/>
          </p:nvSpPr>
          <p:spPr>
            <a:xfrm>
              <a:off x="6601073" y="3618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6" name="pt19356"/>
            <p:cNvSpPr/>
            <p:nvPr/>
          </p:nvSpPr>
          <p:spPr>
            <a:xfrm>
              <a:off x="6952418" y="3498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7" name="pt19357"/>
            <p:cNvSpPr/>
            <p:nvPr/>
          </p:nvSpPr>
          <p:spPr>
            <a:xfrm>
              <a:off x="6482911" y="3502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8" name="pt19358"/>
            <p:cNvSpPr/>
            <p:nvPr/>
          </p:nvSpPr>
          <p:spPr>
            <a:xfrm>
              <a:off x="7029537" y="3514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9" name="pt19359"/>
            <p:cNvSpPr/>
            <p:nvPr/>
          </p:nvSpPr>
          <p:spPr>
            <a:xfrm>
              <a:off x="6651104" y="3506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0" name="pt19360"/>
            <p:cNvSpPr/>
            <p:nvPr/>
          </p:nvSpPr>
          <p:spPr>
            <a:xfrm>
              <a:off x="6373998" y="36067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1" name="pt19361"/>
            <p:cNvSpPr/>
            <p:nvPr/>
          </p:nvSpPr>
          <p:spPr>
            <a:xfrm>
              <a:off x="6514762" y="3679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2" name="pt19362"/>
            <p:cNvSpPr/>
            <p:nvPr/>
          </p:nvSpPr>
          <p:spPr>
            <a:xfrm>
              <a:off x="6804622" y="3535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3" name="pt19363"/>
            <p:cNvSpPr/>
            <p:nvPr/>
          </p:nvSpPr>
          <p:spPr>
            <a:xfrm>
              <a:off x="6464796" y="3582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4" name="pt19364"/>
            <p:cNvSpPr/>
            <p:nvPr/>
          </p:nvSpPr>
          <p:spPr>
            <a:xfrm>
              <a:off x="6433793" y="3582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5" name="pt19365"/>
            <p:cNvSpPr/>
            <p:nvPr/>
          </p:nvSpPr>
          <p:spPr>
            <a:xfrm>
              <a:off x="6536535" y="3595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6" name="pt19366"/>
            <p:cNvSpPr/>
            <p:nvPr/>
          </p:nvSpPr>
          <p:spPr>
            <a:xfrm>
              <a:off x="6545000" y="3356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7" name="pt19367"/>
            <p:cNvSpPr/>
            <p:nvPr/>
          </p:nvSpPr>
          <p:spPr>
            <a:xfrm>
              <a:off x="6657326" y="3355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8" name="pt19368"/>
            <p:cNvSpPr/>
            <p:nvPr/>
          </p:nvSpPr>
          <p:spPr>
            <a:xfrm>
              <a:off x="6401575" y="33457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9" name="pt19369"/>
            <p:cNvSpPr/>
            <p:nvPr/>
          </p:nvSpPr>
          <p:spPr>
            <a:xfrm>
              <a:off x="6310424" y="3591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0" name="pt19370"/>
            <p:cNvSpPr/>
            <p:nvPr/>
          </p:nvSpPr>
          <p:spPr>
            <a:xfrm>
              <a:off x="6794189" y="3434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1" name="pt19371"/>
            <p:cNvSpPr/>
            <p:nvPr/>
          </p:nvSpPr>
          <p:spPr>
            <a:xfrm>
              <a:off x="6642214" y="34969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2" name="pt19372"/>
            <p:cNvSpPr/>
            <p:nvPr/>
          </p:nvSpPr>
          <p:spPr>
            <a:xfrm>
              <a:off x="6583692" y="3488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3" name="pt19373"/>
            <p:cNvSpPr/>
            <p:nvPr/>
          </p:nvSpPr>
          <p:spPr>
            <a:xfrm>
              <a:off x="6377039" y="3291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4" name="pt19374"/>
            <p:cNvSpPr/>
            <p:nvPr/>
          </p:nvSpPr>
          <p:spPr>
            <a:xfrm>
              <a:off x="6497715" y="3326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5" name="pt19375"/>
            <p:cNvSpPr/>
            <p:nvPr/>
          </p:nvSpPr>
          <p:spPr>
            <a:xfrm>
              <a:off x="6553068" y="3381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6" name="pt19376"/>
            <p:cNvSpPr/>
            <p:nvPr/>
          </p:nvSpPr>
          <p:spPr>
            <a:xfrm>
              <a:off x="6478135" y="34003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7" name="pt19377"/>
            <p:cNvSpPr/>
            <p:nvPr/>
          </p:nvSpPr>
          <p:spPr>
            <a:xfrm>
              <a:off x="6473776" y="3252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8" name="pt19378"/>
            <p:cNvSpPr/>
            <p:nvPr/>
          </p:nvSpPr>
          <p:spPr>
            <a:xfrm>
              <a:off x="6860926" y="3452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9" name="pt19379"/>
            <p:cNvSpPr/>
            <p:nvPr/>
          </p:nvSpPr>
          <p:spPr>
            <a:xfrm>
              <a:off x="6212285" y="3051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0" name="pt19380"/>
            <p:cNvSpPr/>
            <p:nvPr/>
          </p:nvSpPr>
          <p:spPr>
            <a:xfrm>
              <a:off x="6435644" y="3480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1" name="pt19381"/>
            <p:cNvSpPr/>
            <p:nvPr/>
          </p:nvSpPr>
          <p:spPr>
            <a:xfrm>
              <a:off x="6338727" y="3340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2" name="pt19382"/>
            <p:cNvSpPr/>
            <p:nvPr/>
          </p:nvSpPr>
          <p:spPr>
            <a:xfrm>
              <a:off x="6597043" y="34438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3" name="pt19383"/>
            <p:cNvSpPr/>
            <p:nvPr/>
          </p:nvSpPr>
          <p:spPr>
            <a:xfrm>
              <a:off x="6282545" y="3580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4" name="pt19384"/>
            <p:cNvSpPr/>
            <p:nvPr/>
          </p:nvSpPr>
          <p:spPr>
            <a:xfrm>
              <a:off x="6891042" y="3409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5" name="pt19385"/>
            <p:cNvSpPr/>
            <p:nvPr/>
          </p:nvSpPr>
          <p:spPr>
            <a:xfrm>
              <a:off x="7051907" y="3399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6" name="pt19386"/>
            <p:cNvSpPr/>
            <p:nvPr/>
          </p:nvSpPr>
          <p:spPr>
            <a:xfrm>
              <a:off x="6819432" y="3272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7" name="pt19387"/>
            <p:cNvSpPr/>
            <p:nvPr/>
          </p:nvSpPr>
          <p:spPr>
            <a:xfrm>
              <a:off x="6395391" y="3394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8" name="pt19388"/>
            <p:cNvSpPr/>
            <p:nvPr/>
          </p:nvSpPr>
          <p:spPr>
            <a:xfrm>
              <a:off x="6697605" y="3196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9" name="pt19389"/>
            <p:cNvSpPr/>
            <p:nvPr/>
          </p:nvSpPr>
          <p:spPr>
            <a:xfrm>
              <a:off x="7072182" y="3399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0" name="pt19390"/>
            <p:cNvSpPr/>
            <p:nvPr/>
          </p:nvSpPr>
          <p:spPr>
            <a:xfrm>
              <a:off x="6811821" y="33680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1" name="pt19391"/>
            <p:cNvSpPr/>
            <p:nvPr/>
          </p:nvSpPr>
          <p:spPr>
            <a:xfrm>
              <a:off x="6982862" y="3334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2" name="pt19392"/>
            <p:cNvSpPr/>
            <p:nvPr/>
          </p:nvSpPr>
          <p:spPr>
            <a:xfrm>
              <a:off x="6550143" y="3431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3" name="pt19393"/>
            <p:cNvSpPr/>
            <p:nvPr/>
          </p:nvSpPr>
          <p:spPr>
            <a:xfrm>
              <a:off x="6359027" y="3422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4" name="pt19394"/>
            <p:cNvSpPr/>
            <p:nvPr/>
          </p:nvSpPr>
          <p:spPr>
            <a:xfrm>
              <a:off x="6665047" y="3461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5" name="pt19395"/>
            <p:cNvSpPr/>
            <p:nvPr/>
          </p:nvSpPr>
          <p:spPr>
            <a:xfrm>
              <a:off x="6888329" y="3378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6" name="pt19396"/>
            <p:cNvSpPr/>
            <p:nvPr/>
          </p:nvSpPr>
          <p:spPr>
            <a:xfrm>
              <a:off x="7012072" y="3444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7" name="pt19397"/>
            <p:cNvSpPr/>
            <p:nvPr/>
          </p:nvSpPr>
          <p:spPr>
            <a:xfrm>
              <a:off x="6979256" y="3360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8" name="pt19398"/>
            <p:cNvSpPr/>
            <p:nvPr/>
          </p:nvSpPr>
          <p:spPr>
            <a:xfrm>
              <a:off x="6790248" y="3379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9" name="pt19399"/>
            <p:cNvSpPr/>
            <p:nvPr/>
          </p:nvSpPr>
          <p:spPr>
            <a:xfrm>
              <a:off x="7154514" y="3273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0" name="pt19400"/>
            <p:cNvSpPr/>
            <p:nvPr/>
          </p:nvSpPr>
          <p:spPr>
            <a:xfrm>
              <a:off x="6813107" y="3419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1" name="pt19401"/>
            <p:cNvSpPr/>
            <p:nvPr/>
          </p:nvSpPr>
          <p:spPr>
            <a:xfrm>
              <a:off x="6811120" y="3421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2" name="pt19402"/>
            <p:cNvSpPr/>
            <p:nvPr/>
          </p:nvSpPr>
          <p:spPr>
            <a:xfrm>
              <a:off x="6987882" y="3269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3" name="pt19403"/>
            <p:cNvSpPr/>
            <p:nvPr/>
          </p:nvSpPr>
          <p:spPr>
            <a:xfrm>
              <a:off x="6777000" y="3369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4" name="pt19404"/>
            <p:cNvSpPr/>
            <p:nvPr/>
          </p:nvSpPr>
          <p:spPr>
            <a:xfrm>
              <a:off x="7055211" y="3237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5" name="pt19405"/>
            <p:cNvSpPr/>
            <p:nvPr/>
          </p:nvSpPr>
          <p:spPr>
            <a:xfrm>
              <a:off x="6508945" y="3435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6" name="pt19406"/>
            <p:cNvSpPr/>
            <p:nvPr/>
          </p:nvSpPr>
          <p:spPr>
            <a:xfrm>
              <a:off x="6740925" y="3236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7" name="pt19407"/>
            <p:cNvSpPr/>
            <p:nvPr/>
          </p:nvSpPr>
          <p:spPr>
            <a:xfrm>
              <a:off x="6512217" y="3429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8" name="pt19408"/>
            <p:cNvSpPr/>
            <p:nvPr/>
          </p:nvSpPr>
          <p:spPr>
            <a:xfrm>
              <a:off x="6615929" y="3266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9" name="pt19409"/>
            <p:cNvSpPr/>
            <p:nvPr/>
          </p:nvSpPr>
          <p:spPr>
            <a:xfrm>
              <a:off x="6664732" y="3269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0" name="pt19410"/>
            <p:cNvSpPr/>
            <p:nvPr/>
          </p:nvSpPr>
          <p:spPr>
            <a:xfrm>
              <a:off x="6680828" y="3273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1" name="pt19411"/>
            <p:cNvSpPr/>
            <p:nvPr/>
          </p:nvSpPr>
          <p:spPr>
            <a:xfrm>
              <a:off x="6613911" y="3342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2" name="pt19412"/>
            <p:cNvSpPr/>
            <p:nvPr/>
          </p:nvSpPr>
          <p:spPr>
            <a:xfrm>
              <a:off x="6760216" y="3457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3" name="pt19413"/>
            <p:cNvSpPr/>
            <p:nvPr/>
          </p:nvSpPr>
          <p:spPr>
            <a:xfrm>
              <a:off x="6572301" y="3384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4" name="pt19414"/>
            <p:cNvSpPr/>
            <p:nvPr/>
          </p:nvSpPr>
          <p:spPr>
            <a:xfrm>
              <a:off x="6678051" y="3296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5" name="pt19415"/>
            <p:cNvSpPr/>
            <p:nvPr/>
          </p:nvSpPr>
          <p:spPr>
            <a:xfrm>
              <a:off x="6881792" y="3237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6" name="pt19416"/>
            <p:cNvSpPr/>
            <p:nvPr/>
          </p:nvSpPr>
          <p:spPr>
            <a:xfrm>
              <a:off x="6812593" y="3358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7" name="pt19417"/>
            <p:cNvSpPr/>
            <p:nvPr/>
          </p:nvSpPr>
          <p:spPr>
            <a:xfrm>
              <a:off x="7030951" y="3238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8" name="pt19418"/>
            <p:cNvSpPr/>
            <p:nvPr/>
          </p:nvSpPr>
          <p:spPr>
            <a:xfrm>
              <a:off x="6955497" y="3215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9" name="pt19419"/>
            <p:cNvSpPr/>
            <p:nvPr/>
          </p:nvSpPr>
          <p:spPr>
            <a:xfrm>
              <a:off x="6890759" y="3313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0" name="pt19420"/>
            <p:cNvSpPr/>
            <p:nvPr/>
          </p:nvSpPr>
          <p:spPr>
            <a:xfrm>
              <a:off x="6464880" y="3430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1" name="pt19421"/>
            <p:cNvSpPr/>
            <p:nvPr/>
          </p:nvSpPr>
          <p:spPr>
            <a:xfrm>
              <a:off x="6616090" y="3331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2" name="pt19422"/>
            <p:cNvSpPr/>
            <p:nvPr/>
          </p:nvSpPr>
          <p:spPr>
            <a:xfrm>
              <a:off x="6777244" y="33745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3" name="pt19423"/>
            <p:cNvSpPr/>
            <p:nvPr/>
          </p:nvSpPr>
          <p:spPr>
            <a:xfrm>
              <a:off x="6617343" y="3354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4" name="pt19424"/>
            <p:cNvSpPr/>
            <p:nvPr/>
          </p:nvSpPr>
          <p:spPr>
            <a:xfrm>
              <a:off x="6679799" y="3330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5" name="pt19425"/>
            <p:cNvSpPr/>
            <p:nvPr/>
          </p:nvSpPr>
          <p:spPr>
            <a:xfrm>
              <a:off x="6785131" y="3237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6" name="pt19426"/>
            <p:cNvSpPr/>
            <p:nvPr/>
          </p:nvSpPr>
          <p:spPr>
            <a:xfrm>
              <a:off x="6446000" y="3476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7" name="pt19427"/>
            <p:cNvSpPr/>
            <p:nvPr/>
          </p:nvSpPr>
          <p:spPr>
            <a:xfrm>
              <a:off x="6854376" y="3322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8" name="pt19428"/>
            <p:cNvSpPr/>
            <p:nvPr/>
          </p:nvSpPr>
          <p:spPr>
            <a:xfrm>
              <a:off x="6817921" y="3316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9" name="pt19429"/>
            <p:cNvSpPr/>
            <p:nvPr/>
          </p:nvSpPr>
          <p:spPr>
            <a:xfrm>
              <a:off x="7043660" y="3289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0" name="pt19430"/>
            <p:cNvSpPr/>
            <p:nvPr/>
          </p:nvSpPr>
          <p:spPr>
            <a:xfrm>
              <a:off x="7255320" y="3605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1" name="pt19431"/>
            <p:cNvSpPr/>
            <p:nvPr/>
          </p:nvSpPr>
          <p:spPr>
            <a:xfrm>
              <a:off x="6736534" y="3480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2" name="pt19432"/>
            <p:cNvSpPr/>
            <p:nvPr/>
          </p:nvSpPr>
          <p:spPr>
            <a:xfrm>
              <a:off x="6496558" y="3292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3" name="pt19433"/>
            <p:cNvSpPr/>
            <p:nvPr/>
          </p:nvSpPr>
          <p:spPr>
            <a:xfrm>
              <a:off x="6639077" y="3393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4" name="pt19434"/>
            <p:cNvSpPr/>
            <p:nvPr/>
          </p:nvSpPr>
          <p:spPr>
            <a:xfrm>
              <a:off x="6567988" y="3243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5" name="pt19435"/>
            <p:cNvSpPr/>
            <p:nvPr/>
          </p:nvSpPr>
          <p:spPr>
            <a:xfrm>
              <a:off x="6909877" y="3330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6" name="pt19436"/>
            <p:cNvSpPr/>
            <p:nvPr/>
          </p:nvSpPr>
          <p:spPr>
            <a:xfrm>
              <a:off x="6584514" y="3319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7" name="pt19437"/>
            <p:cNvSpPr/>
            <p:nvPr/>
          </p:nvSpPr>
          <p:spPr>
            <a:xfrm>
              <a:off x="6694282" y="3452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8" name="pt19438"/>
            <p:cNvSpPr/>
            <p:nvPr/>
          </p:nvSpPr>
          <p:spPr>
            <a:xfrm>
              <a:off x="6594176" y="3386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9" name="pt19439"/>
            <p:cNvSpPr/>
            <p:nvPr/>
          </p:nvSpPr>
          <p:spPr>
            <a:xfrm>
              <a:off x="6568785" y="3591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0" name="pt19440"/>
            <p:cNvSpPr/>
            <p:nvPr/>
          </p:nvSpPr>
          <p:spPr>
            <a:xfrm>
              <a:off x="6722945" y="3454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1" name="pt19441"/>
            <p:cNvSpPr/>
            <p:nvPr/>
          </p:nvSpPr>
          <p:spPr>
            <a:xfrm>
              <a:off x="7254992" y="3539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2" name="pt19442"/>
            <p:cNvSpPr/>
            <p:nvPr/>
          </p:nvSpPr>
          <p:spPr>
            <a:xfrm>
              <a:off x="7008015" y="3376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3" name="pt19443"/>
            <p:cNvSpPr/>
            <p:nvPr/>
          </p:nvSpPr>
          <p:spPr>
            <a:xfrm>
              <a:off x="7176196" y="3390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4" name="pt19444"/>
            <p:cNvSpPr/>
            <p:nvPr/>
          </p:nvSpPr>
          <p:spPr>
            <a:xfrm>
              <a:off x="6520683" y="3527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5" name="pt19445"/>
            <p:cNvSpPr/>
            <p:nvPr/>
          </p:nvSpPr>
          <p:spPr>
            <a:xfrm>
              <a:off x="7046861" y="3438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6" name="pt19446"/>
            <p:cNvSpPr/>
            <p:nvPr/>
          </p:nvSpPr>
          <p:spPr>
            <a:xfrm>
              <a:off x="6467136" y="3452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7" name="pt19447"/>
            <p:cNvSpPr/>
            <p:nvPr/>
          </p:nvSpPr>
          <p:spPr>
            <a:xfrm>
              <a:off x="6614971" y="3467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8" name="pt19448"/>
            <p:cNvSpPr/>
            <p:nvPr/>
          </p:nvSpPr>
          <p:spPr>
            <a:xfrm>
              <a:off x="6333096" y="3306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9" name="pt19449"/>
            <p:cNvSpPr/>
            <p:nvPr/>
          </p:nvSpPr>
          <p:spPr>
            <a:xfrm>
              <a:off x="6324013" y="3263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0" name="pt19450"/>
            <p:cNvSpPr/>
            <p:nvPr/>
          </p:nvSpPr>
          <p:spPr>
            <a:xfrm>
              <a:off x="6860894" y="3379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1" name="pt19451"/>
            <p:cNvSpPr/>
            <p:nvPr/>
          </p:nvSpPr>
          <p:spPr>
            <a:xfrm>
              <a:off x="6562864" y="3428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2" name="pt19452"/>
            <p:cNvSpPr/>
            <p:nvPr/>
          </p:nvSpPr>
          <p:spPr>
            <a:xfrm>
              <a:off x="6419915" y="33744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3" name="pt19453"/>
            <p:cNvSpPr/>
            <p:nvPr/>
          </p:nvSpPr>
          <p:spPr>
            <a:xfrm>
              <a:off x="6513490" y="3339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4" name="pt19454"/>
            <p:cNvSpPr/>
            <p:nvPr/>
          </p:nvSpPr>
          <p:spPr>
            <a:xfrm>
              <a:off x="6793732" y="34220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5" name="pt19455"/>
            <p:cNvSpPr/>
            <p:nvPr/>
          </p:nvSpPr>
          <p:spPr>
            <a:xfrm>
              <a:off x="7268016" y="3375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6" name="pt19456"/>
            <p:cNvSpPr/>
            <p:nvPr/>
          </p:nvSpPr>
          <p:spPr>
            <a:xfrm>
              <a:off x="6431768" y="36611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7" name="pt19457"/>
            <p:cNvSpPr/>
            <p:nvPr/>
          </p:nvSpPr>
          <p:spPr>
            <a:xfrm>
              <a:off x="6346203" y="3446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8" name="pt19458"/>
            <p:cNvSpPr/>
            <p:nvPr/>
          </p:nvSpPr>
          <p:spPr>
            <a:xfrm>
              <a:off x="6726487" y="3274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9" name="pt19459"/>
            <p:cNvSpPr/>
            <p:nvPr/>
          </p:nvSpPr>
          <p:spPr>
            <a:xfrm>
              <a:off x="6686240" y="3452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0" name="pt19460"/>
            <p:cNvSpPr/>
            <p:nvPr/>
          </p:nvSpPr>
          <p:spPr>
            <a:xfrm>
              <a:off x="6530190" y="3545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1" name="pt19461"/>
            <p:cNvSpPr/>
            <p:nvPr/>
          </p:nvSpPr>
          <p:spPr>
            <a:xfrm>
              <a:off x="6719146" y="3415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2" name="pt19462"/>
            <p:cNvSpPr/>
            <p:nvPr/>
          </p:nvSpPr>
          <p:spPr>
            <a:xfrm>
              <a:off x="6572629" y="3535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3" name="pt19463"/>
            <p:cNvSpPr/>
            <p:nvPr/>
          </p:nvSpPr>
          <p:spPr>
            <a:xfrm>
              <a:off x="6903693" y="3401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4" name="pt19464"/>
            <p:cNvSpPr/>
            <p:nvPr/>
          </p:nvSpPr>
          <p:spPr>
            <a:xfrm>
              <a:off x="6527297" y="3436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5" name="pt19465"/>
            <p:cNvSpPr/>
            <p:nvPr/>
          </p:nvSpPr>
          <p:spPr>
            <a:xfrm>
              <a:off x="6667779" y="3297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6" name="pt19466"/>
            <p:cNvSpPr/>
            <p:nvPr/>
          </p:nvSpPr>
          <p:spPr>
            <a:xfrm>
              <a:off x="6597377" y="3423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7" name="pt19467"/>
            <p:cNvSpPr/>
            <p:nvPr/>
          </p:nvSpPr>
          <p:spPr>
            <a:xfrm>
              <a:off x="6831774" y="3385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8" name="pt19468"/>
            <p:cNvSpPr/>
            <p:nvPr/>
          </p:nvSpPr>
          <p:spPr>
            <a:xfrm>
              <a:off x="6389606" y="3565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9" name="pt19469"/>
            <p:cNvSpPr/>
            <p:nvPr/>
          </p:nvSpPr>
          <p:spPr>
            <a:xfrm>
              <a:off x="6464655" y="3309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0" name="pt19470"/>
            <p:cNvSpPr/>
            <p:nvPr/>
          </p:nvSpPr>
          <p:spPr>
            <a:xfrm>
              <a:off x="7245832" y="3139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1" name="pt19471"/>
            <p:cNvSpPr/>
            <p:nvPr/>
          </p:nvSpPr>
          <p:spPr>
            <a:xfrm>
              <a:off x="6773612" y="3325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2" name="pt19472"/>
            <p:cNvSpPr/>
            <p:nvPr/>
          </p:nvSpPr>
          <p:spPr>
            <a:xfrm>
              <a:off x="6493350" y="3493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3" name="pt19473"/>
            <p:cNvSpPr/>
            <p:nvPr/>
          </p:nvSpPr>
          <p:spPr>
            <a:xfrm>
              <a:off x="6534940" y="34807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4" name="pt19474"/>
            <p:cNvSpPr/>
            <p:nvPr/>
          </p:nvSpPr>
          <p:spPr>
            <a:xfrm>
              <a:off x="7242605" y="3541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5" name="pt19475"/>
            <p:cNvSpPr/>
            <p:nvPr/>
          </p:nvSpPr>
          <p:spPr>
            <a:xfrm>
              <a:off x="6728589" y="3467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6" name="pt19476"/>
            <p:cNvSpPr/>
            <p:nvPr/>
          </p:nvSpPr>
          <p:spPr>
            <a:xfrm>
              <a:off x="6470067" y="3553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7" name="pt19477"/>
            <p:cNvSpPr/>
            <p:nvPr/>
          </p:nvSpPr>
          <p:spPr>
            <a:xfrm>
              <a:off x="6499219" y="3573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8" name="pt19478"/>
            <p:cNvSpPr/>
            <p:nvPr/>
          </p:nvSpPr>
          <p:spPr>
            <a:xfrm>
              <a:off x="6436898" y="3424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9" name="pt19479"/>
            <p:cNvSpPr/>
            <p:nvPr/>
          </p:nvSpPr>
          <p:spPr>
            <a:xfrm>
              <a:off x="6816829" y="3323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0" name="pt19480"/>
            <p:cNvSpPr/>
            <p:nvPr/>
          </p:nvSpPr>
          <p:spPr>
            <a:xfrm>
              <a:off x="6776518" y="3230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1" name="pt19481"/>
            <p:cNvSpPr/>
            <p:nvPr/>
          </p:nvSpPr>
          <p:spPr>
            <a:xfrm>
              <a:off x="6378723" y="3710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2" name="pt19482"/>
            <p:cNvSpPr/>
            <p:nvPr/>
          </p:nvSpPr>
          <p:spPr>
            <a:xfrm>
              <a:off x="6743226" y="3361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3" name="pt19483"/>
            <p:cNvSpPr/>
            <p:nvPr/>
          </p:nvSpPr>
          <p:spPr>
            <a:xfrm>
              <a:off x="6743805" y="33989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4" name="pt19484"/>
            <p:cNvSpPr/>
            <p:nvPr/>
          </p:nvSpPr>
          <p:spPr>
            <a:xfrm>
              <a:off x="6763468" y="3358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5" name="pt19485"/>
            <p:cNvSpPr/>
            <p:nvPr/>
          </p:nvSpPr>
          <p:spPr>
            <a:xfrm>
              <a:off x="6567538" y="3407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6" name="pt19486"/>
            <p:cNvSpPr/>
            <p:nvPr/>
          </p:nvSpPr>
          <p:spPr>
            <a:xfrm>
              <a:off x="6707646" y="3376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7" name="pt19487"/>
            <p:cNvSpPr/>
            <p:nvPr/>
          </p:nvSpPr>
          <p:spPr>
            <a:xfrm>
              <a:off x="7257262" y="3544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8" name="pt19488"/>
            <p:cNvSpPr/>
            <p:nvPr/>
          </p:nvSpPr>
          <p:spPr>
            <a:xfrm>
              <a:off x="7240227" y="3370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9" name="pt19489"/>
            <p:cNvSpPr/>
            <p:nvPr/>
          </p:nvSpPr>
          <p:spPr>
            <a:xfrm>
              <a:off x="6790525" y="3360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0" name="pt19490"/>
            <p:cNvSpPr/>
            <p:nvPr/>
          </p:nvSpPr>
          <p:spPr>
            <a:xfrm>
              <a:off x="6981949" y="3340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1" name="pt19491"/>
            <p:cNvSpPr/>
            <p:nvPr/>
          </p:nvSpPr>
          <p:spPr>
            <a:xfrm>
              <a:off x="7247999" y="3314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2" name="pt19492"/>
            <p:cNvSpPr/>
            <p:nvPr/>
          </p:nvSpPr>
          <p:spPr>
            <a:xfrm>
              <a:off x="6562511" y="3337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3" name="pt19493"/>
            <p:cNvSpPr/>
            <p:nvPr/>
          </p:nvSpPr>
          <p:spPr>
            <a:xfrm>
              <a:off x="7225397" y="3164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4" name="pt19494"/>
            <p:cNvSpPr/>
            <p:nvPr/>
          </p:nvSpPr>
          <p:spPr>
            <a:xfrm>
              <a:off x="6509594" y="3109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5" name="pt19495"/>
            <p:cNvSpPr/>
            <p:nvPr/>
          </p:nvSpPr>
          <p:spPr>
            <a:xfrm>
              <a:off x="6985028" y="3317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6" name="pt19496"/>
            <p:cNvSpPr/>
            <p:nvPr/>
          </p:nvSpPr>
          <p:spPr>
            <a:xfrm>
              <a:off x="7049959" y="3218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7" name="pt19497"/>
            <p:cNvSpPr/>
            <p:nvPr/>
          </p:nvSpPr>
          <p:spPr>
            <a:xfrm>
              <a:off x="6887288" y="3299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8" name="pt19498"/>
            <p:cNvSpPr/>
            <p:nvPr/>
          </p:nvSpPr>
          <p:spPr>
            <a:xfrm>
              <a:off x="6618712" y="34657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9" name="pt19499"/>
            <p:cNvSpPr/>
            <p:nvPr/>
          </p:nvSpPr>
          <p:spPr>
            <a:xfrm>
              <a:off x="6904503" y="3380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0" name="pt19500"/>
            <p:cNvSpPr/>
            <p:nvPr/>
          </p:nvSpPr>
          <p:spPr>
            <a:xfrm>
              <a:off x="7111901" y="3046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1" name="pt19501"/>
            <p:cNvSpPr/>
            <p:nvPr/>
          </p:nvSpPr>
          <p:spPr>
            <a:xfrm>
              <a:off x="7273570" y="3329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2" name="pt19502"/>
            <p:cNvSpPr/>
            <p:nvPr/>
          </p:nvSpPr>
          <p:spPr>
            <a:xfrm>
              <a:off x="6710976" y="3345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3" name="pt19503"/>
            <p:cNvSpPr/>
            <p:nvPr/>
          </p:nvSpPr>
          <p:spPr>
            <a:xfrm>
              <a:off x="6799858" y="3482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4" name="pt19504"/>
            <p:cNvSpPr/>
            <p:nvPr/>
          </p:nvSpPr>
          <p:spPr>
            <a:xfrm>
              <a:off x="7020994" y="32849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5" name="pt19505"/>
            <p:cNvSpPr/>
            <p:nvPr/>
          </p:nvSpPr>
          <p:spPr>
            <a:xfrm>
              <a:off x="6593013" y="3609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6" name="pt19506"/>
            <p:cNvSpPr/>
            <p:nvPr/>
          </p:nvSpPr>
          <p:spPr>
            <a:xfrm>
              <a:off x="6859512" y="3367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7" name="pt19507"/>
            <p:cNvSpPr/>
            <p:nvPr/>
          </p:nvSpPr>
          <p:spPr>
            <a:xfrm>
              <a:off x="6355781" y="3561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8" name="pt19508"/>
            <p:cNvSpPr/>
            <p:nvPr/>
          </p:nvSpPr>
          <p:spPr>
            <a:xfrm>
              <a:off x="6457127" y="3343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9" name="pt19509"/>
            <p:cNvSpPr/>
            <p:nvPr/>
          </p:nvSpPr>
          <p:spPr>
            <a:xfrm>
              <a:off x="6732658" y="3472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0" name="pt19510"/>
            <p:cNvSpPr/>
            <p:nvPr/>
          </p:nvSpPr>
          <p:spPr>
            <a:xfrm>
              <a:off x="6691094" y="3368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1" name="pt19511"/>
            <p:cNvSpPr/>
            <p:nvPr/>
          </p:nvSpPr>
          <p:spPr>
            <a:xfrm>
              <a:off x="6502909" y="3364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2" name="pt19512"/>
            <p:cNvSpPr/>
            <p:nvPr/>
          </p:nvSpPr>
          <p:spPr>
            <a:xfrm>
              <a:off x="6834718" y="3496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3" name="pt19513"/>
            <p:cNvSpPr/>
            <p:nvPr/>
          </p:nvSpPr>
          <p:spPr>
            <a:xfrm>
              <a:off x="6418700" y="3352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4" name="pt19514"/>
            <p:cNvSpPr/>
            <p:nvPr/>
          </p:nvSpPr>
          <p:spPr>
            <a:xfrm>
              <a:off x="6728692" y="3323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5" name="pt19515"/>
            <p:cNvSpPr/>
            <p:nvPr/>
          </p:nvSpPr>
          <p:spPr>
            <a:xfrm>
              <a:off x="6909581" y="3371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6" name="pt19516"/>
            <p:cNvSpPr/>
            <p:nvPr/>
          </p:nvSpPr>
          <p:spPr>
            <a:xfrm>
              <a:off x="6554720" y="3566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7" name="pt19517"/>
            <p:cNvSpPr/>
            <p:nvPr/>
          </p:nvSpPr>
          <p:spPr>
            <a:xfrm>
              <a:off x="6816829" y="3323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8" name="pt19518"/>
            <p:cNvSpPr/>
            <p:nvPr/>
          </p:nvSpPr>
          <p:spPr>
            <a:xfrm>
              <a:off x="6776518" y="3230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9" name="pt19519"/>
            <p:cNvSpPr/>
            <p:nvPr/>
          </p:nvSpPr>
          <p:spPr>
            <a:xfrm>
              <a:off x="6378723" y="3710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0" name="pt19520"/>
            <p:cNvSpPr/>
            <p:nvPr/>
          </p:nvSpPr>
          <p:spPr>
            <a:xfrm>
              <a:off x="6743226" y="3361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1" name="pt19521"/>
            <p:cNvSpPr/>
            <p:nvPr/>
          </p:nvSpPr>
          <p:spPr>
            <a:xfrm>
              <a:off x="6743805" y="33989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2" name="pt19522"/>
            <p:cNvSpPr/>
            <p:nvPr/>
          </p:nvSpPr>
          <p:spPr>
            <a:xfrm>
              <a:off x="6763468" y="3358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3" name="pt19523"/>
            <p:cNvSpPr/>
            <p:nvPr/>
          </p:nvSpPr>
          <p:spPr>
            <a:xfrm>
              <a:off x="6567538" y="3407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4" name="pt19524"/>
            <p:cNvSpPr/>
            <p:nvPr/>
          </p:nvSpPr>
          <p:spPr>
            <a:xfrm>
              <a:off x="6707646" y="3376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5" name="pt19525"/>
            <p:cNvSpPr/>
            <p:nvPr/>
          </p:nvSpPr>
          <p:spPr>
            <a:xfrm>
              <a:off x="7257262" y="3544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6" name="pt19526"/>
            <p:cNvSpPr/>
            <p:nvPr/>
          </p:nvSpPr>
          <p:spPr>
            <a:xfrm>
              <a:off x="7240227" y="3370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7" name="pt19527"/>
            <p:cNvSpPr/>
            <p:nvPr/>
          </p:nvSpPr>
          <p:spPr>
            <a:xfrm>
              <a:off x="6790525" y="3360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8" name="pt19528"/>
            <p:cNvSpPr/>
            <p:nvPr/>
          </p:nvSpPr>
          <p:spPr>
            <a:xfrm>
              <a:off x="6981949" y="3340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9" name="pt19529"/>
            <p:cNvSpPr/>
            <p:nvPr/>
          </p:nvSpPr>
          <p:spPr>
            <a:xfrm>
              <a:off x="7247999" y="3314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0" name="pt19530"/>
            <p:cNvSpPr/>
            <p:nvPr/>
          </p:nvSpPr>
          <p:spPr>
            <a:xfrm>
              <a:off x="6562511" y="3337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1" name="pt19531"/>
            <p:cNvSpPr/>
            <p:nvPr/>
          </p:nvSpPr>
          <p:spPr>
            <a:xfrm>
              <a:off x="7225397" y="3164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2" name="pt19532"/>
            <p:cNvSpPr/>
            <p:nvPr/>
          </p:nvSpPr>
          <p:spPr>
            <a:xfrm>
              <a:off x="6509594" y="3109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3" name="pt19533"/>
            <p:cNvSpPr/>
            <p:nvPr/>
          </p:nvSpPr>
          <p:spPr>
            <a:xfrm>
              <a:off x="6985028" y="3317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4" name="pt19534"/>
            <p:cNvSpPr/>
            <p:nvPr/>
          </p:nvSpPr>
          <p:spPr>
            <a:xfrm>
              <a:off x="7049959" y="3218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5" name="pt19535"/>
            <p:cNvSpPr/>
            <p:nvPr/>
          </p:nvSpPr>
          <p:spPr>
            <a:xfrm>
              <a:off x="6887288" y="3299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6" name="pt19536"/>
            <p:cNvSpPr/>
            <p:nvPr/>
          </p:nvSpPr>
          <p:spPr>
            <a:xfrm>
              <a:off x="6618712" y="34657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7" name="pt19537"/>
            <p:cNvSpPr/>
            <p:nvPr/>
          </p:nvSpPr>
          <p:spPr>
            <a:xfrm>
              <a:off x="6904503" y="3380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8" name="pt19538"/>
            <p:cNvSpPr/>
            <p:nvPr/>
          </p:nvSpPr>
          <p:spPr>
            <a:xfrm>
              <a:off x="7111901" y="3046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9" name="pt19539"/>
            <p:cNvSpPr/>
            <p:nvPr/>
          </p:nvSpPr>
          <p:spPr>
            <a:xfrm>
              <a:off x="7273570" y="3329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0" name="pt19540"/>
            <p:cNvSpPr/>
            <p:nvPr/>
          </p:nvSpPr>
          <p:spPr>
            <a:xfrm>
              <a:off x="6710976" y="3345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1" name="pt19541"/>
            <p:cNvSpPr/>
            <p:nvPr/>
          </p:nvSpPr>
          <p:spPr>
            <a:xfrm>
              <a:off x="6799858" y="3482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2" name="pt19542"/>
            <p:cNvSpPr/>
            <p:nvPr/>
          </p:nvSpPr>
          <p:spPr>
            <a:xfrm>
              <a:off x="7020994" y="32849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3" name="pt19543"/>
            <p:cNvSpPr/>
            <p:nvPr/>
          </p:nvSpPr>
          <p:spPr>
            <a:xfrm>
              <a:off x="6593013" y="3609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4" name="pt19544"/>
            <p:cNvSpPr/>
            <p:nvPr/>
          </p:nvSpPr>
          <p:spPr>
            <a:xfrm>
              <a:off x="6859512" y="3367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5" name="pt19545"/>
            <p:cNvSpPr/>
            <p:nvPr/>
          </p:nvSpPr>
          <p:spPr>
            <a:xfrm>
              <a:off x="6355781" y="3561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6" name="pt19546"/>
            <p:cNvSpPr/>
            <p:nvPr/>
          </p:nvSpPr>
          <p:spPr>
            <a:xfrm>
              <a:off x="6457127" y="3343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7" name="pt19547"/>
            <p:cNvSpPr/>
            <p:nvPr/>
          </p:nvSpPr>
          <p:spPr>
            <a:xfrm>
              <a:off x="6732658" y="3472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8" name="pt19548"/>
            <p:cNvSpPr/>
            <p:nvPr/>
          </p:nvSpPr>
          <p:spPr>
            <a:xfrm>
              <a:off x="6691094" y="3368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9" name="pt19549"/>
            <p:cNvSpPr/>
            <p:nvPr/>
          </p:nvSpPr>
          <p:spPr>
            <a:xfrm>
              <a:off x="6502909" y="3364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0" name="pt19550"/>
            <p:cNvSpPr/>
            <p:nvPr/>
          </p:nvSpPr>
          <p:spPr>
            <a:xfrm>
              <a:off x="6834718" y="3496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1" name="pt19551"/>
            <p:cNvSpPr/>
            <p:nvPr/>
          </p:nvSpPr>
          <p:spPr>
            <a:xfrm>
              <a:off x="6418700" y="3352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2" name="pt19552"/>
            <p:cNvSpPr/>
            <p:nvPr/>
          </p:nvSpPr>
          <p:spPr>
            <a:xfrm>
              <a:off x="6728692" y="3323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3" name="pt19553"/>
            <p:cNvSpPr/>
            <p:nvPr/>
          </p:nvSpPr>
          <p:spPr>
            <a:xfrm>
              <a:off x="6909581" y="3371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4" name="pt19554"/>
            <p:cNvSpPr/>
            <p:nvPr/>
          </p:nvSpPr>
          <p:spPr>
            <a:xfrm>
              <a:off x="6554720" y="3566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5" name="pt19555"/>
            <p:cNvSpPr/>
            <p:nvPr/>
          </p:nvSpPr>
          <p:spPr>
            <a:xfrm>
              <a:off x="6264179" y="3421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6" name="pt19556"/>
            <p:cNvSpPr/>
            <p:nvPr/>
          </p:nvSpPr>
          <p:spPr>
            <a:xfrm>
              <a:off x="6447961" y="3494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7" name="pt19557"/>
            <p:cNvSpPr/>
            <p:nvPr/>
          </p:nvSpPr>
          <p:spPr>
            <a:xfrm>
              <a:off x="6936733" y="33428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8" name="pt19558"/>
            <p:cNvSpPr/>
            <p:nvPr/>
          </p:nvSpPr>
          <p:spPr>
            <a:xfrm>
              <a:off x="6939105" y="3354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9" name="pt19559"/>
            <p:cNvSpPr/>
            <p:nvPr/>
          </p:nvSpPr>
          <p:spPr>
            <a:xfrm>
              <a:off x="6288876" y="33928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0" name="pt19560"/>
            <p:cNvSpPr/>
            <p:nvPr/>
          </p:nvSpPr>
          <p:spPr>
            <a:xfrm>
              <a:off x="6821952" y="3465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1" name="pt19561"/>
            <p:cNvSpPr/>
            <p:nvPr/>
          </p:nvSpPr>
          <p:spPr>
            <a:xfrm>
              <a:off x="6738849" y="3605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2" name="pt19562"/>
            <p:cNvSpPr/>
            <p:nvPr/>
          </p:nvSpPr>
          <p:spPr>
            <a:xfrm>
              <a:off x="6264462" y="3732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3" name="pt19563"/>
            <p:cNvSpPr/>
            <p:nvPr/>
          </p:nvSpPr>
          <p:spPr>
            <a:xfrm>
              <a:off x="6782663" y="34617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4" name="pt19564"/>
            <p:cNvSpPr/>
            <p:nvPr/>
          </p:nvSpPr>
          <p:spPr>
            <a:xfrm>
              <a:off x="6761347" y="34622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5" name="pt19565"/>
            <p:cNvSpPr/>
            <p:nvPr/>
          </p:nvSpPr>
          <p:spPr>
            <a:xfrm>
              <a:off x="6585138" y="3477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6" name="pt19566"/>
            <p:cNvSpPr/>
            <p:nvPr/>
          </p:nvSpPr>
          <p:spPr>
            <a:xfrm>
              <a:off x="6514441" y="3577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7" name="pt19567"/>
            <p:cNvSpPr/>
            <p:nvPr/>
          </p:nvSpPr>
          <p:spPr>
            <a:xfrm>
              <a:off x="6328487" y="3795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8" name="pt19568"/>
            <p:cNvSpPr/>
            <p:nvPr/>
          </p:nvSpPr>
          <p:spPr>
            <a:xfrm>
              <a:off x="6352618" y="37823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9" name="pt19569"/>
            <p:cNvSpPr/>
            <p:nvPr/>
          </p:nvSpPr>
          <p:spPr>
            <a:xfrm>
              <a:off x="6299875" y="3802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0" name="pt19570"/>
            <p:cNvSpPr/>
            <p:nvPr/>
          </p:nvSpPr>
          <p:spPr>
            <a:xfrm>
              <a:off x="6775290" y="3477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1" name="pt19571"/>
            <p:cNvSpPr/>
            <p:nvPr/>
          </p:nvSpPr>
          <p:spPr>
            <a:xfrm>
              <a:off x="6428618" y="3614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2" name="pt19572"/>
            <p:cNvSpPr/>
            <p:nvPr/>
          </p:nvSpPr>
          <p:spPr>
            <a:xfrm>
              <a:off x="7070967" y="3339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3" name="pt19573"/>
            <p:cNvSpPr/>
            <p:nvPr/>
          </p:nvSpPr>
          <p:spPr>
            <a:xfrm>
              <a:off x="6558281" y="32007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4" name="pt19574"/>
            <p:cNvSpPr/>
            <p:nvPr/>
          </p:nvSpPr>
          <p:spPr>
            <a:xfrm>
              <a:off x="6764047" y="3137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5" name="pt19575"/>
            <p:cNvSpPr/>
            <p:nvPr/>
          </p:nvSpPr>
          <p:spPr>
            <a:xfrm>
              <a:off x="7034969" y="32105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6" name="pt19576"/>
            <p:cNvSpPr/>
            <p:nvPr/>
          </p:nvSpPr>
          <p:spPr>
            <a:xfrm>
              <a:off x="6764246" y="3269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7" name="pt19577"/>
            <p:cNvSpPr/>
            <p:nvPr/>
          </p:nvSpPr>
          <p:spPr>
            <a:xfrm>
              <a:off x="6956069" y="3211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8" name="pt19578"/>
            <p:cNvSpPr/>
            <p:nvPr/>
          </p:nvSpPr>
          <p:spPr>
            <a:xfrm>
              <a:off x="6988680" y="3274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9" name="pt19579"/>
            <p:cNvSpPr/>
            <p:nvPr/>
          </p:nvSpPr>
          <p:spPr>
            <a:xfrm>
              <a:off x="6819914" y="3284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0" name="pt19580"/>
            <p:cNvSpPr/>
            <p:nvPr/>
          </p:nvSpPr>
          <p:spPr>
            <a:xfrm>
              <a:off x="6971953" y="3184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1" name="pt19581"/>
            <p:cNvSpPr/>
            <p:nvPr/>
          </p:nvSpPr>
          <p:spPr>
            <a:xfrm>
              <a:off x="6766316" y="3361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2" name="pt19582"/>
            <p:cNvSpPr/>
            <p:nvPr/>
          </p:nvSpPr>
          <p:spPr>
            <a:xfrm>
              <a:off x="7073666" y="32060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3" name="pt19583"/>
            <p:cNvSpPr/>
            <p:nvPr/>
          </p:nvSpPr>
          <p:spPr>
            <a:xfrm>
              <a:off x="7261363" y="3216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4" name="pt19584"/>
            <p:cNvSpPr/>
            <p:nvPr/>
          </p:nvSpPr>
          <p:spPr>
            <a:xfrm>
              <a:off x="6444991" y="3197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5" name="pt19585"/>
            <p:cNvSpPr/>
            <p:nvPr/>
          </p:nvSpPr>
          <p:spPr>
            <a:xfrm>
              <a:off x="6893112" y="3305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6" name="pt19586"/>
            <p:cNvSpPr/>
            <p:nvPr/>
          </p:nvSpPr>
          <p:spPr>
            <a:xfrm>
              <a:off x="7053514" y="3161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7" name="pt19587"/>
            <p:cNvSpPr/>
            <p:nvPr/>
          </p:nvSpPr>
          <p:spPr>
            <a:xfrm>
              <a:off x="6885893" y="3164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8" name="pt19588"/>
            <p:cNvSpPr/>
            <p:nvPr/>
          </p:nvSpPr>
          <p:spPr>
            <a:xfrm>
              <a:off x="6876424" y="3231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9" name="pt19589"/>
            <p:cNvSpPr/>
            <p:nvPr/>
          </p:nvSpPr>
          <p:spPr>
            <a:xfrm>
              <a:off x="6656844" y="31934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0" name="pt19590"/>
            <p:cNvSpPr/>
            <p:nvPr/>
          </p:nvSpPr>
          <p:spPr>
            <a:xfrm>
              <a:off x="6730395" y="3224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1" name="pt19591"/>
            <p:cNvSpPr/>
            <p:nvPr/>
          </p:nvSpPr>
          <p:spPr>
            <a:xfrm>
              <a:off x="7008948" y="3237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2" name="pt19592"/>
            <p:cNvSpPr/>
            <p:nvPr/>
          </p:nvSpPr>
          <p:spPr>
            <a:xfrm>
              <a:off x="6781975" y="3229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3" name="pt19593"/>
            <p:cNvSpPr/>
            <p:nvPr/>
          </p:nvSpPr>
          <p:spPr>
            <a:xfrm>
              <a:off x="6654659" y="32821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4" name="pt19594"/>
            <p:cNvSpPr/>
            <p:nvPr/>
          </p:nvSpPr>
          <p:spPr>
            <a:xfrm>
              <a:off x="6476746" y="3216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5" name="pt19595"/>
            <p:cNvSpPr/>
            <p:nvPr/>
          </p:nvSpPr>
          <p:spPr>
            <a:xfrm>
              <a:off x="6699913" y="3256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6" name="pt19596"/>
            <p:cNvSpPr/>
            <p:nvPr/>
          </p:nvSpPr>
          <p:spPr>
            <a:xfrm>
              <a:off x="6921614" y="3381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7" name="pt19597"/>
            <p:cNvSpPr/>
            <p:nvPr/>
          </p:nvSpPr>
          <p:spPr>
            <a:xfrm>
              <a:off x="6801742" y="3184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8" name="pt19598"/>
            <p:cNvSpPr/>
            <p:nvPr/>
          </p:nvSpPr>
          <p:spPr>
            <a:xfrm>
              <a:off x="6989554" y="3082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9" name="pt19599"/>
            <p:cNvSpPr/>
            <p:nvPr/>
          </p:nvSpPr>
          <p:spPr>
            <a:xfrm>
              <a:off x="6987465" y="3234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0" name="pt19600"/>
            <p:cNvSpPr/>
            <p:nvPr/>
          </p:nvSpPr>
          <p:spPr>
            <a:xfrm>
              <a:off x="7131822" y="3113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1" name="pt19601"/>
            <p:cNvSpPr/>
            <p:nvPr/>
          </p:nvSpPr>
          <p:spPr>
            <a:xfrm>
              <a:off x="6656536" y="3315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2" name="pt19602"/>
            <p:cNvSpPr/>
            <p:nvPr/>
          </p:nvSpPr>
          <p:spPr>
            <a:xfrm>
              <a:off x="6235175" y="3416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3" name="pt19603"/>
            <p:cNvSpPr/>
            <p:nvPr/>
          </p:nvSpPr>
          <p:spPr>
            <a:xfrm>
              <a:off x="6909960" y="3294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4" name="pt19604"/>
            <p:cNvSpPr/>
            <p:nvPr/>
          </p:nvSpPr>
          <p:spPr>
            <a:xfrm>
              <a:off x="6367454" y="3185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5" name="pt19605"/>
            <p:cNvSpPr/>
            <p:nvPr/>
          </p:nvSpPr>
          <p:spPr>
            <a:xfrm>
              <a:off x="6932555" y="3488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6" name="pt19606"/>
            <p:cNvSpPr/>
            <p:nvPr/>
          </p:nvSpPr>
          <p:spPr>
            <a:xfrm>
              <a:off x="7172628" y="3425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7" name="pt19607"/>
            <p:cNvSpPr/>
            <p:nvPr/>
          </p:nvSpPr>
          <p:spPr>
            <a:xfrm>
              <a:off x="7072426" y="34346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8" name="pt19608"/>
            <p:cNvSpPr/>
            <p:nvPr/>
          </p:nvSpPr>
          <p:spPr>
            <a:xfrm>
              <a:off x="7134496" y="3419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9" name="pt19609"/>
            <p:cNvSpPr/>
            <p:nvPr/>
          </p:nvSpPr>
          <p:spPr>
            <a:xfrm>
              <a:off x="6289532" y="3372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0" name="pt19610"/>
            <p:cNvSpPr/>
            <p:nvPr/>
          </p:nvSpPr>
          <p:spPr>
            <a:xfrm>
              <a:off x="6697869" y="3444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1" name="pt19611"/>
            <p:cNvSpPr/>
            <p:nvPr/>
          </p:nvSpPr>
          <p:spPr>
            <a:xfrm>
              <a:off x="6253650" y="3367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2" name="pt19612"/>
            <p:cNvSpPr/>
            <p:nvPr/>
          </p:nvSpPr>
          <p:spPr>
            <a:xfrm>
              <a:off x="7080750" y="3404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3" name="pt19613"/>
            <p:cNvSpPr/>
            <p:nvPr/>
          </p:nvSpPr>
          <p:spPr>
            <a:xfrm>
              <a:off x="7228495" y="3511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4" name="pt19614"/>
            <p:cNvSpPr/>
            <p:nvPr/>
          </p:nvSpPr>
          <p:spPr>
            <a:xfrm>
              <a:off x="6450725" y="34215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5" name="pt19615"/>
            <p:cNvSpPr/>
            <p:nvPr/>
          </p:nvSpPr>
          <p:spPr>
            <a:xfrm>
              <a:off x="6716935" y="33186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6" name="pt19616"/>
            <p:cNvSpPr/>
            <p:nvPr/>
          </p:nvSpPr>
          <p:spPr>
            <a:xfrm>
              <a:off x="6436840" y="3252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7" name="pt19617"/>
            <p:cNvSpPr/>
            <p:nvPr/>
          </p:nvSpPr>
          <p:spPr>
            <a:xfrm>
              <a:off x="6885822" y="3248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8" name="pt19618"/>
            <p:cNvSpPr/>
            <p:nvPr/>
          </p:nvSpPr>
          <p:spPr>
            <a:xfrm>
              <a:off x="6498473" y="3322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9" name="pt19619"/>
            <p:cNvSpPr/>
            <p:nvPr/>
          </p:nvSpPr>
          <p:spPr>
            <a:xfrm>
              <a:off x="6581474" y="3357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0" name="pt19620"/>
            <p:cNvSpPr/>
            <p:nvPr/>
          </p:nvSpPr>
          <p:spPr>
            <a:xfrm>
              <a:off x="6351654" y="32032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1" name="pt19621"/>
            <p:cNvSpPr/>
            <p:nvPr/>
          </p:nvSpPr>
          <p:spPr>
            <a:xfrm>
              <a:off x="6679986" y="3332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2" name="pt19622"/>
            <p:cNvSpPr/>
            <p:nvPr/>
          </p:nvSpPr>
          <p:spPr>
            <a:xfrm>
              <a:off x="6309967" y="3059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3" name="pt19623"/>
            <p:cNvSpPr/>
            <p:nvPr/>
          </p:nvSpPr>
          <p:spPr>
            <a:xfrm>
              <a:off x="6166323" y="30864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4" name="pt19624"/>
            <p:cNvSpPr/>
            <p:nvPr/>
          </p:nvSpPr>
          <p:spPr>
            <a:xfrm>
              <a:off x="6569151" y="3580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5" name="pt19625"/>
            <p:cNvSpPr/>
            <p:nvPr/>
          </p:nvSpPr>
          <p:spPr>
            <a:xfrm>
              <a:off x="6350741" y="33530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6" name="pt19626"/>
            <p:cNvSpPr/>
            <p:nvPr/>
          </p:nvSpPr>
          <p:spPr>
            <a:xfrm>
              <a:off x="6697895" y="3487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7" name="pt19627"/>
            <p:cNvSpPr/>
            <p:nvPr/>
          </p:nvSpPr>
          <p:spPr>
            <a:xfrm>
              <a:off x="6287186" y="3109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8" name="pt19628"/>
            <p:cNvSpPr/>
            <p:nvPr/>
          </p:nvSpPr>
          <p:spPr>
            <a:xfrm>
              <a:off x="6334870" y="3702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9" name="pt19629"/>
            <p:cNvSpPr/>
            <p:nvPr/>
          </p:nvSpPr>
          <p:spPr>
            <a:xfrm>
              <a:off x="6299322" y="3048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0" name="pt19630"/>
            <p:cNvSpPr/>
            <p:nvPr/>
          </p:nvSpPr>
          <p:spPr>
            <a:xfrm>
              <a:off x="6562575" y="3610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1" name="pt19631"/>
            <p:cNvSpPr/>
            <p:nvPr/>
          </p:nvSpPr>
          <p:spPr>
            <a:xfrm>
              <a:off x="6644772" y="3306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2" name="pt19632"/>
            <p:cNvSpPr/>
            <p:nvPr/>
          </p:nvSpPr>
          <p:spPr>
            <a:xfrm>
              <a:off x="7057860" y="3296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3" name="pt19633"/>
            <p:cNvSpPr/>
            <p:nvPr/>
          </p:nvSpPr>
          <p:spPr>
            <a:xfrm>
              <a:off x="6294347" y="31978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4" name="pt19634"/>
            <p:cNvSpPr/>
            <p:nvPr/>
          </p:nvSpPr>
          <p:spPr>
            <a:xfrm>
              <a:off x="6407598" y="3084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5" name="pt19635"/>
            <p:cNvSpPr/>
            <p:nvPr/>
          </p:nvSpPr>
          <p:spPr>
            <a:xfrm>
              <a:off x="6638370" y="3348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6" name="pt19636"/>
            <p:cNvSpPr/>
            <p:nvPr/>
          </p:nvSpPr>
          <p:spPr>
            <a:xfrm>
              <a:off x="6530717" y="3564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7" name="pt19637"/>
            <p:cNvSpPr/>
            <p:nvPr/>
          </p:nvSpPr>
          <p:spPr>
            <a:xfrm>
              <a:off x="6393739" y="3443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8" name="pt19638"/>
            <p:cNvSpPr/>
            <p:nvPr/>
          </p:nvSpPr>
          <p:spPr>
            <a:xfrm>
              <a:off x="6669932" y="32619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9" name="pt19639"/>
            <p:cNvSpPr/>
            <p:nvPr/>
          </p:nvSpPr>
          <p:spPr>
            <a:xfrm>
              <a:off x="6466776" y="3477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0" name="pt19640"/>
            <p:cNvSpPr/>
            <p:nvPr/>
          </p:nvSpPr>
          <p:spPr>
            <a:xfrm>
              <a:off x="6418488" y="3362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1" name="pt19641"/>
            <p:cNvSpPr/>
            <p:nvPr/>
          </p:nvSpPr>
          <p:spPr>
            <a:xfrm>
              <a:off x="6374975" y="3254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2" name="pt19642"/>
            <p:cNvSpPr/>
            <p:nvPr/>
          </p:nvSpPr>
          <p:spPr>
            <a:xfrm>
              <a:off x="6503153" y="3125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3" name="pt19643"/>
            <p:cNvSpPr/>
            <p:nvPr/>
          </p:nvSpPr>
          <p:spPr>
            <a:xfrm>
              <a:off x="6275416" y="3324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4" name="pt19644"/>
            <p:cNvSpPr/>
            <p:nvPr/>
          </p:nvSpPr>
          <p:spPr>
            <a:xfrm>
              <a:off x="6644599" y="34404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5" name="pt19645"/>
            <p:cNvSpPr/>
            <p:nvPr/>
          </p:nvSpPr>
          <p:spPr>
            <a:xfrm>
              <a:off x="6112050" y="3067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6" name="pt19646"/>
            <p:cNvSpPr/>
            <p:nvPr/>
          </p:nvSpPr>
          <p:spPr>
            <a:xfrm>
              <a:off x="6457622" y="34040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7" name="pt19647"/>
            <p:cNvSpPr/>
            <p:nvPr/>
          </p:nvSpPr>
          <p:spPr>
            <a:xfrm>
              <a:off x="6447607" y="3600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8" name="pt19648"/>
            <p:cNvSpPr/>
            <p:nvPr/>
          </p:nvSpPr>
          <p:spPr>
            <a:xfrm>
              <a:off x="7087513" y="3484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9" name="pt19649"/>
            <p:cNvSpPr/>
            <p:nvPr/>
          </p:nvSpPr>
          <p:spPr>
            <a:xfrm>
              <a:off x="6254923" y="3220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0" name="pt19650"/>
            <p:cNvSpPr/>
            <p:nvPr/>
          </p:nvSpPr>
          <p:spPr>
            <a:xfrm>
              <a:off x="6713110" y="34474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1" name="pt19651"/>
            <p:cNvSpPr/>
            <p:nvPr/>
          </p:nvSpPr>
          <p:spPr>
            <a:xfrm>
              <a:off x="7268440" y="3528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2" name="pt19652"/>
            <p:cNvSpPr/>
            <p:nvPr/>
          </p:nvSpPr>
          <p:spPr>
            <a:xfrm>
              <a:off x="6326005" y="34591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3" name="pt19653"/>
            <p:cNvSpPr/>
            <p:nvPr/>
          </p:nvSpPr>
          <p:spPr>
            <a:xfrm>
              <a:off x="7050827" y="3232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4" name="pt19654"/>
            <p:cNvSpPr/>
            <p:nvPr/>
          </p:nvSpPr>
          <p:spPr>
            <a:xfrm>
              <a:off x="6442130" y="34075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5" name="pt19655"/>
            <p:cNvSpPr/>
            <p:nvPr/>
          </p:nvSpPr>
          <p:spPr>
            <a:xfrm>
              <a:off x="6779873" y="3374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6" name="pt19656"/>
            <p:cNvSpPr/>
            <p:nvPr/>
          </p:nvSpPr>
          <p:spPr>
            <a:xfrm>
              <a:off x="6800784" y="3608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7" name="pt19657"/>
            <p:cNvSpPr/>
            <p:nvPr/>
          </p:nvSpPr>
          <p:spPr>
            <a:xfrm>
              <a:off x="7053701" y="3311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8" name="pt19658"/>
            <p:cNvSpPr/>
            <p:nvPr/>
          </p:nvSpPr>
          <p:spPr>
            <a:xfrm>
              <a:off x="6545245" y="3117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9" name="pt19659"/>
            <p:cNvSpPr/>
            <p:nvPr/>
          </p:nvSpPr>
          <p:spPr>
            <a:xfrm>
              <a:off x="6787278" y="3295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0" name="pt19660"/>
            <p:cNvSpPr/>
            <p:nvPr/>
          </p:nvSpPr>
          <p:spPr>
            <a:xfrm>
              <a:off x="6677916" y="32819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1" name="pt19661"/>
            <p:cNvSpPr/>
            <p:nvPr/>
          </p:nvSpPr>
          <p:spPr>
            <a:xfrm>
              <a:off x="6735525" y="3398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2" name="pt19662"/>
            <p:cNvSpPr/>
            <p:nvPr/>
          </p:nvSpPr>
          <p:spPr>
            <a:xfrm>
              <a:off x="6977263" y="3293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3" name="pt19663"/>
            <p:cNvSpPr/>
            <p:nvPr/>
          </p:nvSpPr>
          <p:spPr>
            <a:xfrm>
              <a:off x="6953640" y="3252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4" name="pt19664"/>
            <p:cNvSpPr/>
            <p:nvPr/>
          </p:nvSpPr>
          <p:spPr>
            <a:xfrm>
              <a:off x="7248044" y="3209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5" name="pt19665"/>
            <p:cNvSpPr/>
            <p:nvPr/>
          </p:nvSpPr>
          <p:spPr>
            <a:xfrm>
              <a:off x="6582817" y="3251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6" name="pt19666"/>
            <p:cNvSpPr/>
            <p:nvPr/>
          </p:nvSpPr>
          <p:spPr>
            <a:xfrm>
              <a:off x="7033098" y="3288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7" name="pt19667"/>
            <p:cNvSpPr/>
            <p:nvPr/>
          </p:nvSpPr>
          <p:spPr>
            <a:xfrm>
              <a:off x="6735692" y="3276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8" name="pt19668"/>
            <p:cNvSpPr/>
            <p:nvPr/>
          </p:nvSpPr>
          <p:spPr>
            <a:xfrm>
              <a:off x="6731385" y="3448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9" name="pt19669"/>
            <p:cNvSpPr/>
            <p:nvPr/>
          </p:nvSpPr>
          <p:spPr>
            <a:xfrm>
              <a:off x="6909214" y="3331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0" name="pt19670"/>
            <p:cNvSpPr/>
            <p:nvPr/>
          </p:nvSpPr>
          <p:spPr>
            <a:xfrm>
              <a:off x="7037752" y="3285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1" name="pt19671"/>
            <p:cNvSpPr/>
            <p:nvPr/>
          </p:nvSpPr>
          <p:spPr>
            <a:xfrm>
              <a:off x="6744968" y="3187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2" name="pt19672"/>
            <p:cNvSpPr/>
            <p:nvPr/>
          </p:nvSpPr>
          <p:spPr>
            <a:xfrm>
              <a:off x="7150033" y="3491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3" name="pt19673"/>
            <p:cNvSpPr/>
            <p:nvPr/>
          </p:nvSpPr>
          <p:spPr>
            <a:xfrm>
              <a:off x="6930511" y="3454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4" name="pt19674"/>
            <p:cNvSpPr/>
            <p:nvPr/>
          </p:nvSpPr>
          <p:spPr>
            <a:xfrm>
              <a:off x="6501990" y="36726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5" name="pt19675"/>
            <p:cNvSpPr/>
            <p:nvPr/>
          </p:nvSpPr>
          <p:spPr>
            <a:xfrm>
              <a:off x="6552348" y="34894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6" name="pt19676"/>
            <p:cNvSpPr/>
            <p:nvPr/>
          </p:nvSpPr>
          <p:spPr>
            <a:xfrm>
              <a:off x="6517211" y="3538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7" name="pt19677"/>
            <p:cNvSpPr/>
            <p:nvPr/>
          </p:nvSpPr>
          <p:spPr>
            <a:xfrm>
              <a:off x="6813576" y="3380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8" name="pt19678"/>
            <p:cNvSpPr/>
            <p:nvPr/>
          </p:nvSpPr>
          <p:spPr>
            <a:xfrm>
              <a:off x="6487301" y="3401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9" name="pt19679"/>
            <p:cNvSpPr/>
            <p:nvPr/>
          </p:nvSpPr>
          <p:spPr>
            <a:xfrm>
              <a:off x="6796477" y="3633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0" name="pt19680"/>
            <p:cNvSpPr/>
            <p:nvPr/>
          </p:nvSpPr>
          <p:spPr>
            <a:xfrm>
              <a:off x="6291846" y="3286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1" name="pt19681"/>
            <p:cNvSpPr/>
            <p:nvPr/>
          </p:nvSpPr>
          <p:spPr>
            <a:xfrm>
              <a:off x="6435143" y="3495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2" name="pt19682"/>
            <p:cNvSpPr/>
            <p:nvPr/>
          </p:nvSpPr>
          <p:spPr>
            <a:xfrm>
              <a:off x="7106309" y="3569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3" name="pt19683"/>
            <p:cNvSpPr/>
            <p:nvPr/>
          </p:nvSpPr>
          <p:spPr>
            <a:xfrm>
              <a:off x="6833092" y="3449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4" name="pt19684"/>
            <p:cNvSpPr/>
            <p:nvPr/>
          </p:nvSpPr>
          <p:spPr>
            <a:xfrm>
              <a:off x="6470652" y="3498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5" name="pt19685"/>
            <p:cNvSpPr/>
            <p:nvPr/>
          </p:nvSpPr>
          <p:spPr>
            <a:xfrm>
              <a:off x="6864121" y="3374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6" name="pt19686"/>
            <p:cNvSpPr/>
            <p:nvPr/>
          </p:nvSpPr>
          <p:spPr>
            <a:xfrm>
              <a:off x="6393315" y="3467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7" name="pt19687"/>
            <p:cNvSpPr/>
            <p:nvPr/>
          </p:nvSpPr>
          <p:spPr>
            <a:xfrm>
              <a:off x="6449015" y="3503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8" name="pt19688"/>
            <p:cNvSpPr/>
            <p:nvPr/>
          </p:nvSpPr>
          <p:spPr>
            <a:xfrm>
              <a:off x="6891228" y="3470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9" name="pt19689"/>
            <p:cNvSpPr/>
            <p:nvPr/>
          </p:nvSpPr>
          <p:spPr>
            <a:xfrm>
              <a:off x="6770591" y="3494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0" name="pt19690"/>
            <p:cNvSpPr/>
            <p:nvPr/>
          </p:nvSpPr>
          <p:spPr>
            <a:xfrm>
              <a:off x="6952418" y="35017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1" name="pt19691"/>
            <p:cNvSpPr/>
            <p:nvPr/>
          </p:nvSpPr>
          <p:spPr>
            <a:xfrm>
              <a:off x="7031073" y="3442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2" name="pt19692"/>
            <p:cNvSpPr/>
            <p:nvPr/>
          </p:nvSpPr>
          <p:spPr>
            <a:xfrm>
              <a:off x="6493582" y="34266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3" name="pt19693"/>
            <p:cNvSpPr/>
            <p:nvPr/>
          </p:nvSpPr>
          <p:spPr>
            <a:xfrm>
              <a:off x="6578723" y="3373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4" name="pt19694"/>
            <p:cNvSpPr/>
            <p:nvPr/>
          </p:nvSpPr>
          <p:spPr>
            <a:xfrm>
              <a:off x="6610484" y="3502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5" name="pt19695"/>
            <p:cNvSpPr/>
            <p:nvPr/>
          </p:nvSpPr>
          <p:spPr>
            <a:xfrm>
              <a:off x="6571465" y="3506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6" name="pt19696"/>
            <p:cNvSpPr/>
            <p:nvPr/>
          </p:nvSpPr>
          <p:spPr>
            <a:xfrm>
              <a:off x="6618487" y="34961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7" name="pt19697"/>
            <p:cNvSpPr/>
            <p:nvPr/>
          </p:nvSpPr>
          <p:spPr>
            <a:xfrm>
              <a:off x="6591913" y="3515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8" name="pt19698"/>
            <p:cNvSpPr/>
            <p:nvPr/>
          </p:nvSpPr>
          <p:spPr>
            <a:xfrm>
              <a:off x="6657294" y="3213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9" name="pt19699"/>
            <p:cNvSpPr/>
            <p:nvPr/>
          </p:nvSpPr>
          <p:spPr>
            <a:xfrm>
              <a:off x="6349378" y="33985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0" name="pt19700"/>
            <p:cNvSpPr/>
            <p:nvPr/>
          </p:nvSpPr>
          <p:spPr>
            <a:xfrm>
              <a:off x="6549211" y="3393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1" name="pt19701"/>
            <p:cNvSpPr/>
            <p:nvPr/>
          </p:nvSpPr>
          <p:spPr>
            <a:xfrm>
              <a:off x="6359843" y="3606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2" name="pt19702"/>
            <p:cNvSpPr/>
            <p:nvPr/>
          </p:nvSpPr>
          <p:spPr>
            <a:xfrm>
              <a:off x="6864262" y="3411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3" name="pt19703"/>
            <p:cNvSpPr/>
            <p:nvPr/>
          </p:nvSpPr>
          <p:spPr>
            <a:xfrm>
              <a:off x="6398175" y="3455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4" name="pt19704"/>
            <p:cNvSpPr/>
            <p:nvPr/>
          </p:nvSpPr>
          <p:spPr>
            <a:xfrm>
              <a:off x="6536419" y="3440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5" name="pt19705"/>
            <p:cNvSpPr/>
            <p:nvPr/>
          </p:nvSpPr>
          <p:spPr>
            <a:xfrm>
              <a:off x="6563771" y="3479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6" name="pt19706"/>
            <p:cNvSpPr/>
            <p:nvPr/>
          </p:nvSpPr>
          <p:spPr>
            <a:xfrm>
              <a:off x="6579018" y="34381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7" name="pt19707"/>
            <p:cNvSpPr/>
            <p:nvPr/>
          </p:nvSpPr>
          <p:spPr>
            <a:xfrm>
              <a:off x="6837450" y="3382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8" name="pt19708"/>
            <p:cNvSpPr/>
            <p:nvPr/>
          </p:nvSpPr>
          <p:spPr>
            <a:xfrm>
              <a:off x="6280815" y="3501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9" name="pt19709"/>
            <p:cNvSpPr/>
            <p:nvPr/>
          </p:nvSpPr>
          <p:spPr>
            <a:xfrm>
              <a:off x="6743271" y="3502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0" name="pt19710"/>
            <p:cNvSpPr/>
            <p:nvPr/>
          </p:nvSpPr>
          <p:spPr>
            <a:xfrm>
              <a:off x="6637425" y="35177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1" name="pt19711"/>
            <p:cNvSpPr/>
            <p:nvPr/>
          </p:nvSpPr>
          <p:spPr>
            <a:xfrm>
              <a:off x="6944602" y="3314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2" name="pt19712"/>
            <p:cNvSpPr/>
            <p:nvPr/>
          </p:nvSpPr>
          <p:spPr>
            <a:xfrm>
              <a:off x="6587227" y="3633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3" name="pt19713"/>
            <p:cNvSpPr/>
            <p:nvPr/>
          </p:nvSpPr>
          <p:spPr>
            <a:xfrm>
              <a:off x="6354932" y="3472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4" name="pt19714"/>
            <p:cNvSpPr/>
            <p:nvPr/>
          </p:nvSpPr>
          <p:spPr>
            <a:xfrm>
              <a:off x="6901276" y="3411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5" name="pt19715"/>
            <p:cNvSpPr/>
            <p:nvPr/>
          </p:nvSpPr>
          <p:spPr>
            <a:xfrm>
              <a:off x="6501276" y="3566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6" name="pt19716"/>
            <p:cNvSpPr/>
            <p:nvPr/>
          </p:nvSpPr>
          <p:spPr>
            <a:xfrm>
              <a:off x="6584508" y="3542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7" name="pt19717"/>
            <p:cNvSpPr/>
            <p:nvPr/>
          </p:nvSpPr>
          <p:spPr>
            <a:xfrm>
              <a:off x="6521229" y="3403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8" name="pt19718"/>
            <p:cNvSpPr/>
            <p:nvPr/>
          </p:nvSpPr>
          <p:spPr>
            <a:xfrm>
              <a:off x="6585241" y="3441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9" name="pt19719"/>
            <p:cNvSpPr/>
            <p:nvPr/>
          </p:nvSpPr>
          <p:spPr>
            <a:xfrm>
              <a:off x="6481137" y="3633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0" name="pt19720"/>
            <p:cNvSpPr/>
            <p:nvPr/>
          </p:nvSpPr>
          <p:spPr>
            <a:xfrm>
              <a:off x="6634764" y="3561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1" name="pt19721"/>
            <p:cNvSpPr/>
            <p:nvPr/>
          </p:nvSpPr>
          <p:spPr>
            <a:xfrm>
              <a:off x="6837013" y="3478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2" name="pt19722"/>
            <p:cNvSpPr/>
            <p:nvPr/>
          </p:nvSpPr>
          <p:spPr>
            <a:xfrm>
              <a:off x="6412587" y="34952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3" name="pt19723"/>
            <p:cNvSpPr/>
            <p:nvPr/>
          </p:nvSpPr>
          <p:spPr>
            <a:xfrm>
              <a:off x="6195539" y="3288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4" name="pt19724"/>
            <p:cNvSpPr/>
            <p:nvPr/>
          </p:nvSpPr>
          <p:spPr>
            <a:xfrm>
              <a:off x="6676039" y="3416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5" name="pt19725"/>
            <p:cNvSpPr/>
            <p:nvPr/>
          </p:nvSpPr>
          <p:spPr>
            <a:xfrm>
              <a:off x="6253200" y="33728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6" name="pt19726"/>
            <p:cNvSpPr/>
            <p:nvPr/>
          </p:nvSpPr>
          <p:spPr>
            <a:xfrm>
              <a:off x="6333269" y="3687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7" name="pt19727"/>
            <p:cNvSpPr/>
            <p:nvPr/>
          </p:nvSpPr>
          <p:spPr>
            <a:xfrm>
              <a:off x="6522573" y="36668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8" name="pt19728"/>
            <p:cNvSpPr/>
            <p:nvPr/>
          </p:nvSpPr>
          <p:spPr>
            <a:xfrm>
              <a:off x="6420532" y="3545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9" name="pt19729"/>
            <p:cNvSpPr/>
            <p:nvPr/>
          </p:nvSpPr>
          <p:spPr>
            <a:xfrm>
              <a:off x="6343426" y="3504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0" name="pt19730"/>
            <p:cNvSpPr/>
            <p:nvPr/>
          </p:nvSpPr>
          <p:spPr>
            <a:xfrm>
              <a:off x="6509935" y="3516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1" name="pt19731"/>
            <p:cNvSpPr/>
            <p:nvPr/>
          </p:nvSpPr>
          <p:spPr>
            <a:xfrm>
              <a:off x="6413101" y="3536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2" name="pt19732"/>
            <p:cNvSpPr/>
            <p:nvPr/>
          </p:nvSpPr>
          <p:spPr>
            <a:xfrm>
              <a:off x="6260451" y="3274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3" name="pt19733"/>
            <p:cNvSpPr/>
            <p:nvPr/>
          </p:nvSpPr>
          <p:spPr>
            <a:xfrm>
              <a:off x="6335249" y="3377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4" name="pt19734"/>
            <p:cNvSpPr/>
            <p:nvPr/>
          </p:nvSpPr>
          <p:spPr>
            <a:xfrm>
              <a:off x="6302613" y="3434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5" name="pt19735"/>
            <p:cNvSpPr/>
            <p:nvPr/>
          </p:nvSpPr>
          <p:spPr>
            <a:xfrm>
              <a:off x="6228342" y="3432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6" name="pt19736"/>
            <p:cNvSpPr/>
            <p:nvPr/>
          </p:nvSpPr>
          <p:spPr>
            <a:xfrm>
              <a:off x="6423309" y="3451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7" name="pt19737"/>
            <p:cNvSpPr/>
            <p:nvPr/>
          </p:nvSpPr>
          <p:spPr>
            <a:xfrm>
              <a:off x="6349308" y="3222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8" name="pt19738"/>
            <p:cNvSpPr/>
            <p:nvPr/>
          </p:nvSpPr>
          <p:spPr>
            <a:xfrm>
              <a:off x="6412220" y="3541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9" name="pt19739"/>
            <p:cNvSpPr/>
            <p:nvPr/>
          </p:nvSpPr>
          <p:spPr>
            <a:xfrm>
              <a:off x="6382586" y="3480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0" name="pt19740"/>
            <p:cNvSpPr/>
            <p:nvPr/>
          </p:nvSpPr>
          <p:spPr>
            <a:xfrm>
              <a:off x="6733860" y="3369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1" name="pt19741"/>
            <p:cNvSpPr/>
            <p:nvPr/>
          </p:nvSpPr>
          <p:spPr>
            <a:xfrm>
              <a:off x="6602777" y="3481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2" name="pt19742"/>
            <p:cNvSpPr/>
            <p:nvPr/>
          </p:nvSpPr>
          <p:spPr>
            <a:xfrm>
              <a:off x="6535692" y="35443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3" name="pt19743"/>
            <p:cNvSpPr/>
            <p:nvPr/>
          </p:nvSpPr>
          <p:spPr>
            <a:xfrm>
              <a:off x="7044560" y="35397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4" name="pt19744"/>
            <p:cNvSpPr/>
            <p:nvPr/>
          </p:nvSpPr>
          <p:spPr>
            <a:xfrm>
              <a:off x="7130974" y="3386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5" name="pt19745"/>
            <p:cNvSpPr/>
            <p:nvPr/>
          </p:nvSpPr>
          <p:spPr>
            <a:xfrm>
              <a:off x="7098016" y="3508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6" name="pt19746"/>
            <p:cNvSpPr/>
            <p:nvPr/>
          </p:nvSpPr>
          <p:spPr>
            <a:xfrm>
              <a:off x="7195294" y="33349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7" name="pt19747"/>
            <p:cNvSpPr/>
            <p:nvPr/>
          </p:nvSpPr>
          <p:spPr>
            <a:xfrm>
              <a:off x="6236776" y="33181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8" name="pt19748"/>
            <p:cNvSpPr/>
            <p:nvPr/>
          </p:nvSpPr>
          <p:spPr>
            <a:xfrm>
              <a:off x="6388179" y="3532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9" name="pt19749"/>
            <p:cNvSpPr/>
            <p:nvPr/>
          </p:nvSpPr>
          <p:spPr>
            <a:xfrm>
              <a:off x="7208780" y="3355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0" name="pt19750"/>
            <p:cNvSpPr/>
            <p:nvPr/>
          </p:nvSpPr>
          <p:spPr>
            <a:xfrm>
              <a:off x="6493286" y="3240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1" name="pt19751"/>
            <p:cNvSpPr/>
            <p:nvPr/>
          </p:nvSpPr>
          <p:spPr>
            <a:xfrm>
              <a:off x="6697702" y="34749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2" name="pt19752"/>
            <p:cNvSpPr/>
            <p:nvPr/>
          </p:nvSpPr>
          <p:spPr>
            <a:xfrm>
              <a:off x="6336246" y="3355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3" name="pt19753"/>
            <p:cNvSpPr/>
            <p:nvPr/>
          </p:nvSpPr>
          <p:spPr>
            <a:xfrm>
              <a:off x="6675203" y="3510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4" name="pt19754"/>
            <p:cNvSpPr/>
            <p:nvPr/>
          </p:nvSpPr>
          <p:spPr>
            <a:xfrm>
              <a:off x="6319147" y="3444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5" name="pt19755"/>
            <p:cNvSpPr/>
            <p:nvPr/>
          </p:nvSpPr>
          <p:spPr>
            <a:xfrm>
              <a:off x="6643294" y="3409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6" name="pt19756"/>
            <p:cNvSpPr/>
            <p:nvPr/>
          </p:nvSpPr>
          <p:spPr>
            <a:xfrm>
              <a:off x="6661376" y="3449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7" name="pt19757"/>
            <p:cNvSpPr/>
            <p:nvPr/>
          </p:nvSpPr>
          <p:spPr>
            <a:xfrm>
              <a:off x="7152739" y="3363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8" name="pt19758"/>
            <p:cNvSpPr/>
            <p:nvPr/>
          </p:nvSpPr>
          <p:spPr>
            <a:xfrm>
              <a:off x="6393116" y="3557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9" name="pt19759"/>
            <p:cNvSpPr/>
            <p:nvPr/>
          </p:nvSpPr>
          <p:spPr>
            <a:xfrm>
              <a:off x="6762279" y="3474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0" name="pt19760"/>
            <p:cNvSpPr/>
            <p:nvPr/>
          </p:nvSpPr>
          <p:spPr>
            <a:xfrm>
              <a:off x="6637656" y="3424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1" name="pt19761"/>
            <p:cNvSpPr/>
            <p:nvPr/>
          </p:nvSpPr>
          <p:spPr>
            <a:xfrm>
              <a:off x="6500260" y="3437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2" name="pt19762"/>
            <p:cNvSpPr/>
            <p:nvPr/>
          </p:nvSpPr>
          <p:spPr>
            <a:xfrm>
              <a:off x="6856073" y="3460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3" name="pt19763"/>
            <p:cNvSpPr/>
            <p:nvPr/>
          </p:nvSpPr>
          <p:spPr>
            <a:xfrm>
              <a:off x="6667817" y="349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4" name="pt19764"/>
            <p:cNvSpPr/>
            <p:nvPr/>
          </p:nvSpPr>
          <p:spPr>
            <a:xfrm>
              <a:off x="6535770" y="3536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5" name="pt19765"/>
            <p:cNvSpPr/>
            <p:nvPr/>
          </p:nvSpPr>
          <p:spPr>
            <a:xfrm>
              <a:off x="6655552" y="3476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6" name="pt19766"/>
            <p:cNvSpPr/>
            <p:nvPr/>
          </p:nvSpPr>
          <p:spPr>
            <a:xfrm>
              <a:off x="6531501" y="3486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7" name="pt19767"/>
            <p:cNvSpPr/>
            <p:nvPr/>
          </p:nvSpPr>
          <p:spPr>
            <a:xfrm>
              <a:off x="6570630" y="3636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8" name="pt19768"/>
            <p:cNvSpPr/>
            <p:nvPr/>
          </p:nvSpPr>
          <p:spPr>
            <a:xfrm>
              <a:off x="6537743" y="3432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9" name="pt19769"/>
            <p:cNvSpPr/>
            <p:nvPr/>
          </p:nvSpPr>
          <p:spPr>
            <a:xfrm>
              <a:off x="6667817" y="3493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0" name="pt19770"/>
            <p:cNvSpPr/>
            <p:nvPr/>
          </p:nvSpPr>
          <p:spPr>
            <a:xfrm>
              <a:off x="7001124" y="3370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1" name="pt19771"/>
            <p:cNvSpPr/>
            <p:nvPr/>
          </p:nvSpPr>
          <p:spPr>
            <a:xfrm>
              <a:off x="6500286" y="3540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2" name="pt19772"/>
            <p:cNvSpPr/>
            <p:nvPr/>
          </p:nvSpPr>
          <p:spPr>
            <a:xfrm>
              <a:off x="6584007" y="34246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3" name="rc19773"/>
            <p:cNvSpPr/>
            <p:nvPr/>
          </p:nvSpPr>
          <p:spPr>
            <a:xfrm>
              <a:off x="2577620" y="4492154"/>
              <a:ext cx="1563622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74" name="tx19774"/>
            <p:cNvSpPr/>
            <p:nvPr/>
          </p:nvSpPr>
          <p:spPr>
            <a:xfrm>
              <a:off x="3104751" y="4563611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19775" name="rc19775"/>
            <p:cNvSpPr/>
            <p:nvPr/>
          </p:nvSpPr>
          <p:spPr>
            <a:xfrm>
              <a:off x="4210831" y="4492154"/>
              <a:ext cx="1563622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76" name="tx19776"/>
            <p:cNvSpPr/>
            <p:nvPr/>
          </p:nvSpPr>
          <p:spPr>
            <a:xfrm>
              <a:off x="4880883" y="4563611"/>
              <a:ext cx="223520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UZA</a:t>
              </a:r>
            </a:p>
          </p:txBody>
        </p:sp>
        <p:sp>
          <p:nvSpPr>
            <p:cNvPr id="19777" name="rc19777"/>
            <p:cNvSpPr/>
            <p:nvPr/>
          </p:nvSpPr>
          <p:spPr>
            <a:xfrm>
              <a:off x="2577620" y="2799984"/>
              <a:ext cx="1563622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78" name="tx19778"/>
            <p:cNvSpPr/>
            <p:nvPr/>
          </p:nvSpPr>
          <p:spPr>
            <a:xfrm>
              <a:off x="3036539" y="2870022"/>
              <a:ext cx="645785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ULG - FF 3.x</a:t>
              </a:r>
            </a:p>
          </p:txBody>
        </p:sp>
        <p:sp>
          <p:nvSpPr>
            <p:cNvPr id="19779" name="rc19779"/>
            <p:cNvSpPr/>
            <p:nvPr/>
          </p:nvSpPr>
          <p:spPr>
            <a:xfrm>
              <a:off x="4210831" y="2799984"/>
              <a:ext cx="1563622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80" name="tx19780"/>
            <p:cNvSpPr/>
            <p:nvPr/>
          </p:nvSpPr>
          <p:spPr>
            <a:xfrm>
              <a:off x="4557908" y="2871441"/>
              <a:ext cx="86946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UMons - Jolimont</a:t>
              </a:r>
            </a:p>
          </p:txBody>
        </p:sp>
        <p:sp>
          <p:nvSpPr>
            <p:cNvPr id="19781" name="rc19781"/>
            <p:cNvSpPr/>
            <p:nvPr/>
          </p:nvSpPr>
          <p:spPr>
            <a:xfrm>
              <a:off x="5844043" y="2799984"/>
              <a:ext cx="1563622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82" name="tx19782"/>
            <p:cNvSpPr/>
            <p:nvPr/>
          </p:nvSpPr>
          <p:spPr>
            <a:xfrm>
              <a:off x="6414695" y="2870077"/>
              <a:ext cx="42231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Gent</a:t>
              </a:r>
            </a:p>
          </p:txBody>
        </p:sp>
        <p:sp>
          <p:nvSpPr>
            <p:cNvPr id="19783" name="rc19783"/>
            <p:cNvSpPr/>
            <p:nvPr/>
          </p:nvSpPr>
          <p:spPr>
            <a:xfrm>
              <a:off x="2577620" y="1107814"/>
              <a:ext cx="1563622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84" name="tx19784"/>
            <p:cNvSpPr/>
            <p:nvPr/>
          </p:nvSpPr>
          <p:spPr>
            <a:xfrm>
              <a:off x="3191764" y="1179325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19785" name="rc19785"/>
            <p:cNvSpPr/>
            <p:nvPr/>
          </p:nvSpPr>
          <p:spPr>
            <a:xfrm>
              <a:off x="4210831" y="1107814"/>
              <a:ext cx="1563622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86" name="tx19786"/>
            <p:cNvSpPr/>
            <p:nvPr/>
          </p:nvSpPr>
          <p:spPr>
            <a:xfrm>
              <a:off x="4576517" y="1177906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19787" name="rc19787"/>
            <p:cNvSpPr/>
            <p:nvPr/>
          </p:nvSpPr>
          <p:spPr>
            <a:xfrm>
              <a:off x="5844043" y="1107814"/>
              <a:ext cx="1563622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88" name="tx19788"/>
            <p:cNvSpPr/>
            <p:nvPr/>
          </p:nvSpPr>
          <p:spPr>
            <a:xfrm>
              <a:off x="6517150" y="1179270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19789" name="pl19789"/>
            <p:cNvSpPr/>
            <p:nvPr/>
          </p:nvSpPr>
          <p:spPr>
            <a:xfrm>
              <a:off x="2784662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0" name="pl19790"/>
            <p:cNvSpPr/>
            <p:nvPr/>
          </p:nvSpPr>
          <p:spPr>
            <a:xfrm>
              <a:off x="3106071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1" name="pl19791"/>
            <p:cNvSpPr/>
            <p:nvPr/>
          </p:nvSpPr>
          <p:spPr>
            <a:xfrm>
              <a:off x="3427480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2" name="pl19792"/>
            <p:cNvSpPr/>
            <p:nvPr/>
          </p:nvSpPr>
          <p:spPr>
            <a:xfrm>
              <a:off x="3748888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3" name="pl19793"/>
            <p:cNvSpPr/>
            <p:nvPr/>
          </p:nvSpPr>
          <p:spPr>
            <a:xfrm>
              <a:off x="4070297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4" name="tx19794"/>
            <p:cNvSpPr/>
            <p:nvPr/>
          </p:nvSpPr>
          <p:spPr>
            <a:xfrm>
              <a:off x="2722507" y="61756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9795" name="tx19795"/>
            <p:cNvSpPr/>
            <p:nvPr/>
          </p:nvSpPr>
          <p:spPr>
            <a:xfrm>
              <a:off x="3043915" y="61756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9796" name="tx19796"/>
            <p:cNvSpPr/>
            <p:nvPr/>
          </p:nvSpPr>
          <p:spPr>
            <a:xfrm>
              <a:off x="3365324" y="61756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797" name="tx19797"/>
            <p:cNvSpPr/>
            <p:nvPr/>
          </p:nvSpPr>
          <p:spPr>
            <a:xfrm>
              <a:off x="3686733" y="61756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798" name="tx19798"/>
            <p:cNvSpPr/>
            <p:nvPr/>
          </p:nvSpPr>
          <p:spPr>
            <a:xfrm>
              <a:off x="4008142" y="617562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9799" name="pl19799"/>
            <p:cNvSpPr/>
            <p:nvPr/>
          </p:nvSpPr>
          <p:spPr>
            <a:xfrm>
              <a:off x="4417874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0" name="pl19800"/>
            <p:cNvSpPr/>
            <p:nvPr/>
          </p:nvSpPr>
          <p:spPr>
            <a:xfrm>
              <a:off x="4739283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1" name="pl19801"/>
            <p:cNvSpPr/>
            <p:nvPr/>
          </p:nvSpPr>
          <p:spPr>
            <a:xfrm>
              <a:off x="5060691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2" name="pl19802"/>
            <p:cNvSpPr/>
            <p:nvPr/>
          </p:nvSpPr>
          <p:spPr>
            <a:xfrm>
              <a:off x="5382100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3" name="pl19803"/>
            <p:cNvSpPr/>
            <p:nvPr/>
          </p:nvSpPr>
          <p:spPr>
            <a:xfrm>
              <a:off x="5703509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4" name="tx19804"/>
            <p:cNvSpPr/>
            <p:nvPr/>
          </p:nvSpPr>
          <p:spPr>
            <a:xfrm>
              <a:off x="4355718" y="61756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9805" name="tx19805"/>
            <p:cNvSpPr/>
            <p:nvPr/>
          </p:nvSpPr>
          <p:spPr>
            <a:xfrm>
              <a:off x="4677127" y="61756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9806" name="tx19806"/>
            <p:cNvSpPr/>
            <p:nvPr/>
          </p:nvSpPr>
          <p:spPr>
            <a:xfrm>
              <a:off x="4998536" y="61756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807" name="tx19807"/>
            <p:cNvSpPr/>
            <p:nvPr/>
          </p:nvSpPr>
          <p:spPr>
            <a:xfrm>
              <a:off x="5319945" y="61756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808" name="tx19808"/>
            <p:cNvSpPr/>
            <p:nvPr/>
          </p:nvSpPr>
          <p:spPr>
            <a:xfrm>
              <a:off x="5641353" y="617562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9809" name="pl19809"/>
            <p:cNvSpPr/>
            <p:nvPr/>
          </p:nvSpPr>
          <p:spPr>
            <a:xfrm>
              <a:off x="6051086" y="44225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0" name="pl19810"/>
            <p:cNvSpPr/>
            <p:nvPr/>
          </p:nvSpPr>
          <p:spPr>
            <a:xfrm>
              <a:off x="6372494" y="44225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1" name="pl19811"/>
            <p:cNvSpPr/>
            <p:nvPr/>
          </p:nvSpPr>
          <p:spPr>
            <a:xfrm>
              <a:off x="6693903" y="44225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2" name="pl19812"/>
            <p:cNvSpPr/>
            <p:nvPr/>
          </p:nvSpPr>
          <p:spPr>
            <a:xfrm>
              <a:off x="7015312" y="44225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3" name="pl19813"/>
            <p:cNvSpPr/>
            <p:nvPr/>
          </p:nvSpPr>
          <p:spPr>
            <a:xfrm>
              <a:off x="7336721" y="44225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4" name="tx19814"/>
            <p:cNvSpPr/>
            <p:nvPr/>
          </p:nvSpPr>
          <p:spPr>
            <a:xfrm>
              <a:off x="5988930" y="44835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9815" name="tx19815"/>
            <p:cNvSpPr/>
            <p:nvPr/>
          </p:nvSpPr>
          <p:spPr>
            <a:xfrm>
              <a:off x="6310339" y="44835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9816" name="tx19816"/>
            <p:cNvSpPr/>
            <p:nvPr/>
          </p:nvSpPr>
          <p:spPr>
            <a:xfrm>
              <a:off x="6631748" y="44835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817" name="tx19817"/>
            <p:cNvSpPr/>
            <p:nvPr/>
          </p:nvSpPr>
          <p:spPr>
            <a:xfrm>
              <a:off x="6953156" y="44835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818" name="tx19818"/>
            <p:cNvSpPr/>
            <p:nvPr/>
          </p:nvSpPr>
          <p:spPr>
            <a:xfrm>
              <a:off x="7274565" y="44834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9819" name="tx19819"/>
            <p:cNvSpPr/>
            <p:nvPr/>
          </p:nvSpPr>
          <p:spPr>
            <a:xfrm>
              <a:off x="2390678" y="239431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9820" name="tx19820"/>
            <p:cNvSpPr/>
            <p:nvPr/>
          </p:nvSpPr>
          <p:spPr>
            <a:xfrm>
              <a:off x="2390678" y="18746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821" name="tx19821"/>
            <p:cNvSpPr/>
            <p:nvPr/>
          </p:nvSpPr>
          <p:spPr>
            <a:xfrm>
              <a:off x="2390678" y="135497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9822" name="pl19822"/>
            <p:cNvSpPr/>
            <p:nvPr/>
          </p:nvSpPr>
          <p:spPr>
            <a:xfrm>
              <a:off x="2542825" y="24360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3" name="pl19823"/>
            <p:cNvSpPr/>
            <p:nvPr/>
          </p:nvSpPr>
          <p:spPr>
            <a:xfrm>
              <a:off x="2542825" y="1916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4" name="pl19824"/>
            <p:cNvSpPr/>
            <p:nvPr/>
          </p:nvSpPr>
          <p:spPr>
            <a:xfrm>
              <a:off x="2542825" y="1396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5" name="tx19825"/>
            <p:cNvSpPr/>
            <p:nvPr/>
          </p:nvSpPr>
          <p:spPr>
            <a:xfrm>
              <a:off x="2390678" y="408648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9826" name="tx19826"/>
            <p:cNvSpPr/>
            <p:nvPr/>
          </p:nvSpPr>
          <p:spPr>
            <a:xfrm>
              <a:off x="2390678" y="356684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827" name="tx19827"/>
            <p:cNvSpPr/>
            <p:nvPr/>
          </p:nvSpPr>
          <p:spPr>
            <a:xfrm>
              <a:off x="2390678" y="30471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9828" name="pl19828"/>
            <p:cNvSpPr/>
            <p:nvPr/>
          </p:nvSpPr>
          <p:spPr>
            <a:xfrm>
              <a:off x="2542825" y="41281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9" name="pl19829"/>
            <p:cNvSpPr/>
            <p:nvPr/>
          </p:nvSpPr>
          <p:spPr>
            <a:xfrm>
              <a:off x="2542825" y="36085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0" name="pl19830"/>
            <p:cNvSpPr/>
            <p:nvPr/>
          </p:nvSpPr>
          <p:spPr>
            <a:xfrm>
              <a:off x="2542825" y="3088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1" name="tx19831"/>
            <p:cNvSpPr/>
            <p:nvPr/>
          </p:nvSpPr>
          <p:spPr>
            <a:xfrm>
              <a:off x="2390678" y="577865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9832" name="tx19832"/>
            <p:cNvSpPr/>
            <p:nvPr/>
          </p:nvSpPr>
          <p:spPr>
            <a:xfrm>
              <a:off x="2390678" y="525901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833" name="tx19833"/>
            <p:cNvSpPr/>
            <p:nvPr/>
          </p:nvSpPr>
          <p:spPr>
            <a:xfrm>
              <a:off x="2390678" y="473931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9834" name="pl19834"/>
            <p:cNvSpPr/>
            <p:nvPr/>
          </p:nvSpPr>
          <p:spPr>
            <a:xfrm>
              <a:off x="2542825" y="58203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5" name="pl19835"/>
            <p:cNvSpPr/>
            <p:nvPr/>
          </p:nvSpPr>
          <p:spPr>
            <a:xfrm>
              <a:off x="2542825" y="5300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6" name="pl19836"/>
            <p:cNvSpPr/>
            <p:nvPr/>
          </p:nvSpPr>
          <p:spPr>
            <a:xfrm>
              <a:off x="2542825" y="4781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7" name="tx19837"/>
            <p:cNvSpPr/>
            <p:nvPr/>
          </p:nvSpPr>
          <p:spPr>
            <a:xfrm>
              <a:off x="4278215" y="6295287"/>
              <a:ext cx="1428855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 ORF1ab gene</a:t>
              </a:r>
            </a:p>
          </p:txBody>
        </p:sp>
        <p:sp>
          <p:nvSpPr>
            <p:cNvPr id="19838" name="tx19838"/>
            <p:cNvSpPr/>
            <p:nvPr/>
          </p:nvSpPr>
          <p:spPr>
            <a:xfrm rot="-5400000">
              <a:off x="1751830" y="3658543"/>
              <a:ext cx="100177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 N gene</a:t>
              </a:r>
            </a:p>
          </p:txBody>
        </p:sp>
        <p:sp>
          <p:nvSpPr>
            <p:cNvPr id="19839" name="rc19839"/>
            <p:cNvSpPr/>
            <p:nvPr/>
          </p:nvSpPr>
          <p:spPr>
            <a:xfrm>
              <a:off x="7546844" y="3328819"/>
              <a:ext cx="9330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40" name="rc19840"/>
            <p:cNvSpPr/>
            <p:nvPr/>
          </p:nvSpPr>
          <p:spPr>
            <a:xfrm>
              <a:off x="7616433" y="361087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41" name="pt19841"/>
            <p:cNvSpPr/>
            <p:nvPr/>
          </p:nvSpPr>
          <p:spPr>
            <a:xfrm>
              <a:off x="7681009" y="3675448"/>
              <a:ext cx="90303" cy="90303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842" name="rc19842"/>
            <p:cNvSpPr/>
            <p:nvPr/>
          </p:nvSpPr>
          <p:spPr>
            <a:xfrm>
              <a:off x="7616433" y="383032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43" name="pt19843"/>
            <p:cNvSpPr/>
            <p:nvPr/>
          </p:nvSpPr>
          <p:spPr>
            <a:xfrm>
              <a:off x="7681009" y="3894904"/>
              <a:ext cx="90303" cy="9030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844" name="tx19844"/>
            <p:cNvSpPr/>
            <p:nvPr/>
          </p:nvSpPr>
          <p:spPr>
            <a:xfrm>
              <a:off x="7905478" y="3657025"/>
              <a:ext cx="4845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positive</a:t>
              </a:r>
            </a:p>
          </p:txBody>
        </p:sp>
        <p:sp>
          <p:nvSpPr>
            <p:cNvPr id="19845" name="tx19845"/>
            <p:cNvSpPr/>
            <p:nvPr/>
          </p:nvSpPr>
          <p:spPr>
            <a:xfrm>
              <a:off x="7905478" y="387648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2021-02-13T18:27:35Z</dcterms:modified>
</cp:coreProperties>
</file>