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22518" y="4426423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2518" y="200068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22518" y="3197785"/>
              <a:ext cx="5852092" cy="796538"/>
            </a:xfrm>
            <a:custGeom>
              <a:avLst/>
              <a:pathLst>
                <a:path w="5852092" h="796538">
                  <a:moveTo>
                    <a:pt x="0" y="0"/>
                  </a:moveTo>
                  <a:lnTo>
                    <a:pt x="225080" y="2368"/>
                  </a:lnTo>
                  <a:lnTo>
                    <a:pt x="450160" y="9352"/>
                  </a:lnTo>
                  <a:lnTo>
                    <a:pt x="675241" y="20914"/>
                  </a:lnTo>
                  <a:lnTo>
                    <a:pt x="900321" y="36956"/>
                  </a:lnTo>
                  <a:lnTo>
                    <a:pt x="1125402" y="57231"/>
                  </a:lnTo>
                  <a:lnTo>
                    <a:pt x="1350482" y="81058"/>
                  </a:lnTo>
                  <a:lnTo>
                    <a:pt x="1575563" y="106305"/>
                  </a:lnTo>
                  <a:lnTo>
                    <a:pt x="1800643" y="125936"/>
                  </a:lnTo>
                  <a:lnTo>
                    <a:pt x="2025724" y="133654"/>
                  </a:lnTo>
                  <a:lnTo>
                    <a:pt x="2250804" y="141483"/>
                  </a:lnTo>
                  <a:lnTo>
                    <a:pt x="2475885" y="157225"/>
                  </a:lnTo>
                  <a:lnTo>
                    <a:pt x="2700965" y="183310"/>
                  </a:lnTo>
                  <a:lnTo>
                    <a:pt x="2926046" y="220412"/>
                  </a:lnTo>
                  <a:lnTo>
                    <a:pt x="3151126" y="268262"/>
                  </a:lnTo>
                  <a:lnTo>
                    <a:pt x="3376207" y="324753"/>
                  </a:lnTo>
                  <a:lnTo>
                    <a:pt x="3601287" y="382258"/>
                  </a:lnTo>
                  <a:lnTo>
                    <a:pt x="3826368" y="424065"/>
                  </a:lnTo>
                  <a:lnTo>
                    <a:pt x="4051448" y="451805"/>
                  </a:lnTo>
                  <a:lnTo>
                    <a:pt x="4276529" y="472541"/>
                  </a:lnTo>
                  <a:lnTo>
                    <a:pt x="4501609" y="488578"/>
                  </a:lnTo>
                  <a:lnTo>
                    <a:pt x="4726690" y="500706"/>
                  </a:lnTo>
                  <a:lnTo>
                    <a:pt x="4951770" y="509233"/>
                  </a:lnTo>
                  <a:lnTo>
                    <a:pt x="5176851" y="514295"/>
                  </a:lnTo>
                  <a:lnTo>
                    <a:pt x="5401931" y="515950"/>
                  </a:lnTo>
                  <a:lnTo>
                    <a:pt x="5627012" y="515950"/>
                  </a:lnTo>
                  <a:lnTo>
                    <a:pt x="5852092" y="515950"/>
                  </a:lnTo>
                  <a:lnTo>
                    <a:pt x="5852092" y="796538"/>
                  </a:lnTo>
                  <a:lnTo>
                    <a:pt x="5627012" y="796538"/>
                  </a:lnTo>
                  <a:lnTo>
                    <a:pt x="5401931" y="796538"/>
                  </a:lnTo>
                  <a:lnTo>
                    <a:pt x="5176851" y="790939"/>
                  </a:lnTo>
                  <a:lnTo>
                    <a:pt x="4951770" y="773931"/>
                  </a:lnTo>
                  <a:lnTo>
                    <a:pt x="4726690" y="745714"/>
                  </a:lnTo>
                  <a:lnTo>
                    <a:pt x="4501609" y="706653"/>
                  </a:lnTo>
                  <a:lnTo>
                    <a:pt x="4276529" y="657377"/>
                  </a:lnTo>
                  <a:lnTo>
                    <a:pt x="4051448" y="599070"/>
                  </a:lnTo>
                  <a:lnTo>
                    <a:pt x="3826368" y="534504"/>
                  </a:lnTo>
                  <a:lnTo>
                    <a:pt x="3601287" y="471268"/>
                  </a:lnTo>
                  <a:lnTo>
                    <a:pt x="3376207" y="423579"/>
                  </a:lnTo>
                  <a:lnTo>
                    <a:pt x="3151126" y="387105"/>
                  </a:lnTo>
                  <a:lnTo>
                    <a:pt x="2926046" y="353691"/>
                  </a:lnTo>
                  <a:lnTo>
                    <a:pt x="2700965" y="320834"/>
                  </a:lnTo>
                  <a:lnTo>
                    <a:pt x="2475885" y="287983"/>
                  </a:lnTo>
                  <a:lnTo>
                    <a:pt x="2250804" y="255639"/>
                  </a:lnTo>
                  <a:lnTo>
                    <a:pt x="2025724" y="226168"/>
                  </a:lnTo>
                  <a:lnTo>
                    <a:pt x="1800643" y="207398"/>
                  </a:lnTo>
                  <a:lnTo>
                    <a:pt x="1575563" y="207573"/>
                  </a:lnTo>
                  <a:lnTo>
                    <a:pt x="1350482" y="216253"/>
                  </a:lnTo>
                  <a:lnTo>
                    <a:pt x="1125402" y="226273"/>
                  </a:lnTo>
                  <a:lnTo>
                    <a:pt x="900321" y="235391"/>
                  </a:lnTo>
                  <a:lnTo>
                    <a:pt x="675241" y="242840"/>
                  </a:lnTo>
                  <a:lnTo>
                    <a:pt x="450160" y="248304"/>
                  </a:lnTo>
                  <a:lnTo>
                    <a:pt x="225080" y="251636"/>
                  </a:lnTo>
                  <a:lnTo>
                    <a:pt x="0" y="252771"/>
                  </a:lnTo>
                  <a:close/>
                </a:path>
              </a:pathLst>
            </a:cu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2518" y="3197785"/>
              <a:ext cx="5852092" cy="515950"/>
            </a:xfrm>
            <a:custGeom>
              <a:avLst/>
              <a:pathLst>
                <a:path w="5852092" h="515950">
                  <a:moveTo>
                    <a:pt x="0" y="0"/>
                  </a:moveTo>
                  <a:lnTo>
                    <a:pt x="225080" y="2368"/>
                  </a:lnTo>
                  <a:lnTo>
                    <a:pt x="450160" y="9352"/>
                  </a:lnTo>
                  <a:lnTo>
                    <a:pt x="675241" y="20914"/>
                  </a:lnTo>
                  <a:lnTo>
                    <a:pt x="900321" y="36956"/>
                  </a:lnTo>
                  <a:lnTo>
                    <a:pt x="1125402" y="57231"/>
                  </a:lnTo>
                  <a:lnTo>
                    <a:pt x="1350482" y="81058"/>
                  </a:lnTo>
                  <a:lnTo>
                    <a:pt x="1575563" y="106305"/>
                  </a:lnTo>
                  <a:lnTo>
                    <a:pt x="1800643" y="125936"/>
                  </a:lnTo>
                  <a:lnTo>
                    <a:pt x="2025724" y="133654"/>
                  </a:lnTo>
                  <a:lnTo>
                    <a:pt x="2250804" y="141483"/>
                  </a:lnTo>
                  <a:lnTo>
                    <a:pt x="2475885" y="157225"/>
                  </a:lnTo>
                  <a:lnTo>
                    <a:pt x="2700965" y="183310"/>
                  </a:lnTo>
                  <a:lnTo>
                    <a:pt x="2926046" y="220412"/>
                  </a:lnTo>
                  <a:lnTo>
                    <a:pt x="3151126" y="268262"/>
                  </a:lnTo>
                  <a:lnTo>
                    <a:pt x="3376207" y="324753"/>
                  </a:lnTo>
                  <a:lnTo>
                    <a:pt x="3601287" y="382258"/>
                  </a:lnTo>
                  <a:lnTo>
                    <a:pt x="3826368" y="424065"/>
                  </a:lnTo>
                  <a:lnTo>
                    <a:pt x="4051448" y="451805"/>
                  </a:lnTo>
                  <a:lnTo>
                    <a:pt x="4276529" y="472541"/>
                  </a:lnTo>
                  <a:lnTo>
                    <a:pt x="4501609" y="488578"/>
                  </a:lnTo>
                  <a:lnTo>
                    <a:pt x="4726690" y="500706"/>
                  </a:lnTo>
                  <a:lnTo>
                    <a:pt x="4951770" y="509233"/>
                  </a:lnTo>
                  <a:lnTo>
                    <a:pt x="5176851" y="514295"/>
                  </a:lnTo>
                  <a:lnTo>
                    <a:pt x="5401931" y="515950"/>
                  </a:lnTo>
                  <a:lnTo>
                    <a:pt x="5627012" y="515950"/>
                  </a:lnTo>
                  <a:lnTo>
                    <a:pt x="5852092" y="515950"/>
                  </a:lnTo>
                  <a:lnTo>
                    <a:pt x="5852092" y="5159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2518" y="3405184"/>
              <a:ext cx="5852092" cy="589140"/>
            </a:xfrm>
            <a:custGeom>
              <a:avLst/>
              <a:pathLst>
                <a:path w="5852092" h="589140">
                  <a:moveTo>
                    <a:pt x="5852092" y="589140"/>
                  </a:moveTo>
                  <a:lnTo>
                    <a:pt x="5627012" y="589140"/>
                  </a:lnTo>
                  <a:lnTo>
                    <a:pt x="5401931" y="589140"/>
                  </a:lnTo>
                  <a:lnTo>
                    <a:pt x="5176851" y="583540"/>
                  </a:lnTo>
                  <a:lnTo>
                    <a:pt x="4951770" y="566533"/>
                  </a:lnTo>
                  <a:lnTo>
                    <a:pt x="4726690" y="538315"/>
                  </a:lnTo>
                  <a:lnTo>
                    <a:pt x="4501609" y="499254"/>
                  </a:lnTo>
                  <a:lnTo>
                    <a:pt x="4276529" y="449978"/>
                  </a:lnTo>
                  <a:lnTo>
                    <a:pt x="4051448" y="391671"/>
                  </a:lnTo>
                  <a:lnTo>
                    <a:pt x="3826368" y="327105"/>
                  </a:lnTo>
                  <a:lnTo>
                    <a:pt x="3601287" y="263869"/>
                  </a:lnTo>
                  <a:lnTo>
                    <a:pt x="3376207" y="216180"/>
                  </a:lnTo>
                  <a:lnTo>
                    <a:pt x="3151126" y="179706"/>
                  </a:lnTo>
                  <a:lnTo>
                    <a:pt x="2926046" y="146292"/>
                  </a:lnTo>
                  <a:lnTo>
                    <a:pt x="2700965" y="113436"/>
                  </a:lnTo>
                  <a:lnTo>
                    <a:pt x="2475885" y="80584"/>
                  </a:lnTo>
                  <a:lnTo>
                    <a:pt x="2250804" y="48241"/>
                  </a:lnTo>
                  <a:lnTo>
                    <a:pt x="2025724" y="18769"/>
                  </a:lnTo>
                  <a:lnTo>
                    <a:pt x="1800643" y="0"/>
                  </a:lnTo>
                  <a:lnTo>
                    <a:pt x="1575563" y="174"/>
                  </a:lnTo>
                  <a:lnTo>
                    <a:pt x="1350482" y="8854"/>
                  </a:lnTo>
                  <a:lnTo>
                    <a:pt x="1125402" y="18874"/>
                  </a:lnTo>
                  <a:lnTo>
                    <a:pt x="900321" y="27993"/>
                  </a:lnTo>
                  <a:lnTo>
                    <a:pt x="675241" y="35442"/>
                  </a:lnTo>
                  <a:lnTo>
                    <a:pt x="450160" y="40905"/>
                  </a:lnTo>
                  <a:lnTo>
                    <a:pt x="225080" y="44238"/>
                  </a:lnTo>
                  <a:lnTo>
                    <a:pt x="0" y="45373"/>
                  </a:lnTo>
                  <a:lnTo>
                    <a:pt x="0" y="453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22518" y="2344232"/>
              <a:ext cx="5852092" cy="1299398"/>
            </a:xfrm>
            <a:custGeom>
              <a:avLst/>
              <a:pathLst>
                <a:path w="5852092" h="1299398">
                  <a:moveTo>
                    <a:pt x="0" y="0"/>
                  </a:moveTo>
                  <a:lnTo>
                    <a:pt x="225080" y="6045"/>
                  </a:lnTo>
                  <a:lnTo>
                    <a:pt x="450160" y="23924"/>
                  </a:lnTo>
                  <a:lnTo>
                    <a:pt x="675241" y="53707"/>
                  </a:lnTo>
                  <a:lnTo>
                    <a:pt x="900321" y="95478"/>
                  </a:lnTo>
                  <a:lnTo>
                    <a:pt x="1125402" y="149229"/>
                  </a:lnTo>
                  <a:lnTo>
                    <a:pt x="1350482" y="214558"/>
                  </a:lnTo>
                  <a:lnTo>
                    <a:pt x="1575563" y="289536"/>
                  </a:lnTo>
                  <a:lnTo>
                    <a:pt x="1800643" y="366554"/>
                  </a:lnTo>
                  <a:lnTo>
                    <a:pt x="2025724" y="427854"/>
                  </a:lnTo>
                  <a:lnTo>
                    <a:pt x="2250804" y="478483"/>
                  </a:lnTo>
                  <a:lnTo>
                    <a:pt x="2475885" y="529675"/>
                  </a:lnTo>
                  <a:lnTo>
                    <a:pt x="2700965" y="585368"/>
                  </a:lnTo>
                  <a:lnTo>
                    <a:pt x="2926046" y="646760"/>
                  </a:lnTo>
                  <a:lnTo>
                    <a:pt x="3151126" y="713749"/>
                  </a:lnTo>
                  <a:lnTo>
                    <a:pt x="3376207" y="784203"/>
                  </a:lnTo>
                  <a:lnTo>
                    <a:pt x="3601287" y="849500"/>
                  </a:lnTo>
                  <a:lnTo>
                    <a:pt x="3826368" y="891039"/>
                  </a:lnTo>
                  <a:lnTo>
                    <a:pt x="4051448" y="913918"/>
                  </a:lnTo>
                  <a:lnTo>
                    <a:pt x="4276529" y="928880"/>
                  </a:lnTo>
                  <a:lnTo>
                    <a:pt x="4501609" y="939649"/>
                  </a:lnTo>
                  <a:lnTo>
                    <a:pt x="4726690" y="947481"/>
                  </a:lnTo>
                  <a:lnTo>
                    <a:pt x="4951770" y="952870"/>
                  </a:lnTo>
                  <a:lnTo>
                    <a:pt x="5176851" y="956031"/>
                  </a:lnTo>
                  <a:lnTo>
                    <a:pt x="5401931" y="957059"/>
                  </a:lnTo>
                  <a:lnTo>
                    <a:pt x="5627012" y="957059"/>
                  </a:lnTo>
                  <a:lnTo>
                    <a:pt x="5852092" y="957059"/>
                  </a:lnTo>
                  <a:lnTo>
                    <a:pt x="5852092" y="1299398"/>
                  </a:lnTo>
                  <a:lnTo>
                    <a:pt x="5627012" y="1299398"/>
                  </a:lnTo>
                  <a:lnTo>
                    <a:pt x="5401931" y="1299398"/>
                  </a:lnTo>
                  <a:lnTo>
                    <a:pt x="5176851" y="1293354"/>
                  </a:lnTo>
                  <a:lnTo>
                    <a:pt x="4951770" y="1275005"/>
                  </a:lnTo>
                  <a:lnTo>
                    <a:pt x="4726690" y="1244603"/>
                  </a:lnTo>
                  <a:lnTo>
                    <a:pt x="4501609" y="1202622"/>
                  </a:lnTo>
                  <a:lnTo>
                    <a:pt x="4276529" y="1149911"/>
                  </a:lnTo>
                  <a:lnTo>
                    <a:pt x="4051448" y="1088161"/>
                  </a:lnTo>
                  <a:lnTo>
                    <a:pt x="3826368" y="1021614"/>
                  </a:lnTo>
                  <a:lnTo>
                    <a:pt x="3601287" y="961586"/>
                  </a:lnTo>
                  <a:lnTo>
                    <a:pt x="3376207" y="917733"/>
                  </a:lnTo>
                  <a:lnTo>
                    <a:pt x="3151126" y="875618"/>
                  </a:lnTo>
                  <a:lnTo>
                    <a:pt x="2926046" y="826472"/>
                  </a:lnTo>
                  <a:lnTo>
                    <a:pt x="2700965" y="768165"/>
                  </a:lnTo>
                  <a:lnTo>
                    <a:pt x="2475885" y="700724"/>
                  </a:lnTo>
                  <a:lnTo>
                    <a:pt x="2250804" y="625591"/>
                  </a:lnTo>
                  <a:lnTo>
                    <a:pt x="2025724" y="547046"/>
                  </a:lnTo>
                  <a:lnTo>
                    <a:pt x="1800643" y="476749"/>
                  </a:lnTo>
                  <a:lnTo>
                    <a:pt x="1575563" y="430278"/>
                  </a:lnTo>
                  <a:lnTo>
                    <a:pt x="1350482" y="399971"/>
                  </a:lnTo>
                  <a:lnTo>
                    <a:pt x="1125402" y="377420"/>
                  </a:lnTo>
                  <a:lnTo>
                    <a:pt x="900321" y="360057"/>
                  </a:lnTo>
                  <a:lnTo>
                    <a:pt x="675241" y="346974"/>
                  </a:lnTo>
                  <a:lnTo>
                    <a:pt x="450160" y="337787"/>
                  </a:lnTo>
                  <a:lnTo>
                    <a:pt x="225080" y="332313"/>
                  </a:lnTo>
                  <a:lnTo>
                    <a:pt x="0" y="330468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22518" y="2344232"/>
              <a:ext cx="5852092" cy="957059"/>
            </a:xfrm>
            <a:custGeom>
              <a:avLst/>
              <a:pathLst>
                <a:path w="5852092" h="957059">
                  <a:moveTo>
                    <a:pt x="0" y="0"/>
                  </a:moveTo>
                  <a:lnTo>
                    <a:pt x="225080" y="6045"/>
                  </a:lnTo>
                  <a:lnTo>
                    <a:pt x="450160" y="23924"/>
                  </a:lnTo>
                  <a:lnTo>
                    <a:pt x="675241" y="53707"/>
                  </a:lnTo>
                  <a:lnTo>
                    <a:pt x="900321" y="95478"/>
                  </a:lnTo>
                  <a:lnTo>
                    <a:pt x="1125402" y="149229"/>
                  </a:lnTo>
                  <a:lnTo>
                    <a:pt x="1350482" y="214558"/>
                  </a:lnTo>
                  <a:lnTo>
                    <a:pt x="1575563" y="289536"/>
                  </a:lnTo>
                  <a:lnTo>
                    <a:pt x="1800643" y="366554"/>
                  </a:lnTo>
                  <a:lnTo>
                    <a:pt x="2025724" y="427854"/>
                  </a:lnTo>
                  <a:lnTo>
                    <a:pt x="2250804" y="478483"/>
                  </a:lnTo>
                  <a:lnTo>
                    <a:pt x="2475885" y="529675"/>
                  </a:lnTo>
                  <a:lnTo>
                    <a:pt x="2700965" y="585368"/>
                  </a:lnTo>
                  <a:lnTo>
                    <a:pt x="2926046" y="646760"/>
                  </a:lnTo>
                  <a:lnTo>
                    <a:pt x="3151126" y="713749"/>
                  </a:lnTo>
                  <a:lnTo>
                    <a:pt x="3376207" y="784203"/>
                  </a:lnTo>
                  <a:lnTo>
                    <a:pt x="3601287" y="849500"/>
                  </a:lnTo>
                  <a:lnTo>
                    <a:pt x="3826368" y="891039"/>
                  </a:lnTo>
                  <a:lnTo>
                    <a:pt x="4051448" y="913918"/>
                  </a:lnTo>
                  <a:lnTo>
                    <a:pt x="4276529" y="928880"/>
                  </a:lnTo>
                  <a:lnTo>
                    <a:pt x="4501609" y="939649"/>
                  </a:lnTo>
                  <a:lnTo>
                    <a:pt x="4726690" y="947481"/>
                  </a:lnTo>
                  <a:lnTo>
                    <a:pt x="4951770" y="952870"/>
                  </a:lnTo>
                  <a:lnTo>
                    <a:pt x="5176851" y="956031"/>
                  </a:lnTo>
                  <a:lnTo>
                    <a:pt x="5401931" y="957059"/>
                  </a:lnTo>
                  <a:lnTo>
                    <a:pt x="5627012" y="957059"/>
                  </a:lnTo>
                  <a:lnTo>
                    <a:pt x="5852092" y="957059"/>
                  </a:lnTo>
                  <a:lnTo>
                    <a:pt x="5852092" y="9570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22518" y="2674701"/>
              <a:ext cx="5852092" cy="968929"/>
            </a:xfrm>
            <a:custGeom>
              <a:avLst/>
              <a:pathLst>
                <a:path w="5852092" h="968929">
                  <a:moveTo>
                    <a:pt x="5852092" y="968929"/>
                  </a:moveTo>
                  <a:lnTo>
                    <a:pt x="5627012" y="968929"/>
                  </a:lnTo>
                  <a:lnTo>
                    <a:pt x="5401931" y="968929"/>
                  </a:lnTo>
                  <a:lnTo>
                    <a:pt x="5176851" y="962885"/>
                  </a:lnTo>
                  <a:lnTo>
                    <a:pt x="4951770" y="944536"/>
                  </a:lnTo>
                  <a:lnTo>
                    <a:pt x="4726690" y="914134"/>
                  </a:lnTo>
                  <a:lnTo>
                    <a:pt x="4501609" y="872154"/>
                  </a:lnTo>
                  <a:lnTo>
                    <a:pt x="4276529" y="819442"/>
                  </a:lnTo>
                  <a:lnTo>
                    <a:pt x="4051448" y="757692"/>
                  </a:lnTo>
                  <a:lnTo>
                    <a:pt x="3826368" y="691145"/>
                  </a:lnTo>
                  <a:lnTo>
                    <a:pt x="3601287" y="631118"/>
                  </a:lnTo>
                  <a:lnTo>
                    <a:pt x="3376207" y="587264"/>
                  </a:lnTo>
                  <a:lnTo>
                    <a:pt x="3151126" y="545149"/>
                  </a:lnTo>
                  <a:lnTo>
                    <a:pt x="2926046" y="496003"/>
                  </a:lnTo>
                  <a:lnTo>
                    <a:pt x="2700965" y="437696"/>
                  </a:lnTo>
                  <a:lnTo>
                    <a:pt x="2475885" y="370255"/>
                  </a:lnTo>
                  <a:lnTo>
                    <a:pt x="2250804" y="295122"/>
                  </a:lnTo>
                  <a:lnTo>
                    <a:pt x="2025724" y="216577"/>
                  </a:lnTo>
                  <a:lnTo>
                    <a:pt x="1800643" y="146280"/>
                  </a:lnTo>
                  <a:lnTo>
                    <a:pt x="1575563" y="99809"/>
                  </a:lnTo>
                  <a:lnTo>
                    <a:pt x="1350482" y="69502"/>
                  </a:lnTo>
                  <a:lnTo>
                    <a:pt x="1125402" y="46951"/>
                  </a:lnTo>
                  <a:lnTo>
                    <a:pt x="900321" y="29588"/>
                  </a:lnTo>
                  <a:lnTo>
                    <a:pt x="675241" y="16505"/>
                  </a:lnTo>
                  <a:lnTo>
                    <a:pt x="450160" y="7318"/>
                  </a:lnTo>
                  <a:lnTo>
                    <a:pt x="225080" y="18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2518" y="3322434"/>
              <a:ext cx="5852092" cy="529455"/>
            </a:xfrm>
            <a:custGeom>
              <a:avLst/>
              <a:pathLst>
                <a:path w="5852092" h="529455">
                  <a:moveTo>
                    <a:pt x="0" y="0"/>
                  </a:moveTo>
                  <a:lnTo>
                    <a:pt x="225080" y="664"/>
                  </a:lnTo>
                  <a:lnTo>
                    <a:pt x="450160" y="2627"/>
                  </a:lnTo>
                  <a:lnTo>
                    <a:pt x="675241" y="5889"/>
                  </a:lnTo>
                  <a:lnTo>
                    <a:pt x="900321" y="10455"/>
                  </a:lnTo>
                  <a:lnTo>
                    <a:pt x="1125402" y="16327"/>
                  </a:lnTo>
                  <a:lnTo>
                    <a:pt x="1350482" y="23510"/>
                  </a:lnTo>
                  <a:lnTo>
                    <a:pt x="1575563" y="32011"/>
                  </a:lnTo>
                  <a:lnTo>
                    <a:pt x="1800643" y="41838"/>
                  </a:lnTo>
                  <a:lnTo>
                    <a:pt x="2025724" y="55029"/>
                  </a:lnTo>
                  <a:lnTo>
                    <a:pt x="2250804" y="73559"/>
                  </a:lnTo>
                  <a:lnTo>
                    <a:pt x="2475885" y="97490"/>
                  </a:lnTo>
                  <a:lnTo>
                    <a:pt x="2700965" y="126909"/>
                  </a:lnTo>
                  <a:lnTo>
                    <a:pt x="2926046" y="161920"/>
                  </a:lnTo>
                  <a:lnTo>
                    <a:pt x="3151126" y="202651"/>
                  </a:lnTo>
                  <a:lnTo>
                    <a:pt x="3376207" y="249252"/>
                  </a:lnTo>
                  <a:lnTo>
                    <a:pt x="3601287" y="301899"/>
                  </a:lnTo>
                  <a:lnTo>
                    <a:pt x="3826368" y="354304"/>
                  </a:lnTo>
                  <a:lnTo>
                    <a:pt x="4051448" y="400199"/>
                  </a:lnTo>
                  <a:lnTo>
                    <a:pt x="4276529" y="439381"/>
                  </a:lnTo>
                  <a:lnTo>
                    <a:pt x="4501609" y="471674"/>
                  </a:lnTo>
                  <a:lnTo>
                    <a:pt x="4726690" y="496929"/>
                  </a:lnTo>
                  <a:lnTo>
                    <a:pt x="4951770" y="515028"/>
                  </a:lnTo>
                  <a:lnTo>
                    <a:pt x="5176851" y="525888"/>
                  </a:lnTo>
                  <a:lnTo>
                    <a:pt x="5401931" y="529455"/>
                  </a:lnTo>
                  <a:lnTo>
                    <a:pt x="5627012" y="529455"/>
                  </a:lnTo>
                  <a:lnTo>
                    <a:pt x="5852092" y="529455"/>
                  </a:lnTo>
                  <a:lnTo>
                    <a:pt x="5852092" y="529455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2518" y="2506497"/>
              <a:ext cx="5852092" cy="962777"/>
            </a:xfrm>
            <a:custGeom>
              <a:avLst/>
              <a:pathLst>
                <a:path w="5852092" h="962777">
                  <a:moveTo>
                    <a:pt x="0" y="0"/>
                  </a:moveTo>
                  <a:lnTo>
                    <a:pt x="225080" y="4019"/>
                  </a:lnTo>
                  <a:lnTo>
                    <a:pt x="450160" y="15912"/>
                  </a:lnTo>
                  <a:lnTo>
                    <a:pt x="675241" y="35737"/>
                  </a:lnTo>
                  <a:lnTo>
                    <a:pt x="900321" y="63599"/>
                  </a:lnTo>
                  <a:lnTo>
                    <a:pt x="1125402" y="99644"/>
                  </a:lnTo>
                  <a:lnTo>
                    <a:pt x="1350482" y="144065"/>
                  </a:lnTo>
                  <a:lnTo>
                    <a:pt x="1575563" y="197104"/>
                  </a:lnTo>
                  <a:lnTo>
                    <a:pt x="1800643" y="259056"/>
                  </a:lnTo>
                  <a:lnTo>
                    <a:pt x="2025724" y="324799"/>
                  </a:lnTo>
                  <a:lnTo>
                    <a:pt x="2250804" y="389184"/>
                  </a:lnTo>
                  <a:lnTo>
                    <a:pt x="2475885" y="452139"/>
                  </a:lnTo>
                  <a:lnTo>
                    <a:pt x="2700965" y="513593"/>
                  </a:lnTo>
                  <a:lnTo>
                    <a:pt x="2926046" y="573473"/>
                  </a:lnTo>
                  <a:lnTo>
                    <a:pt x="3151126" y="631706"/>
                  </a:lnTo>
                  <a:lnTo>
                    <a:pt x="3376207" y="688218"/>
                  </a:lnTo>
                  <a:lnTo>
                    <a:pt x="3601287" y="742937"/>
                  </a:lnTo>
                  <a:lnTo>
                    <a:pt x="3826368" y="793598"/>
                  </a:lnTo>
                  <a:lnTo>
                    <a:pt x="4051448" y="837949"/>
                  </a:lnTo>
                  <a:lnTo>
                    <a:pt x="4276529" y="875802"/>
                  </a:lnTo>
                  <a:lnTo>
                    <a:pt x="4501609" y="906990"/>
                  </a:lnTo>
                  <a:lnTo>
                    <a:pt x="4726690" y="931376"/>
                  </a:lnTo>
                  <a:lnTo>
                    <a:pt x="4951770" y="948851"/>
                  </a:lnTo>
                  <a:lnTo>
                    <a:pt x="5176851" y="959333"/>
                  </a:lnTo>
                  <a:lnTo>
                    <a:pt x="5401931" y="962777"/>
                  </a:lnTo>
                  <a:lnTo>
                    <a:pt x="5627012" y="962777"/>
                  </a:lnTo>
                  <a:lnTo>
                    <a:pt x="5852092" y="962777"/>
                  </a:lnTo>
                  <a:lnTo>
                    <a:pt x="5852092" y="962777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38094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92081" y="31695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2081" y="31695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92081" y="195669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787723" y="4426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87723" y="2000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22840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98403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73967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449530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539811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115374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8684181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259744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369233" y="3158115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190533" y="4920858"/>
              <a:ext cx="31160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336037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345037" y="4999447"/>
              <a:ext cx="201456" cy="201455"/>
            </a:xfrm>
            <a:prstGeom prst="rect">
              <a:avLst/>
            </a:pr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868612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77612" y="4999447"/>
              <a:ext cx="201455" cy="201455"/>
            </a:xfrm>
            <a:prstGeom prst="rect">
              <a:avLst/>
            </a:pr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31409" y="5029392"/>
              <a:ext cx="11179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 (wild type)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163983" y="5029392"/>
              <a:ext cx="103012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(B.1.1.7)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518" y="1720351"/>
              <a:ext cx="4269551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Effective reproduction nr. Re of B.1.1.7 and wild type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4343400" y="53490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88644" y="7821054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88644" y="7060272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88644" y="6299490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788644" y="5658290"/>
              <a:ext cx="5885966" cy="2788503"/>
            </a:xfrm>
            <a:custGeom>
              <a:avLst/>
              <a:pathLst>
                <a:path w="5885966" h="2788503">
                  <a:moveTo>
                    <a:pt x="0" y="0"/>
                  </a:moveTo>
                  <a:lnTo>
                    <a:pt x="226383" y="27991"/>
                  </a:lnTo>
                  <a:lnTo>
                    <a:pt x="452766" y="109759"/>
                  </a:lnTo>
                  <a:lnTo>
                    <a:pt x="679149" y="242645"/>
                  </a:lnTo>
                  <a:lnTo>
                    <a:pt x="905533" y="422173"/>
                  </a:lnTo>
                  <a:lnTo>
                    <a:pt x="1131916" y="641760"/>
                  </a:lnTo>
                  <a:lnTo>
                    <a:pt x="1358299" y="891539"/>
                  </a:lnTo>
                  <a:lnTo>
                    <a:pt x="1584683" y="1153669"/>
                  </a:lnTo>
                  <a:lnTo>
                    <a:pt x="1811066" y="1385629"/>
                  </a:lnTo>
                  <a:lnTo>
                    <a:pt x="2037449" y="1516954"/>
                  </a:lnTo>
                  <a:lnTo>
                    <a:pt x="2263833" y="1588619"/>
                  </a:lnTo>
                  <a:lnTo>
                    <a:pt x="2490216" y="1651971"/>
                  </a:lnTo>
                  <a:lnTo>
                    <a:pt x="2716599" y="1722713"/>
                  </a:lnTo>
                  <a:lnTo>
                    <a:pt x="2942983" y="1804176"/>
                  </a:lnTo>
                  <a:lnTo>
                    <a:pt x="3169366" y="1893937"/>
                  </a:lnTo>
                  <a:lnTo>
                    <a:pt x="3395749" y="1981419"/>
                  </a:lnTo>
                  <a:lnTo>
                    <a:pt x="3622132" y="2032399"/>
                  </a:lnTo>
                  <a:lnTo>
                    <a:pt x="3848516" y="2000422"/>
                  </a:lnTo>
                  <a:lnTo>
                    <a:pt x="4074899" y="1925206"/>
                  </a:lnTo>
                  <a:lnTo>
                    <a:pt x="4301282" y="1844498"/>
                  </a:lnTo>
                  <a:lnTo>
                    <a:pt x="4527666" y="1771793"/>
                  </a:lnTo>
                  <a:lnTo>
                    <a:pt x="4754049" y="1712322"/>
                  </a:lnTo>
                  <a:lnTo>
                    <a:pt x="4980432" y="1668600"/>
                  </a:lnTo>
                  <a:lnTo>
                    <a:pt x="5206816" y="1641987"/>
                  </a:lnTo>
                  <a:lnTo>
                    <a:pt x="5433199" y="1633186"/>
                  </a:lnTo>
                  <a:lnTo>
                    <a:pt x="5659582" y="1633186"/>
                  </a:lnTo>
                  <a:lnTo>
                    <a:pt x="5885966" y="1633186"/>
                  </a:lnTo>
                  <a:lnTo>
                    <a:pt x="5885966" y="2788503"/>
                  </a:lnTo>
                  <a:lnTo>
                    <a:pt x="5659582" y="2788503"/>
                  </a:lnTo>
                  <a:lnTo>
                    <a:pt x="5433199" y="2788503"/>
                  </a:lnTo>
                  <a:lnTo>
                    <a:pt x="5206816" y="2781480"/>
                  </a:lnTo>
                  <a:lnTo>
                    <a:pt x="4980432" y="2760055"/>
                  </a:lnTo>
                  <a:lnTo>
                    <a:pt x="4754049" y="2724222"/>
                  </a:lnTo>
                  <a:lnTo>
                    <a:pt x="4527666" y="2674157"/>
                  </a:lnTo>
                  <a:lnTo>
                    <a:pt x="4301282" y="2610713"/>
                  </a:lnTo>
                  <a:lnTo>
                    <a:pt x="4074899" y="2536983"/>
                  </a:lnTo>
                  <a:lnTo>
                    <a:pt x="3848516" y="2463840"/>
                  </a:lnTo>
                  <a:lnTo>
                    <a:pt x="3622132" y="2425919"/>
                  </a:lnTo>
                  <a:lnTo>
                    <a:pt x="3395749" y="2446374"/>
                  </a:lnTo>
                  <a:lnTo>
                    <a:pt x="3169366" y="2467353"/>
                  </a:lnTo>
                  <a:lnTo>
                    <a:pt x="2942983" y="2458268"/>
                  </a:lnTo>
                  <a:lnTo>
                    <a:pt x="2716599" y="2409984"/>
                  </a:lnTo>
                  <a:lnTo>
                    <a:pt x="2490216" y="2319308"/>
                  </a:lnTo>
                  <a:lnTo>
                    <a:pt x="2263833" y="2186415"/>
                  </a:lnTo>
                  <a:lnTo>
                    <a:pt x="2037449" y="2021173"/>
                  </a:lnTo>
                  <a:lnTo>
                    <a:pt x="1811066" y="1865938"/>
                  </a:lnTo>
                  <a:lnTo>
                    <a:pt x="1584683" y="1790145"/>
                  </a:lnTo>
                  <a:lnTo>
                    <a:pt x="1358299" y="1766417"/>
                  </a:lnTo>
                  <a:lnTo>
                    <a:pt x="1131916" y="1759525"/>
                  </a:lnTo>
                  <a:lnTo>
                    <a:pt x="905533" y="1758435"/>
                  </a:lnTo>
                  <a:lnTo>
                    <a:pt x="679149" y="1759320"/>
                  </a:lnTo>
                  <a:lnTo>
                    <a:pt x="452766" y="1760616"/>
                  </a:lnTo>
                  <a:lnTo>
                    <a:pt x="226383" y="1761607"/>
                  </a:lnTo>
                  <a:lnTo>
                    <a:pt x="0" y="1761975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88644" y="5658290"/>
              <a:ext cx="5885966" cy="2032399"/>
            </a:xfrm>
            <a:custGeom>
              <a:avLst/>
              <a:pathLst>
                <a:path w="5885966" h="2032399">
                  <a:moveTo>
                    <a:pt x="0" y="0"/>
                  </a:moveTo>
                  <a:lnTo>
                    <a:pt x="0" y="0"/>
                  </a:lnTo>
                  <a:lnTo>
                    <a:pt x="226383" y="27991"/>
                  </a:lnTo>
                  <a:lnTo>
                    <a:pt x="452766" y="109759"/>
                  </a:lnTo>
                  <a:lnTo>
                    <a:pt x="679149" y="242645"/>
                  </a:lnTo>
                  <a:lnTo>
                    <a:pt x="905533" y="422173"/>
                  </a:lnTo>
                  <a:lnTo>
                    <a:pt x="1131916" y="641760"/>
                  </a:lnTo>
                  <a:lnTo>
                    <a:pt x="1358299" y="891539"/>
                  </a:lnTo>
                  <a:lnTo>
                    <a:pt x="1584683" y="1153669"/>
                  </a:lnTo>
                  <a:lnTo>
                    <a:pt x="1811066" y="1385629"/>
                  </a:lnTo>
                  <a:lnTo>
                    <a:pt x="2037449" y="1516954"/>
                  </a:lnTo>
                  <a:lnTo>
                    <a:pt x="2263833" y="1588619"/>
                  </a:lnTo>
                  <a:lnTo>
                    <a:pt x="2490216" y="1651971"/>
                  </a:lnTo>
                  <a:lnTo>
                    <a:pt x="2716599" y="1722713"/>
                  </a:lnTo>
                  <a:lnTo>
                    <a:pt x="2942983" y="1804176"/>
                  </a:lnTo>
                  <a:lnTo>
                    <a:pt x="3169366" y="1893937"/>
                  </a:lnTo>
                  <a:lnTo>
                    <a:pt x="3395749" y="1981419"/>
                  </a:lnTo>
                  <a:lnTo>
                    <a:pt x="3622132" y="2032399"/>
                  </a:lnTo>
                  <a:lnTo>
                    <a:pt x="3848516" y="2000422"/>
                  </a:lnTo>
                  <a:lnTo>
                    <a:pt x="4074899" y="1925206"/>
                  </a:lnTo>
                  <a:lnTo>
                    <a:pt x="4301282" y="1844498"/>
                  </a:lnTo>
                  <a:lnTo>
                    <a:pt x="4527666" y="1771793"/>
                  </a:lnTo>
                  <a:lnTo>
                    <a:pt x="4754049" y="1712322"/>
                  </a:lnTo>
                  <a:lnTo>
                    <a:pt x="4980432" y="1668600"/>
                  </a:lnTo>
                  <a:lnTo>
                    <a:pt x="5206816" y="1641987"/>
                  </a:lnTo>
                  <a:lnTo>
                    <a:pt x="5433199" y="1633186"/>
                  </a:lnTo>
                  <a:lnTo>
                    <a:pt x="5659582" y="1633186"/>
                  </a:lnTo>
                  <a:lnTo>
                    <a:pt x="5885966" y="1633186"/>
                  </a:lnTo>
                  <a:lnTo>
                    <a:pt x="5885966" y="16331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88644" y="7416725"/>
              <a:ext cx="5885966" cy="1030068"/>
            </a:xfrm>
            <a:custGeom>
              <a:avLst/>
              <a:pathLst>
                <a:path w="5885966" h="1030068">
                  <a:moveTo>
                    <a:pt x="5885966" y="1030068"/>
                  </a:moveTo>
                  <a:lnTo>
                    <a:pt x="5659582" y="1030068"/>
                  </a:lnTo>
                  <a:lnTo>
                    <a:pt x="5433199" y="1030068"/>
                  </a:lnTo>
                  <a:lnTo>
                    <a:pt x="5206816" y="1023045"/>
                  </a:lnTo>
                  <a:lnTo>
                    <a:pt x="4980432" y="1001620"/>
                  </a:lnTo>
                  <a:lnTo>
                    <a:pt x="4754049" y="965787"/>
                  </a:lnTo>
                  <a:lnTo>
                    <a:pt x="4527666" y="915722"/>
                  </a:lnTo>
                  <a:lnTo>
                    <a:pt x="4301282" y="852278"/>
                  </a:lnTo>
                  <a:lnTo>
                    <a:pt x="4074899" y="778548"/>
                  </a:lnTo>
                  <a:lnTo>
                    <a:pt x="3848516" y="705405"/>
                  </a:lnTo>
                  <a:lnTo>
                    <a:pt x="3622132" y="667484"/>
                  </a:lnTo>
                  <a:lnTo>
                    <a:pt x="3395749" y="687939"/>
                  </a:lnTo>
                  <a:lnTo>
                    <a:pt x="3169366" y="708918"/>
                  </a:lnTo>
                  <a:lnTo>
                    <a:pt x="2942983" y="699833"/>
                  </a:lnTo>
                  <a:lnTo>
                    <a:pt x="2716599" y="651549"/>
                  </a:lnTo>
                  <a:lnTo>
                    <a:pt x="2490216" y="560873"/>
                  </a:lnTo>
                  <a:lnTo>
                    <a:pt x="2263833" y="427980"/>
                  </a:lnTo>
                  <a:lnTo>
                    <a:pt x="2037449" y="262738"/>
                  </a:lnTo>
                  <a:lnTo>
                    <a:pt x="1811066" y="107503"/>
                  </a:lnTo>
                  <a:lnTo>
                    <a:pt x="1584683" y="31710"/>
                  </a:lnTo>
                  <a:lnTo>
                    <a:pt x="1358299" y="7982"/>
                  </a:lnTo>
                  <a:lnTo>
                    <a:pt x="1131916" y="1090"/>
                  </a:lnTo>
                  <a:lnTo>
                    <a:pt x="905533" y="0"/>
                  </a:lnTo>
                  <a:lnTo>
                    <a:pt x="679149" y="885"/>
                  </a:lnTo>
                  <a:lnTo>
                    <a:pt x="452766" y="2180"/>
                  </a:lnTo>
                  <a:lnTo>
                    <a:pt x="226383" y="3172"/>
                  </a:lnTo>
                  <a:lnTo>
                    <a:pt x="0" y="3539"/>
                  </a:lnTo>
                  <a:lnTo>
                    <a:pt x="0" y="35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88644" y="6616165"/>
              <a:ext cx="5885966" cy="1297658"/>
            </a:xfrm>
            <a:custGeom>
              <a:avLst/>
              <a:pathLst>
                <a:path w="5885966" h="1297658">
                  <a:moveTo>
                    <a:pt x="0" y="0"/>
                  </a:moveTo>
                  <a:lnTo>
                    <a:pt x="0" y="0"/>
                  </a:lnTo>
                  <a:lnTo>
                    <a:pt x="226383" y="11544"/>
                  </a:lnTo>
                  <a:lnTo>
                    <a:pt x="452766" y="45481"/>
                  </a:lnTo>
                  <a:lnTo>
                    <a:pt x="679149" y="101354"/>
                  </a:lnTo>
                  <a:lnTo>
                    <a:pt x="905533" y="178417"/>
                  </a:lnTo>
                  <a:lnTo>
                    <a:pt x="1131916" y="275649"/>
                  </a:lnTo>
                  <a:lnTo>
                    <a:pt x="1358299" y="391780"/>
                  </a:lnTo>
                  <a:lnTo>
                    <a:pt x="1584683" y="525312"/>
                  </a:lnTo>
                  <a:lnTo>
                    <a:pt x="1811066" y="674557"/>
                  </a:lnTo>
                  <a:lnTo>
                    <a:pt x="2037449" y="818766"/>
                  </a:lnTo>
                  <a:lnTo>
                    <a:pt x="2263833" y="940607"/>
                  </a:lnTo>
                  <a:lnTo>
                    <a:pt x="2490216" y="1041772"/>
                  </a:lnTo>
                  <a:lnTo>
                    <a:pt x="2716599" y="1123641"/>
                  </a:lnTo>
                  <a:lnTo>
                    <a:pt x="2942983" y="1187316"/>
                  </a:lnTo>
                  <a:lnTo>
                    <a:pt x="3169366" y="1233642"/>
                  </a:lnTo>
                  <a:lnTo>
                    <a:pt x="3395749" y="1263229"/>
                  </a:lnTo>
                  <a:lnTo>
                    <a:pt x="3622132" y="1276467"/>
                  </a:lnTo>
                  <a:lnTo>
                    <a:pt x="3848516" y="1281451"/>
                  </a:lnTo>
                  <a:lnTo>
                    <a:pt x="4074899" y="1285765"/>
                  </a:lnTo>
                  <a:lnTo>
                    <a:pt x="4301282" y="1289409"/>
                  </a:lnTo>
                  <a:lnTo>
                    <a:pt x="4527666" y="1292387"/>
                  </a:lnTo>
                  <a:lnTo>
                    <a:pt x="4754049" y="1294700"/>
                  </a:lnTo>
                  <a:lnTo>
                    <a:pt x="4980432" y="1296349"/>
                  </a:lnTo>
                  <a:lnTo>
                    <a:pt x="5206816" y="1297335"/>
                  </a:lnTo>
                  <a:lnTo>
                    <a:pt x="5433199" y="1297658"/>
                  </a:lnTo>
                  <a:lnTo>
                    <a:pt x="5659582" y="1297658"/>
                  </a:lnTo>
                  <a:lnTo>
                    <a:pt x="5885966" y="1297658"/>
                  </a:lnTo>
                  <a:lnTo>
                    <a:pt x="5885966" y="1297658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658208" y="853635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90402" y="77755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70147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625549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4753850" y="8581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53850" y="782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753850" y="7060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53850" y="6299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694178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278861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863544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0448227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5511149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095832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673758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258442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3480729" y="7048548"/>
              <a:ext cx="19396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(%)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88644" y="5377951"/>
              <a:ext cx="3994963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of B.1.1.7 over wild type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2021-02-13T21:55:09Z</dcterms:modified>
</cp:coreProperties>
</file>