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2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6A1D1-AC7C-4205-8A5A-EF0A729C4C1C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5C0CD-1A39-4EDA-ABB8-F9E10CB93D07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Projet: reconnaissance de caractères dans des textes manuscrits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Point du 3 AVRIL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38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avec </a:t>
            </a:r>
            <a:r>
              <a:rPr lang="fr-FR" dirty="0" err="1" smtClean="0"/>
              <a:t>Ocropy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On continue à utiliser les données normalisées et la même commande pour entraîner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On peut modifier la taille de notre LSTM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cs typeface="Courier New" panose="02070309020205020404" pitchFamily="49" charset="0"/>
              </a:rPr>
              <a:t>Commande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hiddensize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6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828713" cy="822960"/>
          </a:xfrm>
        </p:spPr>
        <p:txBody>
          <a:bodyPr/>
          <a:lstStyle/>
          <a:p>
            <a:r>
              <a:rPr lang="fr-FR" dirty="0" smtClean="0"/>
              <a:t>Courbes d’erreurs pour le modèle normalisé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815202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Lrate</a:t>
            </a:r>
            <a:r>
              <a:rPr lang="fr-FR" sz="2000" dirty="0" smtClean="0"/>
              <a:t> = default = 0.001</a:t>
            </a:r>
          </a:p>
          <a:p>
            <a:r>
              <a:rPr lang="fr-FR" sz="2000" dirty="0" err="1" smtClean="0"/>
              <a:t>hiddensize</a:t>
            </a:r>
            <a:r>
              <a:rPr lang="fr-FR" sz="2000" dirty="0" smtClean="0"/>
              <a:t> = 100, 200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6101"/>
          <a:stretch/>
        </p:blipFill>
        <p:spPr>
          <a:xfrm>
            <a:off x="1325726" y="0"/>
            <a:ext cx="9656372" cy="48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9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avec </a:t>
            </a:r>
            <a:r>
              <a:rPr lang="fr-FR" dirty="0" err="1" smtClean="0"/>
              <a:t>Tesseract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Très efficace pour des modèles déjà existants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50 langues, 1 000 polices, des millions de caractères reconnus </a:t>
            </a:r>
            <a:endParaRPr lang="fr-F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Mais peu accessible pour la création de modèles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Langues des manuscrits non reconnue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Idem pour la police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Doc incompréhensible pour des débutants en OCR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Tesseract</a:t>
            </a:r>
            <a:r>
              <a:rPr lang="fr-FR" dirty="0" smtClean="0"/>
              <a:t> ne s’inscrit pas dans la logique de notre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Reconnaissance avec </a:t>
            </a:r>
            <a:r>
              <a:rPr lang="fr-FR" sz="3200" dirty="0" err="1" smtClean="0"/>
              <a:t>Ocropy</a:t>
            </a:r>
            <a:endParaRPr lang="fr-FR" sz="3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Reconnaissance avec </a:t>
            </a:r>
            <a:r>
              <a:rPr lang="fr-FR" sz="3200" dirty="0" err="1" smtClean="0"/>
              <a:t>Tesseract</a:t>
            </a:r>
            <a:endParaRPr lang="fr-FR" sz="3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Création d’un LSTM avec </a:t>
            </a:r>
            <a:r>
              <a:rPr lang="fr-FR" sz="3200" dirty="0" err="1" smtClean="0"/>
              <a:t>Keras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4124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avec </a:t>
            </a:r>
            <a:r>
              <a:rPr lang="fr-FR" dirty="0" err="1" smtClean="0"/>
              <a:t>Ocropy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Entraînement avec les caractères spéciaux :	</a:t>
            </a:r>
            <a:endParaRPr lang="fr-FR" sz="11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Ajout manuel dans le fichier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chars.py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 Commande utilisée: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ocropus-rpred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test/*/*.bin.png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 Meilleur modèle obtenu 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Pour 50000 itérations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Erreur de 9.8%</a:t>
            </a:r>
          </a:p>
        </p:txBody>
      </p:sp>
    </p:spTree>
    <p:extLst>
      <p:ext uri="{BB962C8B-B14F-4D97-AF65-F5344CB8AC3E}">
        <p14:creationId xmlns:p14="http://schemas.microsoft.com/office/powerpoint/2010/main" val="23527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b="5420"/>
          <a:stretch/>
        </p:blipFill>
        <p:spPr>
          <a:xfrm>
            <a:off x="1376056" y="0"/>
            <a:ext cx="9555712" cy="482692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828713" cy="822960"/>
          </a:xfrm>
        </p:spPr>
        <p:txBody>
          <a:bodyPr/>
          <a:lstStyle/>
          <a:p>
            <a:r>
              <a:rPr lang="fr-FR" dirty="0" smtClean="0"/>
              <a:t>Courbes d’erreurs pour le modèle avec caractères spéciaux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815202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Lrate</a:t>
            </a:r>
            <a:r>
              <a:rPr lang="fr-FR" sz="2000" dirty="0" smtClean="0"/>
              <a:t> = default</a:t>
            </a:r>
          </a:p>
          <a:p>
            <a:r>
              <a:rPr lang="fr-FR" sz="2000" dirty="0" err="1" smtClean="0"/>
              <a:t>hiddensize</a:t>
            </a:r>
            <a:r>
              <a:rPr lang="fr-FR" sz="2000" dirty="0" smtClean="0"/>
              <a:t> = default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91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avec </a:t>
            </a:r>
            <a:r>
              <a:rPr lang="fr-FR" dirty="0" err="1" smtClean="0"/>
              <a:t>Ocropy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Entraînement avec les données normalisées:	</a:t>
            </a:r>
            <a:endParaRPr lang="fr-FR" sz="11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Utilisation du script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normalize.py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 Ajout de la ligne à la commande d’entraînement: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train/*/*.gt.txt test/*/*.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gt.txt</a:t>
            </a:r>
            <a:endParaRPr lang="fr-FR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 Meilleur modèle obtenu 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Pour 83000 itérations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Erreur de 9.2%</a:t>
            </a:r>
          </a:p>
        </p:txBody>
      </p:sp>
    </p:spTree>
    <p:extLst>
      <p:ext uri="{BB962C8B-B14F-4D97-AF65-F5344CB8AC3E}">
        <p14:creationId xmlns:p14="http://schemas.microsoft.com/office/powerpoint/2010/main" val="12834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828713" cy="822960"/>
          </a:xfrm>
        </p:spPr>
        <p:txBody>
          <a:bodyPr/>
          <a:lstStyle/>
          <a:p>
            <a:r>
              <a:rPr lang="fr-FR" dirty="0" smtClean="0"/>
              <a:t>Courbes d’erreurs pour le modèle normalisé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815202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Lrate</a:t>
            </a:r>
            <a:r>
              <a:rPr lang="fr-FR" sz="2000" dirty="0" smtClean="0"/>
              <a:t> = default</a:t>
            </a:r>
          </a:p>
          <a:p>
            <a:r>
              <a:rPr lang="fr-FR" sz="2000" dirty="0" err="1" smtClean="0"/>
              <a:t>hiddensize</a:t>
            </a:r>
            <a:r>
              <a:rPr lang="fr-FR" sz="2000" dirty="0" smtClean="0"/>
              <a:t> = default 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8969" r="285" b="5697"/>
          <a:stretch/>
        </p:blipFill>
        <p:spPr>
          <a:xfrm>
            <a:off x="1331768" y="0"/>
            <a:ext cx="9644288" cy="48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828713" cy="822960"/>
          </a:xfrm>
        </p:spPr>
        <p:txBody>
          <a:bodyPr/>
          <a:lstStyle/>
          <a:p>
            <a:r>
              <a:rPr lang="fr-FR" dirty="0" smtClean="0"/>
              <a:t>Origines des erreurs pour le modèle normalisé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815202"/>
          </a:xfrm>
        </p:spPr>
        <p:txBody>
          <a:bodyPr>
            <a:noAutofit/>
          </a:bodyPr>
          <a:lstStyle/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ocropus-errs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test/*/*.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gt.txt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ocropus-econf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test/*/*.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gt.txt</a:t>
            </a:r>
          </a:p>
          <a:p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38" y="1412291"/>
            <a:ext cx="349567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01" y="277091"/>
            <a:ext cx="6100766" cy="44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avec </a:t>
            </a:r>
            <a:r>
              <a:rPr lang="fr-FR" dirty="0" err="1" smtClean="0"/>
              <a:t>Ocropy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On continue à utiliser les données normalisées et la même commande pour entraîner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La </a:t>
            </a:r>
            <a:r>
              <a:rPr lang="fr-FR" dirty="0" err="1" smtClean="0">
                <a:cs typeface="Courier New" panose="02070309020205020404" pitchFamily="49" charset="0"/>
              </a:rPr>
              <a:t>learning</a:t>
            </a:r>
            <a:r>
              <a:rPr lang="fr-FR" dirty="0" smtClean="0">
                <a:cs typeface="Courier New" panose="02070309020205020404" pitchFamily="49" charset="0"/>
              </a:rPr>
              <a:t> rate par défaut est 0.001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cs typeface="Courier New" panose="02070309020205020404" pitchFamily="49" charset="0"/>
              </a:rPr>
              <a:t>On la modifie en ajoutant à la commande d’entraînement 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lrate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921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828713" cy="822960"/>
          </a:xfrm>
        </p:spPr>
        <p:txBody>
          <a:bodyPr/>
          <a:lstStyle/>
          <a:p>
            <a:r>
              <a:rPr lang="fr-FR" dirty="0" smtClean="0"/>
              <a:t>Courbes d’erreurs pour le modèle normalisé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815202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Lrate</a:t>
            </a:r>
            <a:r>
              <a:rPr lang="fr-FR" sz="2000" dirty="0" smtClean="0"/>
              <a:t> = 0.0001, default = 0.001</a:t>
            </a:r>
          </a:p>
          <a:p>
            <a:r>
              <a:rPr lang="fr-FR" sz="2000" dirty="0" err="1" smtClean="0"/>
              <a:t>hiddensize</a:t>
            </a:r>
            <a:r>
              <a:rPr lang="fr-FR" sz="2000" dirty="0" smtClean="0"/>
              <a:t> = default </a:t>
            </a:r>
            <a:endParaRPr lang="fr-F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4" b="5778"/>
          <a:stretch/>
        </p:blipFill>
        <p:spPr>
          <a:xfrm>
            <a:off x="1265266" y="0"/>
            <a:ext cx="9777292" cy="48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250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Projet: reconnaissance de caractères dans des textes manuscrits</vt:lpstr>
      <vt:lpstr>Sommaire</vt:lpstr>
      <vt:lpstr>Reconnaissance avec Ocropy</vt:lpstr>
      <vt:lpstr>Courbes d’erreurs pour le modèle avec caractères spéciaux</vt:lpstr>
      <vt:lpstr>Reconnaissance avec Ocropy</vt:lpstr>
      <vt:lpstr>Courbes d’erreurs pour le modèle normalisé</vt:lpstr>
      <vt:lpstr>Origines des erreurs pour le modèle normalisé</vt:lpstr>
      <vt:lpstr>Reconnaissance avec Ocropy</vt:lpstr>
      <vt:lpstr>Courbes d’erreurs pour le modèle normalisé</vt:lpstr>
      <vt:lpstr>Reconnaissance avec Ocropy</vt:lpstr>
      <vt:lpstr>Courbes d’erreurs pour le modèle normalisé</vt:lpstr>
      <vt:lpstr>Reconnaissance avec Tesseract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 reconnaissance de caractères dans des textes manuscrits</dc:title>
  <dc:creator>Théo Viel</dc:creator>
  <cp:lastModifiedBy>Théo Viel</cp:lastModifiedBy>
  <cp:revision>8</cp:revision>
  <dcterms:created xsi:type="dcterms:W3CDTF">2018-04-02T17:02:25Z</dcterms:created>
  <dcterms:modified xsi:type="dcterms:W3CDTF">2018-04-02T18:02:30Z</dcterms:modified>
</cp:coreProperties>
</file>