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24B48-4A15-4A76-A15B-3EEC2F914C63}" v="261" dt="2022-05-17T13:02:35.821"/>
    <p1510:client id="{E27D66B3-E972-46F9-850E-D16E435123E5}" v="28" dt="2022-05-17T13:18:07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berger" userId="c2c752844d1a2c57" providerId="Windows Live" clId="Web-{78A24B48-4A15-4A76-A15B-3EEC2F914C63}"/>
    <pc:docChg chg="addSld delSld modSld sldOrd">
      <pc:chgData name="matthieu berger" userId="c2c752844d1a2c57" providerId="Windows Live" clId="Web-{78A24B48-4A15-4A76-A15B-3EEC2F914C63}" dt="2022-05-17T13:02:35.821" v="232"/>
      <pc:docMkLst>
        <pc:docMk/>
      </pc:docMkLst>
      <pc:sldChg chg="addSp modSp">
        <pc:chgData name="matthieu berger" userId="c2c752844d1a2c57" providerId="Windows Live" clId="Web-{78A24B48-4A15-4A76-A15B-3EEC2F914C63}" dt="2022-05-17T12:53:50.620" v="176" actId="1076"/>
        <pc:sldMkLst>
          <pc:docMk/>
          <pc:sldMk cId="2029002549" sldId="256"/>
        </pc:sldMkLst>
        <pc:spChg chg="mod">
          <ac:chgData name="matthieu berger" userId="c2c752844d1a2c57" providerId="Windows Live" clId="Web-{78A24B48-4A15-4A76-A15B-3EEC2F914C63}" dt="2022-05-17T12:53:50.620" v="176" actId="1076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matthieu berger" userId="c2c752844d1a2c57" providerId="Windows Live" clId="Web-{78A24B48-4A15-4A76-A15B-3EEC2F914C63}" dt="2022-05-17T12:43:40.762" v="75" actId="14100"/>
          <ac:spMkLst>
            <pc:docMk/>
            <pc:sldMk cId="2029002549" sldId="256"/>
            <ac:spMk id="3" creationId="{00000000-0000-0000-0000-000000000000}"/>
          </ac:spMkLst>
        </pc:spChg>
        <pc:spChg chg="add mod">
          <ac:chgData name="matthieu berger" userId="c2c752844d1a2c57" providerId="Windows Live" clId="Web-{78A24B48-4A15-4A76-A15B-3EEC2F914C63}" dt="2022-05-17T12:45:00.857" v="104" actId="1076"/>
          <ac:spMkLst>
            <pc:docMk/>
            <pc:sldMk cId="2029002549" sldId="256"/>
            <ac:spMk id="4" creationId="{445B2BCF-EA66-484B-45F1-EA3ACE8A4F42}"/>
          </ac:spMkLst>
        </pc:spChg>
      </pc:sldChg>
      <pc:sldChg chg="addSp delSp modSp new mod setBg">
        <pc:chgData name="matthieu berger" userId="c2c752844d1a2c57" providerId="Windows Live" clId="Web-{78A24B48-4A15-4A76-A15B-3EEC2F914C63}" dt="2022-05-17T13:01:58.695" v="229"/>
        <pc:sldMkLst>
          <pc:docMk/>
          <pc:sldMk cId="3731835549" sldId="257"/>
        </pc:sldMkLst>
        <pc:spChg chg="mod">
          <ac:chgData name="matthieu berger" userId="c2c752844d1a2c57" providerId="Windows Live" clId="Web-{78A24B48-4A15-4A76-A15B-3EEC2F914C63}" dt="2022-05-17T13:01:58.695" v="229"/>
          <ac:spMkLst>
            <pc:docMk/>
            <pc:sldMk cId="3731835549" sldId="257"/>
            <ac:spMk id="2" creationId="{CBD2D953-C160-E25B-3CDE-84009E04FB27}"/>
          </ac:spMkLst>
        </pc:spChg>
        <pc:spChg chg="del">
          <ac:chgData name="matthieu berger" userId="c2c752844d1a2c57" providerId="Windows Live" clId="Web-{78A24B48-4A15-4A76-A15B-3EEC2F914C63}" dt="2022-05-17T12:46:52.548" v="106"/>
          <ac:spMkLst>
            <pc:docMk/>
            <pc:sldMk cId="3731835549" sldId="257"/>
            <ac:spMk id="3" creationId="{9598730A-E5D8-A49A-E38E-DB0C8960DFC0}"/>
          </ac:spMkLst>
        </pc:spChg>
        <pc:spChg chg="add mod">
          <ac:chgData name="matthieu berger" userId="c2c752844d1a2c57" providerId="Windows Live" clId="Web-{78A24B48-4A15-4A76-A15B-3EEC2F914C63}" dt="2022-05-17T13:01:58.695" v="229"/>
          <ac:spMkLst>
            <pc:docMk/>
            <pc:sldMk cId="3731835549" sldId="257"/>
            <ac:spMk id="5" creationId="{A05D309E-34FE-9600-400C-BD1475EA29BA}"/>
          </ac:spMkLst>
        </pc:spChg>
        <pc:picChg chg="add mod ord">
          <ac:chgData name="matthieu berger" userId="c2c752844d1a2c57" providerId="Windows Live" clId="Web-{78A24B48-4A15-4A76-A15B-3EEC2F914C63}" dt="2022-05-17T13:01:58.695" v="229"/>
          <ac:picMkLst>
            <pc:docMk/>
            <pc:sldMk cId="3731835549" sldId="257"/>
            <ac:picMk id="4" creationId="{3C176DA7-B304-7FFB-5431-862A8062A7F9}"/>
          </ac:picMkLst>
        </pc:picChg>
      </pc:sldChg>
      <pc:sldChg chg="addSp delSp modSp new mod setBg">
        <pc:chgData name="matthieu berger" userId="c2c752844d1a2c57" providerId="Windows Live" clId="Web-{78A24B48-4A15-4A76-A15B-3EEC2F914C63}" dt="2022-05-17T13:02:28.945" v="231"/>
        <pc:sldMkLst>
          <pc:docMk/>
          <pc:sldMk cId="2115997113" sldId="258"/>
        </pc:sldMkLst>
        <pc:spChg chg="mod">
          <ac:chgData name="matthieu berger" userId="c2c752844d1a2c57" providerId="Windows Live" clId="Web-{78A24B48-4A15-4A76-A15B-3EEC2F914C63}" dt="2022-05-17T13:02:28.945" v="231"/>
          <ac:spMkLst>
            <pc:docMk/>
            <pc:sldMk cId="2115997113" sldId="258"/>
            <ac:spMk id="2" creationId="{175916E5-73F5-B9B9-49F8-905160A2E578}"/>
          </ac:spMkLst>
        </pc:spChg>
        <pc:spChg chg="del">
          <ac:chgData name="matthieu berger" userId="c2c752844d1a2c57" providerId="Windows Live" clId="Web-{78A24B48-4A15-4A76-A15B-3EEC2F914C63}" dt="2022-05-17T12:49:38.536" v="137"/>
          <ac:spMkLst>
            <pc:docMk/>
            <pc:sldMk cId="2115997113" sldId="258"/>
            <ac:spMk id="3" creationId="{3015B009-D0DA-C2F3-B3DD-EB1543AA7C26}"/>
          </ac:spMkLst>
        </pc:spChg>
        <pc:spChg chg="add mod">
          <ac:chgData name="matthieu berger" userId="c2c752844d1a2c57" providerId="Windows Live" clId="Web-{78A24B48-4A15-4A76-A15B-3EEC2F914C63}" dt="2022-05-17T13:02:28.945" v="231"/>
          <ac:spMkLst>
            <pc:docMk/>
            <pc:sldMk cId="2115997113" sldId="258"/>
            <ac:spMk id="5" creationId="{21B6B526-B6D6-1A6A-EEC7-43FA7D1A78B8}"/>
          </ac:spMkLst>
        </pc:spChg>
        <pc:picChg chg="add mod ord">
          <ac:chgData name="matthieu berger" userId="c2c752844d1a2c57" providerId="Windows Live" clId="Web-{78A24B48-4A15-4A76-A15B-3EEC2F914C63}" dt="2022-05-17T13:02:28.945" v="231"/>
          <ac:picMkLst>
            <pc:docMk/>
            <pc:sldMk cId="2115997113" sldId="258"/>
            <ac:picMk id="4" creationId="{49933A98-3F70-34FF-9B29-2836B56436C6}"/>
          </ac:picMkLst>
        </pc:picChg>
      </pc:sldChg>
      <pc:sldChg chg="addSp delSp modSp new mod setBg">
        <pc:chgData name="matthieu berger" userId="c2c752844d1a2c57" providerId="Windows Live" clId="Web-{78A24B48-4A15-4A76-A15B-3EEC2F914C63}" dt="2022-05-17T13:00:34.740" v="211"/>
        <pc:sldMkLst>
          <pc:docMk/>
          <pc:sldMk cId="1887403650" sldId="259"/>
        </pc:sldMkLst>
        <pc:spChg chg="mod">
          <ac:chgData name="matthieu berger" userId="c2c752844d1a2c57" providerId="Windows Live" clId="Web-{78A24B48-4A15-4A76-A15B-3EEC2F914C63}" dt="2022-05-17T13:00:34.740" v="211"/>
          <ac:spMkLst>
            <pc:docMk/>
            <pc:sldMk cId="1887403650" sldId="259"/>
            <ac:spMk id="2" creationId="{072151A3-C8BB-592A-D7DB-93CA81D6C82A}"/>
          </ac:spMkLst>
        </pc:spChg>
        <pc:spChg chg="del">
          <ac:chgData name="matthieu berger" userId="c2c752844d1a2c57" providerId="Windows Live" clId="Web-{78A24B48-4A15-4A76-A15B-3EEC2F914C63}" dt="2022-05-17T12:54:08.418" v="177"/>
          <ac:spMkLst>
            <pc:docMk/>
            <pc:sldMk cId="1887403650" sldId="259"/>
            <ac:spMk id="3" creationId="{4380B65D-6D5B-C3BF-DFC6-66931981C030}"/>
          </ac:spMkLst>
        </pc:spChg>
        <pc:spChg chg="add">
          <ac:chgData name="matthieu berger" userId="c2c752844d1a2c57" providerId="Windows Live" clId="Web-{78A24B48-4A15-4A76-A15B-3EEC2F914C63}" dt="2022-05-17T13:00:34.740" v="211"/>
          <ac:spMkLst>
            <pc:docMk/>
            <pc:sldMk cId="1887403650" sldId="259"/>
            <ac:spMk id="10" creationId="{11114F18-D12D-43C6-895F-5BA92C290CC1}"/>
          </ac:spMkLst>
        </pc:spChg>
        <pc:spChg chg="add">
          <ac:chgData name="matthieu berger" userId="c2c752844d1a2c57" providerId="Windows Live" clId="Web-{78A24B48-4A15-4A76-A15B-3EEC2F914C63}" dt="2022-05-17T13:00:34.740" v="211"/>
          <ac:spMkLst>
            <pc:docMk/>
            <pc:sldMk cId="1887403650" sldId="259"/>
            <ac:spMk id="12" creationId="{AF9B2B08-75D2-47EB-A5C0-986478393C4B}"/>
          </ac:spMkLst>
        </pc:spChg>
        <pc:spChg chg="add">
          <ac:chgData name="matthieu berger" userId="c2c752844d1a2c57" providerId="Windows Live" clId="Web-{78A24B48-4A15-4A76-A15B-3EEC2F914C63}" dt="2022-05-17T13:00:34.740" v="211"/>
          <ac:spMkLst>
            <pc:docMk/>
            <pc:sldMk cId="1887403650" sldId="259"/>
            <ac:spMk id="14" creationId="{7E25C7D9-6246-4DD6-8994-4BC3A9EE4CEF}"/>
          </ac:spMkLst>
        </pc:spChg>
        <pc:grpChg chg="add">
          <ac:chgData name="matthieu berger" userId="c2c752844d1a2c57" providerId="Windows Live" clId="Web-{78A24B48-4A15-4A76-A15B-3EEC2F914C63}" dt="2022-05-17T13:00:34.740" v="211"/>
          <ac:grpSpMkLst>
            <pc:docMk/>
            <pc:sldMk cId="1887403650" sldId="259"/>
            <ac:grpSpMk id="16" creationId="{D16A414C-5E5E-4426-8403-003A08DA3907}"/>
          </ac:grpSpMkLst>
        </pc:grpChg>
        <pc:picChg chg="add mod ord">
          <ac:chgData name="matthieu berger" userId="c2c752844d1a2c57" providerId="Windows Live" clId="Web-{78A24B48-4A15-4A76-A15B-3EEC2F914C63}" dt="2022-05-17T13:00:34.740" v="211"/>
          <ac:picMkLst>
            <pc:docMk/>
            <pc:sldMk cId="1887403650" sldId="259"/>
            <ac:picMk id="4" creationId="{77095249-44F8-C8C0-D66B-FAC2670CDF46}"/>
          </ac:picMkLst>
        </pc:picChg>
        <pc:picChg chg="add mod">
          <ac:chgData name="matthieu berger" userId="c2c752844d1a2c57" providerId="Windows Live" clId="Web-{78A24B48-4A15-4A76-A15B-3EEC2F914C63}" dt="2022-05-17T13:00:34.740" v="211"/>
          <ac:picMkLst>
            <pc:docMk/>
            <pc:sldMk cId="1887403650" sldId="259"/>
            <ac:picMk id="5" creationId="{0774094B-27D1-2D9E-28C2-DA98F101AAF2}"/>
          </ac:picMkLst>
        </pc:picChg>
      </pc:sldChg>
      <pc:sldChg chg="addSp delSp modSp new del">
        <pc:chgData name="matthieu berger" userId="c2c752844d1a2c57" providerId="Windows Live" clId="Web-{78A24B48-4A15-4A76-A15B-3EEC2F914C63}" dt="2022-05-17T13:00:42.818" v="212"/>
        <pc:sldMkLst>
          <pc:docMk/>
          <pc:sldMk cId="1098027401" sldId="260"/>
        </pc:sldMkLst>
        <pc:spChg chg="del">
          <ac:chgData name="matthieu berger" userId="c2c752844d1a2c57" providerId="Windows Live" clId="Web-{78A24B48-4A15-4A76-A15B-3EEC2F914C63}" dt="2022-05-17T12:54:56.809" v="184"/>
          <ac:spMkLst>
            <pc:docMk/>
            <pc:sldMk cId="1098027401" sldId="260"/>
            <ac:spMk id="3" creationId="{C6286E62-F966-1421-2D9C-6FEDF89B183C}"/>
          </ac:spMkLst>
        </pc:spChg>
        <pc:spChg chg="add mod">
          <ac:chgData name="matthieu berger" userId="c2c752844d1a2c57" providerId="Windows Live" clId="Web-{78A24B48-4A15-4A76-A15B-3EEC2F914C63}" dt="2022-05-17T13:00:23.521" v="208"/>
          <ac:spMkLst>
            <pc:docMk/>
            <pc:sldMk cId="1098027401" sldId="260"/>
            <ac:spMk id="6" creationId="{B9E8F5BD-3458-5C29-E30B-EEF9F5244DD8}"/>
          </ac:spMkLst>
        </pc:spChg>
        <pc:picChg chg="add del mod ord">
          <ac:chgData name="matthieu berger" userId="c2c752844d1a2c57" providerId="Windows Live" clId="Web-{78A24B48-4A15-4A76-A15B-3EEC2F914C63}" dt="2022-05-17T13:00:23.521" v="208"/>
          <ac:picMkLst>
            <pc:docMk/>
            <pc:sldMk cId="1098027401" sldId="260"/>
            <ac:picMk id="4" creationId="{449A7CE7-0FDB-DDEC-F14D-441063E93428}"/>
          </ac:picMkLst>
        </pc:picChg>
      </pc:sldChg>
      <pc:sldChg chg="addSp delSp modSp new mod setBg">
        <pc:chgData name="matthieu berger" userId="c2c752844d1a2c57" providerId="Windows Live" clId="Web-{78A24B48-4A15-4A76-A15B-3EEC2F914C63}" dt="2022-05-17T13:01:54.476" v="228"/>
        <pc:sldMkLst>
          <pc:docMk/>
          <pc:sldMk cId="1591330649" sldId="261"/>
        </pc:sldMkLst>
        <pc:spChg chg="mod">
          <ac:chgData name="matthieu berger" userId="c2c752844d1a2c57" providerId="Windows Live" clId="Web-{78A24B48-4A15-4A76-A15B-3EEC2F914C63}" dt="2022-05-17T13:01:54.476" v="228"/>
          <ac:spMkLst>
            <pc:docMk/>
            <pc:sldMk cId="1591330649" sldId="261"/>
            <ac:spMk id="2" creationId="{5ED3E2BC-5472-4008-7312-62656724DF7C}"/>
          </ac:spMkLst>
        </pc:spChg>
        <pc:spChg chg="del">
          <ac:chgData name="matthieu berger" userId="c2c752844d1a2c57" providerId="Windows Live" clId="Web-{78A24B48-4A15-4A76-A15B-3EEC2F914C63}" dt="2022-05-17T12:55:57.623" v="189"/>
          <ac:spMkLst>
            <pc:docMk/>
            <pc:sldMk cId="1591330649" sldId="261"/>
            <ac:spMk id="3" creationId="{B8979F2B-DE86-BDE6-BBA1-5A2EB0694595}"/>
          </ac:spMkLst>
        </pc:spChg>
        <pc:spChg chg="add">
          <ac:chgData name="matthieu berger" userId="c2c752844d1a2c57" providerId="Windows Live" clId="Web-{78A24B48-4A15-4A76-A15B-3EEC2F914C63}" dt="2022-05-17T13:01:54.476" v="228"/>
          <ac:spMkLst>
            <pc:docMk/>
            <pc:sldMk cId="1591330649" sldId="261"/>
            <ac:spMk id="8" creationId="{38A0C5DF-5386-9261-86AB-95FB93C430A3}"/>
          </ac:spMkLst>
        </pc:spChg>
        <pc:picChg chg="add mod ord">
          <ac:chgData name="matthieu berger" userId="c2c752844d1a2c57" providerId="Windows Live" clId="Web-{78A24B48-4A15-4A76-A15B-3EEC2F914C63}" dt="2022-05-17T13:01:54.476" v="228"/>
          <ac:picMkLst>
            <pc:docMk/>
            <pc:sldMk cId="1591330649" sldId="261"/>
            <ac:picMk id="4" creationId="{9486601C-ADD1-8890-B826-F35C130B7154}"/>
          </ac:picMkLst>
        </pc:picChg>
      </pc:sldChg>
      <pc:sldChg chg="addSp delSp modSp new mod ord setBg">
        <pc:chgData name="matthieu berger" userId="c2c752844d1a2c57" providerId="Windows Live" clId="Web-{78A24B48-4A15-4A76-A15B-3EEC2F914C63}" dt="2022-05-17T13:02:35.821" v="232"/>
        <pc:sldMkLst>
          <pc:docMk/>
          <pc:sldMk cId="1667696963" sldId="262"/>
        </pc:sldMkLst>
        <pc:spChg chg="mod">
          <ac:chgData name="matthieu berger" userId="c2c752844d1a2c57" providerId="Windows Live" clId="Web-{78A24B48-4A15-4A76-A15B-3EEC2F914C63}" dt="2022-05-17T13:01:51.148" v="227"/>
          <ac:spMkLst>
            <pc:docMk/>
            <pc:sldMk cId="1667696963" sldId="262"/>
            <ac:spMk id="2" creationId="{1EC8F1D9-1F13-03D7-058D-38EA5ECB5DAD}"/>
          </ac:spMkLst>
        </pc:spChg>
        <pc:spChg chg="del">
          <ac:chgData name="matthieu berger" userId="c2c752844d1a2c57" providerId="Windows Live" clId="Web-{78A24B48-4A15-4A76-A15B-3EEC2F914C63}" dt="2022-05-17T12:56:42.015" v="194"/>
          <ac:spMkLst>
            <pc:docMk/>
            <pc:sldMk cId="1667696963" sldId="262"/>
            <ac:spMk id="3" creationId="{0E774624-C233-BBDA-B236-7E3470AADAF4}"/>
          </ac:spMkLst>
        </pc:spChg>
        <pc:spChg chg="add">
          <ac:chgData name="matthieu berger" userId="c2c752844d1a2c57" providerId="Windows Live" clId="Web-{78A24B48-4A15-4A76-A15B-3EEC2F914C63}" dt="2022-05-17T13:01:51.148" v="227"/>
          <ac:spMkLst>
            <pc:docMk/>
            <pc:sldMk cId="1667696963" sldId="262"/>
            <ac:spMk id="8" creationId="{E21FA861-6BEC-CA56-1C06-BFDB017747D8}"/>
          </ac:spMkLst>
        </pc:spChg>
        <pc:picChg chg="add mod ord">
          <ac:chgData name="matthieu berger" userId="c2c752844d1a2c57" providerId="Windows Live" clId="Web-{78A24B48-4A15-4A76-A15B-3EEC2F914C63}" dt="2022-05-17T13:01:51.148" v="227"/>
          <ac:picMkLst>
            <pc:docMk/>
            <pc:sldMk cId="1667696963" sldId="262"/>
            <ac:picMk id="4" creationId="{CB19EC0A-887D-E7D7-8AE2-1F2C67DA641D}"/>
          </ac:picMkLst>
        </pc:picChg>
      </pc:sldChg>
    </pc:docChg>
  </pc:docChgLst>
  <pc:docChgLst>
    <pc:chgData name="matthieu berger" userId="c2c752844d1a2c57" providerId="Windows Live" clId="Web-{E27D66B3-E972-46F9-850E-D16E435123E5}"/>
    <pc:docChg chg="addSld modSld">
      <pc:chgData name="matthieu berger" userId="c2c752844d1a2c57" providerId="Windows Live" clId="Web-{E27D66B3-E972-46F9-850E-D16E435123E5}" dt="2022-05-17T13:17:59.500" v="24" actId="20577"/>
      <pc:docMkLst>
        <pc:docMk/>
      </pc:docMkLst>
      <pc:sldChg chg="modSp">
        <pc:chgData name="matthieu berger" userId="c2c752844d1a2c57" providerId="Windows Live" clId="Web-{E27D66B3-E972-46F9-850E-D16E435123E5}" dt="2022-05-17T13:17:59.500" v="24" actId="20577"/>
        <pc:sldMkLst>
          <pc:docMk/>
          <pc:sldMk cId="1667696963" sldId="262"/>
        </pc:sldMkLst>
        <pc:spChg chg="mod">
          <ac:chgData name="matthieu berger" userId="c2c752844d1a2c57" providerId="Windows Live" clId="Web-{E27D66B3-E972-46F9-850E-D16E435123E5}" dt="2022-05-17T13:17:59.500" v="24" actId="20577"/>
          <ac:spMkLst>
            <pc:docMk/>
            <pc:sldMk cId="1667696963" sldId="262"/>
            <ac:spMk id="2" creationId="{1EC8F1D9-1F13-03D7-058D-38EA5ECB5DAD}"/>
          </ac:spMkLst>
        </pc:spChg>
      </pc:sldChg>
      <pc:sldChg chg="addSp delSp modSp new mod setBg">
        <pc:chgData name="matthieu berger" userId="c2c752844d1a2c57" providerId="Windows Live" clId="Web-{E27D66B3-E972-46F9-850E-D16E435123E5}" dt="2022-05-17T13:17:51.171" v="22" actId="20577"/>
        <pc:sldMkLst>
          <pc:docMk/>
          <pc:sldMk cId="4294862562" sldId="263"/>
        </pc:sldMkLst>
        <pc:spChg chg="mod">
          <ac:chgData name="matthieu berger" userId="c2c752844d1a2c57" providerId="Windows Live" clId="Web-{E27D66B3-E972-46F9-850E-D16E435123E5}" dt="2022-05-17T13:17:51.171" v="22" actId="20577"/>
          <ac:spMkLst>
            <pc:docMk/>
            <pc:sldMk cId="4294862562" sldId="263"/>
            <ac:spMk id="2" creationId="{6C6E4DCC-3959-0C48-FFF8-D4949ED57C41}"/>
          </ac:spMkLst>
        </pc:spChg>
        <pc:spChg chg="del">
          <ac:chgData name="matthieu berger" userId="c2c752844d1a2c57" providerId="Windows Live" clId="Web-{E27D66B3-E972-46F9-850E-D16E435123E5}" dt="2022-05-17T13:16:25.138" v="1"/>
          <ac:spMkLst>
            <pc:docMk/>
            <pc:sldMk cId="4294862562" sldId="263"/>
            <ac:spMk id="3" creationId="{24A63183-49B5-122A-E65B-B6CCFF35DCED}"/>
          </ac:spMkLst>
        </pc:spChg>
        <pc:spChg chg="add">
          <ac:chgData name="matthieu berger" userId="c2c752844d1a2c57" providerId="Windows Live" clId="Web-{E27D66B3-E972-46F9-850E-D16E435123E5}" dt="2022-05-17T13:17:18.561" v="9"/>
          <ac:spMkLst>
            <pc:docMk/>
            <pc:sldMk cId="4294862562" sldId="263"/>
            <ac:spMk id="10" creationId="{11114F18-D12D-43C6-895F-5BA92C290CC1}"/>
          </ac:spMkLst>
        </pc:spChg>
        <pc:grpChg chg="add">
          <ac:chgData name="matthieu berger" userId="c2c752844d1a2c57" providerId="Windows Live" clId="Web-{E27D66B3-E972-46F9-850E-D16E435123E5}" dt="2022-05-17T13:17:18.561" v="9"/>
          <ac:grpSpMkLst>
            <pc:docMk/>
            <pc:sldMk cId="4294862562" sldId="263"/>
            <ac:grpSpMk id="12" creationId="{DE2DD4A6-DC96-421E-9E1C-7CD0D26814F8}"/>
          </ac:grpSpMkLst>
        </pc:grpChg>
        <pc:picChg chg="add mod ord">
          <ac:chgData name="matthieu berger" userId="c2c752844d1a2c57" providerId="Windows Live" clId="Web-{E27D66B3-E972-46F9-850E-D16E435123E5}" dt="2022-05-17T13:17:18.561" v="9"/>
          <ac:picMkLst>
            <pc:docMk/>
            <pc:sldMk cId="4294862562" sldId="263"/>
            <ac:picMk id="4" creationId="{917DE57A-8577-0823-0B54-EF4DC7B8096A}"/>
          </ac:picMkLst>
        </pc:picChg>
        <pc:picChg chg="add mod">
          <ac:chgData name="matthieu berger" userId="c2c752844d1a2c57" providerId="Windows Live" clId="Web-{E27D66B3-E972-46F9-850E-D16E435123E5}" dt="2022-05-17T13:17:18.561" v="9"/>
          <ac:picMkLst>
            <pc:docMk/>
            <pc:sldMk cId="4294862562" sldId="263"/>
            <ac:picMk id="5" creationId="{6F98C3ED-89F3-760C-BAB9-A7E1E8DAC85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FE12915-429C-4F96-BA86-8801888A93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8C11A7-7ED4-4B37-B731-C3FF6DA62F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C61D4-BC2E-4EC6-82F5-19FA21B8DD9E}" type="datetime1">
              <a:rPr lang="fr-FR" smtClean="0"/>
              <a:t>17/05/2022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A717A2-E772-403A-8383-5558C3A05D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4BF400-BB06-458B-8AE4-CF56D6A94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5B805-E4CA-4F61-B3E8-B0A0B13B5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235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68908-7B69-49D0-B989-49BDCAF70542}" type="datetime1">
              <a:rPr lang="fr-FR" smtClean="0"/>
              <a:pPr/>
              <a:t>17/05/2022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2BB8-CAEC-4AC7-B257-AB950E47807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374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2BB8-CAEC-4AC7-B257-AB950E47807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22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3AFBCF-1266-464F-9AE7-A015FECF5815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Espace réservé d’image 1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A38138-D564-4C49-9BBD-6AAFD9105B3A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6B860-F402-4C0D-88E8-02B2FA75AA45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DB09F6-D0C7-4680-998F-AC7BD5E8B36B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3952B5-3599-40FE-926D-3F4B690D78F0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1C2D6-3EDC-4170-B948-EBE400C9A019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0F53A-468A-4CDA-80DF-ED0569D47A08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00D4D-5583-496F-A42B-1BCC86057468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26E8E3-E8F4-4F20-B901-72DE733DF514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09DDA-C369-4B36-992D-47947D6F9158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449C3-8B57-4099-A86B-E6E3D176D701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F1CB6-CAC0-4BE7-8F61-C63AC88FCA0F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7C6FEB-5C93-4274-BE21-DC8F871FB556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’image 11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8B865D51-48DD-45CA-8854-48D27A307B56}" type="datetime1">
              <a:rPr lang="fr-FR" noProof="0" smtClean="0"/>
              <a:t>17/05/2022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E7DCAC7F-F571-46BF-84B6-650ABEDF71F2}" type="datetime1">
              <a:rPr lang="fr-FR" noProof="0" smtClean="0"/>
              <a:t>17/05/2022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117741"/>
            <a:ext cx="10572000" cy="2971051"/>
          </a:xfrm>
        </p:spPr>
        <p:txBody>
          <a:bodyPr rtlCol="0"/>
          <a:lstStyle/>
          <a:p>
            <a:pPr algn="ctr"/>
            <a:r>
              <a:rPr lang="fr-FR" sz="9600" dirty="0"/>
              <a:t>CHALLENGE 48H</a:t>
            </a:r>
            <a:r>
              <a:rPr lang="fr-FR" dirty="0"/>
              <a:t>  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375" y="4971023"/>
            <a:ext cx="6360066" cy="1858489"/>
          </a:xfrm>
        </p:spPr>
        <p:txBody>
          <a:bodyPr rtlCol="0">
            <a:normAutofit fontScale="92500" lnSpcReduction="10000"/>
          </a:bodyPr>
          <a:lstStyle/>
          <a:p>
            <a:r>
              <a:rPr lang="fr-FR" dirty="0"/>
              <a:t>DUPUY Guillaume</a:t>
            </a:r>
          </a:p>
          <a:p>
            <a:r>
              <a:rPr lang="fr-FR" dirty="0"/>
              <a:t>LOMBARD PARADIS Grégory</a:t>
            </a:r>
          </a:p>
          <a:p>
            <a:r>
              <a:rPr lang="fr-FR" dirty="0"/>
              <a:t>TARHOUNI Mohamed Amine</a:t>
            </a:r>
          </a:p>
          <a:p>
            <a:r>
              <a:rPr lang="fr-FR" dirty="0"/>
              <a:t>CASTELLANOS Jorge</a:t>
            </a:r>
          </a:p>
          <a:p>
            <a:r>
              <a:rPr lang="fr-FR" dirty="0"/>
              <a:t>BERGER Matthieu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5B2BCF-EA66-484B-45F1-EA3ACE8A4F42}"/>
              </a:ext>
            </a:extLst>
          </p:cNvPr>
          <p:cNvSpPr txBox="1"/>
          <p:nvPr/>
        </p:nvSpPr>
        <p:spPr>
          <a:xfrm>
            <a:off x="7772400" y="6147916"/>
            <a:ext cx="44179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dirty="0"/>
              <a:t>PARIS YNOV CAMPUS</a:t>
            </a:r>
          </a:p>
          <a:p>
            <a:pPr algn="r"/>
            <a:r>
              <a:rPr lang="fr-FR" dirty="0"/>
              <a:t>2021 - 2022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2D953-C160-E25B-3CDE-84009E04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INSCRIPTION D'UN NOUVEL UTILISATEUR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5D309E-34FE-9600-400C-BD1475EA29B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Lorem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C176DA7-B304-7FFB-5431-862A8062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851" y="2505664"/>
            <a:ext cx="6277349" cy="35310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3183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916E5-73F5-B9B9-49F8-905160A2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865074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CONNEXION D'UN UTILISATEUR EXISTANT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B6B526-B6D6-1A6A-EEC7-43FA7D1A78B8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Cliquez pour ajouter du texte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9933A98-3F70-34FF-9B29-2836B5643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851" y="2505664"/>
            <a:ext cx="6277349" cy="35310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1599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72151A3-C8BB-592A-D7DB-93CA81D6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BACK-OFFICE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7095249-44F8-C8C0-D66B-FAC2670CD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24" y="1228542"/>
            <a:ext cx="5044213" cy="2421221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0774094B-27D1-2D9E-28C2-DA98F10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27" y="1245139"/>
            <a:ext cx="5044213" cy="23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8F1D9-1F13-03D7-058D-38EA5ECB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BASE DE DONNEES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1FA861-6BEC-CA56-1C06-BFDB0177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Image 4" descr="Une image contenant texte, capture d’écran, moniteur&#10;&#10;Description générée automatiquement">
            <a:extLst>
              <a:ext uri="{FF2B5EF4-FFF2-40B4-BE49-F238E27FC236}">
                <a16:creationId xmlns:a16="http://schemas.microsoft.com/office/drawing/2014/main" id="{CB19EC0A-887D-E7D7-8AE2-1F2C67DA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819532"/>
            <a:ext cx="6277349" cy="29032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6769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3E2BC-5472-4008-7312-62656724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SERVEUR-WEB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A0C5DF-5386-9261-86AB-95FB93C4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Image 4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9486601C-ADD1-8890-B826-F35C130B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843072"/>
            <a:ext cx="6277349" cy="285619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9133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6E4DCC-3959-0C48-FFF8-D4949ED5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BASE DE DONNEES</a:t>
            </a:r>
            <a:endParaRPr lang="fr-FR" dirty="0"/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917DE57A-8577-0823-0B54-EF4DC7B80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8" y="1050313"/>
            <a:ext cx="5376368" cy="278227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98C3ED-89F3-760C-BAB9-A7E1E8DAC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51" y="1245206"/>
            <a:ext cx="5376369" cy="23924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94862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re guillemet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Grand écran</PresentationFormat>
  <Paragraphs>1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Entre guillemets</vt:lpstr>
      <vt:lpstr>CHALLENGE 48H  </vt:lpstr>
      <vt:lpstr>INSCRIPTION D'UN NOUVEL UTILISATEUR</vt:lpstr>
      <vt:lpstr>CONNEXION D'UN UTILISATEUR EXISTANT</vt:lpstr>
      <vt:lpstr>BACK-OFFICE</vt:lpstr>
      <vt:lpstr>BASE DE DONNEES</vt:lpstr>
      <vt:lpstr>SERVEUR-WEB</vt:lpstr>
      <vt:lpstr>BASE DE DONNEES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112</cp:revision>
  <dcterms:created xsi:type="dcterms:W3CDTF">2022-05-17T12:40:48Z</dcterms:created>
  <dcterms:modified xsi:type="dcterms:W3CDTF">2022-05-17T13:18:12Z</dcterms:modified>
</cp:coreProperties>
</file>