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3" r:id="rId2"/>
    <p:sldId id="257" r:id="rId3"/>
    <p:sldId id="258" r:id="rId4"/>
    <p:sldId id="259" r:id="rId5"/>
    <p:sldId id="274" r:id="rId6"/>
    <p:sldId id="275" r:id="rId7"/>
    <p:sldId id="261" r:id="rId8"/>
    <p:sldId id="262" r:id="rId9"/>
    <p:sldId id="276" r:id="rId10"/>
    <p:sldId id="292" r:id="rId11"/>
    <p:sldId id="277" r:id="rId12"/>
    <p:sldId id="278" r:id="rId13"/>
    <p:sldId id="279" r:id="rId14"/>
    <p:sldId id="281" r:id="rId15"/>
    <p:sldId id="282" r:id="rId16"/>
    <p:sldId id="283" r:id="rId17"/>
    <p:sldId id="284" r:id="rId18"/>
    <p:sldId id="285" r:id="rId19"/>
    <p:sldId id="286" r:id="rId20"/>
    <p:sldId id="287" r:id="rId21"/>
    <p:sldId id="288" r:id="rId22"/>
    <p:sldId id="289" r:id="rId23"/>
    <p:sldId id="291" r:id="rId24"/>
    <p:sldId id="280" r:id="rId25"/>
    <p:sldId id="290"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764" autoAdjust="0"/>
  </p:normalViewPr>
  <p:slideViewPr>
    <p:cSldViewPr snapToGrid="0">
      <p:cViewPr varScale="1">
        <p:scale>
          <a:sx n="86" d="100"/>
          <a:sy n="86" d="100"/>
        </p:scale>
        <p:origin x="514"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21776-E010-4847-B6CC-507CC6E55094}" type="doc">
      <dgm:prSet loTypeId="urn:diagrams.loki3.com/VaryingWidthList" loCatId="list" qsTypeId="urn:microsoft.com/office/officeart/2005/8/quickstyle/simple2" qsCatId="simple" csTypeId="urn:microsoft.com/office/officeart/2005/8/colors/colorful1" csCatId="colorful" phldr="1"/>
      <dgm:spPr/>
      <dgm:t>
        <a:bodyPr rtlCol="0"/>
        <a:lstStyle/>
        <a:p>
          <a:pPr rtl="0"/>
          <a:endParaRPr lang="en-US"/>
        </a:p>
      </dgm:t>
    </dgm:pt>
    <dgm:pt modelId="{443FFF9C-0766-4FF5-9FEA-FDFBDFAC0BF5}">
      <dgm:prSet custT="1"/>
      <dgm:spPr>
        <a:solidFill>
          <a:schemeClr val="tx1">
            <a:lumMod val="95000"/>
            <a:lumOff val="5000"/>
          </a:schemeClr>
        </a:solidFill>
        <a:ln>
          <a:noFill/>
        </a:ln>
      </dgm:spPr>
      <dgm:t>
        <a:bodyPr rtlCol="0"/>
        <a:lstStyle/>
        <a:p>
          <a:pPr rtl="0"/>
          <a:r>
            <a:rPr lang="fr-FR" sz="1800" noProof="0" dirty="0"/>
            <a:t>Qui sommes nous ?</a:t>
          </a:r>
        </a:p>
      </dgm:t>
    </dgm:pt>
    <dgm:pt modelId="{21C38989-4F8B-49D7-B49B-C1DB93A7E34D}" type="parTrans" cxnId="{D2346A5D-308E-482C-90C2-EC5EEA7A4A49}">
      <dgm:prSet/>
      <dgm:spPr/>
      <dgm:t>
        <a:bodyPr rtlCol="0"/>
        <a:lstStyle/>
        <a:p>
          <a:pPr rtl="0"/>
          <a:endParaRPr lang="fr-FR" sz="1800" noProof="0" dirty="0"/>
        </a:p>
      </dgm:t>
    </dgm:pt>
    <dgm:pt modelId="{9FA2576D-2D29-4B63-A64B-5C6457C240AD}" type="sibTrans" cxnId="{D2346A5D-308E-482C-90C2-EC5EEA7A4A49}">
      <dgm:prSet custT="1"/>
      <dgm:spPr>
        <a:ln w="3175">
          <a:solidFill>
            <a:schemeClr val="bg1"/>
          </a:solidFill>
        </a:ln>
      </dgm:spPr>
      <dgm:t>
        <a:bodyPr rtlCol="0"/>
        <a:lstStyle/>
        <a:p>
          <a:pPr rtl="0"/>
          <a:endParaRPr lang="fr-FR" sz="1800" noProof="0" dirty="0"/>
        </a:p>
      </dgm:t>
    </dgm:pt>
    <dgm:pt modelId="{64AA0259-DDB6-4336-9A78-133E62130859}">
      <dgm:prSet custT="1"/>
      <dgm:spPr>
        <a:solidFill>
          <a:schemeClr val="tx1">
            <a:lumMod val="95000"/>
            <a:lumOff val="5000"/>
          </a:schemeClr>
        </a:solidFill>
        <a:ln>
          <a:noFill/>
        </a:ln>
      </dgm:spPr>
      <dgm:t>
        <a:bodyPr rtlCol="0"/>
        <a:lstStyle/>
        <a:p>
          <a:pPr rtl="0"/>
          <a:r>
            <a:rPr lang="fr-FR" sz="1800" noProof="0" dirty="0"/>
            <a:t>Objectifs</a:t>
          </a:r>
        </a:p>
      </dgm:t>
    </dgm:pt>
    <dgm:pt modelId="{B44386AA-8058-47CA-A836-D0552C6BC12B}" type="parTrans" cxnId="{F5A2D4F0-1A27-4D28-AB8A-F11AEABAC6BB}">
      <dgm:prSet/>
      <dgm:spPr/>
      <dgm:t>
        <a:bodyPr rtlCol="0"/>
        <a:lstStyle/>
        <a:p>
          <a:pPr rtl="0"/>
          <a:endParaRPr lang="fr-FR" sz="1800" noProof="0" dirty="0"/>
        </a:p>
      </dgm:t>
    </dgm:pt>
    <dgm:pt modelId="{AD7AA6A6-1484-426D-A97C-41CEB8CDC8B2}" type="sibTrans" cxnId="{F5A2D4F0-1A27-4D28-AB8A-F11AEABAC6BB}">
      <dgm:prSet custT="1"/>
      <dgm:spPr>
        <a:ln w="3175">
          <a:solidFill>
            <a:schemeClr val="bg1"/>
          </a:solidFill>
        </a:ln>
      </dgm:spPr>
      <dgm:t>
        <a:bodyPr rtlCol="0"/>
        <a:lstStyle/>
        <a:p>
          <a:pPr rtl="0"/>
          <a:endParaRPr lang="fr-FR" sz="1800" noProof="0" dirty="0"/>
        </a:p>
      </dgm:t>
    </dgm:pt>
    <dgm:pt modelId="{F27BFE3F-18E4-4B73-BAE2-E7A86FF0AEA2}">
      <dgm:prSet custT="1"/>
      <dgm:spPr>
        <a:solidFill>
          <a:schemeClr val="tx1">
            <a:lumMod val="95000"/>
            <a:lumOff val="5000"/>
          </a:schemeClr>
        </a:solidFill>
        <a:ln>
          <a:noFill/>
        </a:ln>
      </dgm:spPr>
      <dgm:t>
        <a:bodyPr rtlCol="0"/>
        <a:lstStyle/>
        <a:p>
          <a:pPr rtl="0"/>
          <a:r>
            <a:rPr lang="fr-FR" sz="1800" noProof="0" dirty="0"/>
            <a:t>Résultats </a:t>
          </a:r>
        </a:p>
      </dgm:t>
    </dgm:pt>
    <dgm:pt modelId="{C45318B5-237B-4A95-9E06-82E7DD96C8D6}" type="parTrans" cxnId="{262C823C-99D7-4A06-BD1D-749ABC10A2F9}">
      <dgm:prSet/>
      <dgm:spPr/>
      <dgm:t>
        <a:bodyPr rtlCol="0"/>
        <a:lstStyle/>
        <a:p>
          <a:pPr rtl="0"/>
          <a:endParaRPr lang="fr-FR" sz="1800" noProof="0" dirty="0"/>
        </a:p>
      </dgm:t>
    </dgm:pt>
    <dgm:pt modelId="{63879B70-412B-4A38-A5F0-ACE9DE811ACE}" type="sibTrans" cxnId="{262C823C-99D7-4A06-BD1D-749ABC10A2F9}">
      <dgm:prSet custT="1"/>
      <dgm:spPr>
        <a:ln w="3175">
          <a:solidFill>
            <a:schemeClr val="bg1"/>
          </a:solidFill>
        </a:ln>
      </dgm:spPr>
      <dgm:t>
        <a:bodyPr rtlCol="0"/>
        <a:lstStyle/>
        <a:p>
          <a:pPr rtl="0"/>
          <a:endParaRPr lang="fr-FR" sz="1800" noProof="0" dirty="0"/>
        </a:p>
      </dgm:t>
    </dgm:pt>
    <dgm:pt modelId="{C5BAC327-5029-421F-B06B-8BCC2BE86724}">
      <dgm:prSet custT="1"/>
      <dgm:spPr>
        <a:solidFill>
          <a:schemeClr val="tx1">
            <a:lumMod val="95000"/>
            <a:lumOff val="5000"/>
          </a:schemeClr>
        </a:solidFill>
        <a:ln>
          <a:noFill/>
        </a:ln>
      </dgm:spPr>
      <dgm:t>
        <a:bodyPr rtlCol="0"/>
        <a:lstStyle/>
        <a:p>
          <a:pPr rtl="0"/>
          <a:r>
            <a:rPr lang="fr-FR" sz="1800" noProof="0" dirty="0"/>
            <a:t>Projets attendus</a:t>
          </a:r>
        </a:p>
      </dgm:t>
    </dgm:pt>
    <dgm:pt modelId="{ACBD8BCC-40B2-412C-A814-E26171378494}" type="sibTrans" cxnId="{51D3C2C8-5FE6-4546-B54F-3326F1CC1E53}">
      <dgm:prSet custT="1"/>
      <dgm:spPr>
        <a:ln w="3175">
          <a:solidFill>
            <a:schemeClr val="bg1"/>
          </a:solidFill>
        </a:ln>
      </dgm:spPr>
      <dgm:t>
        <a:bodyPr rtlCol="0"/>
        <a:lstStyle/>
        <a:p>
          <a:pPr rtl="0"/>
          <a:endParaRPr lang="fr-FR" sz="1800" noProof="0" dirty="0"/>
        </a:p>
      </dgm:t>
    </dgm:pt>
    <dgm:pt modelId="{638B1780-9A5F-44A4-80C3-3A4ECD66EFC0}" type="parTrans" cxnId="{51D3C2C8-5FE6-4546-B54F-3326F1CC1E53}">
      <dgm:prSet/>
      <dgm:spPr/>
      <dgm:t>
        <a:bodyPr rtlCol="0"/>
        <a:lstStyle/>
        <a:p>
          <a:pPr rtl="0"/>
          <a:endParaRPr lang="fr-FR" sz="1800" noProof="0" dirty="0"/>
        </a:p>
      </dgm:t>
    </dgm:pt>
    <dgm:pt modelId="{BD49575B-5225-45FF-9A45-AC7A56C53C09}">
      <dgm:prSet custT="1"/>
      <dgm:spPr>
        <a:solidFill>
          <a:schemeClr val="tx1">
            <a:lumMod val="95000"/>
            <a:lumOff val="5000"/>
          </a:schemeClr>
        </a:solidFill>
        <a:ln>
          <a:noFill/>
        </a:ln>
      </dgm:spPr>
      <dgm:t>
        <a:bodyPr rtlCol="0"/>
        <a:lstStyle/>
        <a:p>
          <a:pPr rtl="0"/>
          <a:r>
            <a:rPr lang="fr-FR" sz="1800" noProof="0" dirty="0"/>
            <a:t>Quels projets nous avons pris ?</a:t>
          </a:r>
        </a:p>
      </dgm:t>
    </dgm:pt>
    <dgm:pt modelId="{9FBF3DC7-9E96-4C59-BFFE-04B595B38907}" type="sibTrans" cxnId="{E8CC1000-43CA-455F-ADE2-5D7D59ACA69A}">
      <dgm:prSet custT="1"/>
      <dgm:spPr>
        <a:ln w="3175">
          <a:solidFill>
            <a:schemeClr val="bg1"/>
          </a:solidFill>
        </a:ln>
      </dgm:spPr>
      <dgm:t>
        <a:bodyPr rtlCol="0"/>
        <a:lstStyle/>
        <a:p>
          <a:pPr rtl="0"/>
          <a:endParaRPr lang="fr-FR" sz="1800" noProof="0" dirty="0"/>
        </a:p>
      </dgm:t>
    </dgm:pt>
    <dgm:pt modelId="{253B794F-147F-403F-A115-05EAEC3E55B6}" type="parTrans" cxnId="{E8CC1000-43CA-455F-ADE2-5D7D59ACA69A}">
      <dgm:prSet/>
      <dgm:spPr/>
      <dgm:t>
        <a:bodyPr rtlCol="0"/>
        <a:lstStyle/>
        <a:p>
          <a:pPr rtl="0"/>
          <a:endParaRPr lang="fr-FR" sz="1800" noProof="0" dirty="0"/>
        </a:p>
      </dgm:t>
    </dgm:pt>
    <dgm:pt modelId="{321C408A-D79C-49A1-A33B-62AE3DE5BEF0}">
      <dgm:prSet custT="1"/>
      <dgm:spPr>
        <a:solidFill>
          <a:schemeClr val="tx1">
            <a:lumMod val="95000"/>
            <a:lumOff val="5000"/>
          </a:schemeClr>
        </a:solidFill>
        <a:ln>
          <a:noFill/>
        </a:ln>
      </dgm:spPr>
      <dgm:t>
        <a:bodyPr rtlCol="0"/>
        <a:lstStyle/>
        <a:p>
          <a:pPr rtl="0"/>
          <a:r>
            <a:rPr lang="fr-FR" sz="1800" noProof="0" dirty="0"/>
            <a:t>Présentation du site</a:t>
          </a:r>
        </a:p>
      </dgm:t>
    </dgm:pt>
    <dgm:pt modelId="{36911B42-3CFA-42F1-8DF2-AE29980A0E39}" type="parTrans" cxnId="{65482321-39FE-4FB0-AAEF-AD3C6747FB29}">
      <dgm:prSet/>
      <dgm:spPr/>
      <dgm:t>
        <a:bodyPr/>
        <a:lstStyle/>
        <a:p>
          <a:endParaRPr lang="fr-FR"/>
        </a:p>
      </dgm:t>
    </dgm:pt>
    <dgm:pt modelId="{F2D12743-EEE8-4B43-B8C0-6C28EEB5C25C}" type="sibTrans" cxnId="{65482321-39FE-4FB0-AAEF-AD3C6747FB29}">
      <dgm:prSet/>
      <dgm:spPr/>
      <dgm:t>
        <a:bodyPr/>
        <a:lstStyle/>
        <a:p>
          <a:endParaRPr lang="fr-FR"/>
        </a:p>
      </dgm:t>
    </dgm:pt>
    <dgm:pt modelId="{F531F73B-2418-4DE9-A780-7CD237644C9D}" type="pres">
      <dgm:prSet presAssocID="{8B421776-E010-4847-B6CC-507CC6E55094}" presName="Name0" presStyleCnt="0">
        <dgm:presLayoutVars>
          <dgm:resizeHandles/>
        </dgm:presLayoutVars>
      </dgm:prSet>
      <dgm:spPr/>
    </dgm:pt>
    <dgm:pt modelId="{39BED379-54C8-4B58-B455-8568B81AD12E}" type="pres">
      <dgm:prSet presAssocID="{443FFF9C-0766-4FF5-9FEA-FDFBDFAC0BF5}" presName="text" presStyleLbl="node1" presStyleIdx="0" presStyleCnt="6">
        <dgm:presLayoutVars>
          <dgm:bulletEnabled val="1"/>
        </dgm:presLayoutVars>
      </dgm:prSet>
      <dgm:spPr/>
    </dgm:pt>
    <dgm:pt modelId="{F0CF513A-0735-4367-BB94-411C8972A9F3}" type="pres">
      <dgm:prSet presAssocID="{9FA2576D-2D29-4B63-A64B-5C6457C240AD}" presName="space" presStyleCnt="0"/>
      <dgm:spPr/>
    </dgm:pt>
    <dgm:pt modelId="{17A6D7DC-1F93-4BE5-AA60-3BAFCF7E8875}" type="pres">
      <dgm:prSet presAssocID="{BD49575B-5225-45FF-9A45-AC7A56C53C09}" presName="text" presStyleLbl="node1" presStyleIdx="1" presStyleCnt="6">
        <dgm:presLayoutVars>
          <dgm:bulletEnabled val="1"/>
        </dgm:presLayoutVars>
      </dgm:prSet>
      <dgm:spPr/>
    </dgm:pt>
    <dgm:pt modelId="{13FB63A2-84F0-4B21-8523-83A1034C00AD}" type="pres">
      <dgm:prSet presAssocID="{9FBF3DC7-9E96-4C59-BFFE-04B595B38907}" presName="space" presStyleCnt="0"/>
      <dgm:spPr/>
    </dgm:pt>
    <dgm:pt modelId="{6B0120AA-FA6C-45D9-ABEC-29D82989C492}" type="pres">
      <dgm:prSet presAssocID="{64AA0259-DDB6-4336-9A78-133E62130859}" presName="text" presStyleLbl="node1" presStyleIdx="2" presStyleCnt="6">
        <dgm:presLayoutVars>
          <dgm:bulletEnabled val="1"/>
        </dgm:presLayoutVars>
      </dgm:prSet>
      <dgm:spPr/>
    </dgm:pt>
    <dgm:pt modelId="{08C407C7-3E92-401D-9754-7D5DBDFC9233}" type="pres">
      <dgm:prSet presAssocID="{AD7AA6A6-1484-426D-A97C-41CEB8CDC8B2}" presName="space" presStyleCnt="0"/>
      <dgm:spPr/>
    </dgm:pt>
    <dgm:pt modelId="{9D133EE4-B263-42F8-AAFC-CDDE2958C3A7}" type="pres">
      <dgm:prSet presAssocID="{C5BAC327-5029-421F-B06B-8BCC2BE86724}" presName="text" presStyleLbl="node1" presStyleIdx="3" presStyleCnt="6">
        <dgm:presLayoutVars>
          <dgm:bulletEnabled val="1"/>
        </dgm:presLayoutVars>
      </dgm:prSet>
      <dgm:spPr/>
    </dgm:pt>
    <dgm:pt modelId="{E7B2A1BB-4D2C-469E-826B-BC81F4673E9B}" type="pres">
      <dgm:prSet presAssocID="{ACBD8BCC-40B2-412C-A814-E26171378494}" presName="space" presStyleCnt="0"/>
      <dgm:spPr/>
    </dgm:pt>
    <dgm:pt modelId="{8AB1DD4D-4AB1-45D2-A99B-555070E3A824}" type="pres">
      <dgm:prSet presAssocID="{F27BFE3F-18E4-4B73-BAE2-E7A86FF0AEA2}" presName="text" presStyleLbl="node1" presStyleIdx="4" presStyleCnt="6">
        <dgm:presLayoutVars>
          <dgm:bulletEnabled val="1"/>
        </dgm:presLayoutVars>
      </dgm:prSet>
      <dgm:spPr/>
    </dgm:pt>
    <dgm:pt modelId="{F0455BF8-AAF3-425A-8182-43E716C18E37}" type="pres">
      <dgm:prSet presAssocID="{63879B70-412B-4A38-A5F0-ACE9DE811ACE}" presName="space" presStyleCnt="0"/>
      <dgm:spPr/>
    </dgm:pt>
    <dgm:pt modelId="{6F4B3D57-1658-4993-963E-93058B7FA12D}" type="pres">
      <dgm:prSet presAssocID="{321C408A-D79C-49A1-A33B-62AE3DE5BEF0}" presName="text" presStyleLbl="node1" presStyleIdx="5" presStyleCnt="6">
        <dgm:presLayoutVars>
          <dgm:bulletEnabled val="1"/>
        </dgm:presLayoutVars>
      </dgm:prSet>
      <dgm:spPr/>
    </dgm:pt>
  </dgm:ptLst>
  <dgm:cxnLst>
    <dgm:cxn modelId="{E8CC1000-43CA-455F-ADE2-5D7D59ACA69A}" srcId="{8B421776-E010-4847-B6CC-507CC6E55094}" destId="{BD49575B-5225-45FF-9A45-AC7A56C53C09}" srcOrd="1" destOrd="0" parTransId="{253B794F-147F-403F-A115-05EAEC3E55B6}" sibTransId="{9FBF3DC7-9E96-4C59-BFFE-04B595B38907}"/>
    <dgm:cxn modelId="{65482321-39FE-4FB0-AAEF-AD3C6747FB29}" srcId="{8B421776-E010-4847-B6CC-507CC6E55094}" destId="{321C408A-D79C-49A1-A33B-62AE3DE5BEF0}" srcOrd="5" destOrd="0" parTransId="{36911B42-3CFA-42F1-8DF2-AE29980A0E39}" sibTransId="{F2D12743-EEE8-4B43-B8C0-6C28EEB5C25C}"/>
    <dgm:cxn modelId="{C1A74A33-9735-42A1-BC73-FD907B131CA3}" type="presOf" srcId="{64AA0259-DDB6-4336-9A78-133E62130859}" destId="{6B0120AA-FA6C-45D9-ABEC-29D82989C492}" srcOrd="0" destOrd="0" presId="urn:diagrams.loki3.com/VaryingWidthList"/>
    <dgm:cxn modelId="{262C823C-99D7-4A06-BD1D-749ABC10A2F9}" srcId="{8B421776-E010-4847-B6CC-507CC6E55094}" destId="{F27BFE3F-18E4-4B73-BAE2-E7A86FF0AEA2}" srcOrd="4" destOrd="0" parTransId="{C45318B5-237B-4A95-9E06-82E7DD96C8D6}" sibTransId="{63879B70-412B-4A38-A5F0-ACE9DE811ACE}"/>
    <dgm:cxn modelId="{D2346A5D-308E-482C-90C2-EC5EEA7A4A49}" srcId="{8B421776-E010-4847-B6CC-507CC6E55094}" destId="{443FFF9C-0766-4FF5-9FEA-FDFBDFAC0BF5}" srcOrd="0" destOrd="0" parTransId="{21C38989-4F8B-49D7-B49B-C1DB93A7E34D}" sibTransId="{9FA2576D-2D29-4B63-A64B-5C6457C240AD}"/>
    <dgm:cxn modelId="{51A99062-B379-4BD2-BB6D-F38CE8CBEA22}" type="presOf" srcId="{321C408A-D79C-49A1-A33B-62AE3DE5BEF0}" destId="{6F4B3D57-1658-4993-963E-93058B7FA12D}" srcOrd="0" destOrd="0" presId="urn:diagrams.loki3.com/VaryingWidthList"/>
    <dgm:cxn modelId="{2BC014AE-4A26-41FE-A8AE-2C34B070591A}" type="presOf" srcId="{BD49575B-5225-45FF-9A45-AC7A56C53C09}" destId="{17A6D7DC-1F93-4BE5-AA60-3BAFCF7E8875}" srcOrd="0" destOrd="0" presId="urn:diagrams.loki3.com/VaryingWidthList"/>
    <dgm:cxn modelId="{3EFCBABE-FE2B-4609-BF2A-2EA540212C8C}" type="presOf" srcId="{C5BAC327-5029-421F-B06B-8BCC2BE86724}" destId="{9D133EE4-B263-42F8-AAFC-CDDE2958C3A7}" srcOrd="0" destOrd="0" presId="urn:diagrams.loki3.com/VaryingWidthList"/>
    <dgm:cxn modelId="{51D3C2C8-5FE6-4546-B54F-3326F1CC1E53}" srcId="{8B421776-E010-4847-B6CC-507CC6E55094}" destId="{C5BAC327-5029-421F-B06B-8BCC2BE86724}" srcOrd="3" destOrd="0" parTransId="{638B1780-9A5F-44A4-80C3-3A4ECD66EFC0}" sibTransId="{ACBD8BCC-40B2-412C-A814-E26171378494}"/>
    <dgm:cxn modelId="{C37017D2-0EAA-45A3-A029-DDBF0E65DD1F}" type="presOf" srcId="{443FFF9C-0766-4FF5-9FEA-FDFBDFAC0BF5}" destId="{39BED379-54C8-4B58-B455-8568B81AD12E}" srcOrd="0" destOrd="0" presId="urn:diagrams.loki3.com/VaryingWidthList"/>
    <dgm:cxn modelId="{0966B3D8-903F-4104-A970-F036456B9C17}" type="presOf" srcId="{F27BFE3F-18E4-4B73-BAE2-E7A86FF0AEA2}" destId="{8AB1DD4D-4AB1-45D2-A99B-555070E3A824}" srcOrd="0" destOrd="0" presId="urn:diagrams.loki3.com/VaryingWidthList"/>
    <dgm:cxn modelId="{F5A2D4F0-1A27-4D28-AB8A-F11AEABAC6BB}" srcId="{8B421776-E010-4847-B6CC-507CC6E55094}" destId="{64AA0259-DDB6-4336-9A78-133E62130859}" srcOrd="2" destOrd="0" parTransId="{B44386AA-8058-47CA-A836-D0552C6BC12B}" sibTransId="{AD7AA6A6-1484-426D-A97C-41CEB8CDC8B2}"/>
    <dgm:cxn modelId="{8B17BAF5-E13E-4A29-A167-BCB38BE61E42}" type="presOf" srcId="{8B421776-E010-4847-B6CC-507CC6E55094}" destId="{F531F73B-2418-4DE9-A780-7CD237644C9D}" srcOrd="0" destOrd="0" presId="urn:diagrams.loki3.com/VaryingWidthList"/>
    <dgm:cxn modelId="{DCCE6231-3014-48B3-8F7E-21B15E8DCD11}" type="presParOf" srcId="{F531F73B-2418-4DE9-A780-7CD237644C9D}" destId="{39BED379-54C8-4B58-B455-8568B81AD12E}" srcOrd="0" destOrd="0" presId="urn:diagrams.loki3.com/VaryingWidthList"/>
    <dgm:cxn modelId="{AB234992-5EAA-490D-AD15-6BFFFEC31D39}" type="presParOf" srcId="{F531F73B-2418-4DE9-A780-7CD237644C9D}" destId="{F0CF513A-0735-4367-BB94-411C8972A9F3}" srcOrd="1" destOrd="0" presId="urn:diagrams.loki3.com/VaryingWidthList"/>
    <dgm:cxn modelId="{61F8DDCF-8C57-4765-82A9-422C17B655F2}" type="presParOf" srcId="{F531F73B-2418-4DE9-A780-7CD237644C9D}" destId="{17A6D7DC-1F93-4BE5-AA60-3BAFCF7E8875}" srcOrd="2" destOrd="0" presId="urn:diagrams.loki3.com/VaryingWidthList"/>
    <dgm:cxn modelId="{1A25F310-1C34-4C8A-A9DD-83384C6A83E5}" type="presParOf" srcId="{F531F73B-2418-4DE9-A780-7CD237644C9D}" destId="{13FB63A2-84F0-4B21-8523-83A1034C00AD}" srcOrd="3" destOrd="0" presId="urn:diagrams.loki3.com/VaryingWidthList"/>
    <dgm:cxn modelId="{7661004A-0317-49F3-AA03-43B4F1AF8255}" type="presParOf" srcId="{F531F73B-2418-4DE9-A780-7CD237644C9D}" destId="{6B0120AA-FA6C-45D9-ABEC-29D82989C492}" srcOrd="4" destOrd="0" presId="urn:diagrams.loki3.com/VaryingWidthList"/>
    <dgm:cxn modelId="{5F225165-5797-4B9E-A634-78843F12C5B0}" type="presParOf" srcId="{F531F73B-2418-4DE9-A780-7CD237644C9D}" destId="{08C407C7-3E92-401D-9754-7D5DBDFC9233}" srcOrd="5" destOrd="0" presId="urn:diagrams.loki3.com/VaryingWidthList"/>
    <dgm:cxn modelId="{FE1C0B3F-617E-440F-AF82-610E89B56C79}" type="presParOf" srcId="{F531F73B-2418-4DE9-A780-7CD237644C9D}" destId="{9D133EE4-B263-42F8-AAFC-CDDE2958C3A7}" srcOrd="6" destOrd="0" presId="urn:diagrams.loki3.com/VaryingWidthList"/>
    <dgm:cxn modelId="{F10ABE4F-593A-4E83-AD2A-24C155B40711}" type="presParOf" srcId="{F531F73B-2418-4DE9-A780-7CD237644C9D}" destId="{E7B2A1BB-4D2C-469E-826B-BC81F4673E9B}" srcOrd="7" destOrd="0" presId="urn:diagrams.loki3.com/VaryingWidthList"/>
    <dgm:cxn modelId="{AAD9C96B-941B-4600-960C-C7878224D848}" type="presParOf" srcId="{F531F73B-2418-4DE9-A780-7CD237644C9D}" destId="{8AB1DD4D-4AB1-45D2-A99B-555070E3A824}" srcOrd="8" destOrd="0" presId="urn:diagrams.loki3.com/VaryingWidthList"/>
    <dgm:cxn modelId="{A51F8932-C88D-4F15-9A47-974FCA86C96A}" type="presParOf" srcId="{F531F73B-2418-4DE9-A780-7CD237644C9D}" destId="{F0455BF8-AAF3-425A-8182-43E716C18E37}" srcOrd="9" destOrd="0" presId="urn:diagrams.loki3.com/VaryingWidthList"/>
    <dgm:cxn modelId="{63BE791E-BAD2-44C3-BB5D-F7B8FB786A2A}" type="presParOf" srcId="{F531F73B-2418-4DE9-A780-7CD237644C9D}" destId="{6F4B3D57-1658-4993-963E-93058B7FA12D}" srcOrd="1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2D01D-5104-4644-9C01-C0F77C3C8B5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6B84F912-8FB2-461C-B2DE-3447F371EB1A}">
      <dgm:prSet custT="1"/>
      <dgm:spPr/>
      <dgm:t>
        <a:bodyPr rtlCol="0"/>
        <a:lstStyle/>
        <a:p>
          <a:pPr>
            <a:lnSpc>
              <a:spcPct val="100000"/>
            </a:lnSpc>
            <a:defRPr cap="all"/>
          </a:pPr>
          <a:r>
            <a:rPr lang="fr-FR" sz="1800" cap="none" noProof="0" dirty="0">
              <a:solidFill>
                <a:schemeClr val="bg1"/>
              </a:solidFill>
            </a:rPr>
            <a:t>Qu’est ce qu’un</a:t>
          </a:r>
        </a:p>
        <a:p>
          <a:pPr>
            <a:lnSpc>
              <a:spcPct val="100000"/>
            </a:lnSpc>
            <a:defRPr cap="all"/>
          </a:pPr>
          <a:r>
            <a:rPr lang="fr-FR" sz="1800" cap="none" noProof="0" dirty="0">
              <a:solidFill>
                <a:schemeClr val="bg1"/>
              </a:solidFill>
            </a:rPr>
            <a:t> e-Commerce?</a:t>
          </a:r>
        </a:p>
      </dgm:t>
    </dgm:pt>
    <dgm:pt modelId="{9B5E428D-D666-435E-B5C3-DCFCBD460D0B}" type="parTrans" cxnId="{8A58DF54-5148-4DC1-A5C5-CD312DA68C50}">
      <dgm:prSet/>
      <dgm:spPr/>
      <dgm:t>
        <a:bodyPr rtlCol="0"/>
        <a:lstStyle/>
        <a:p>
          <a:pPr rtl="0"/>
          <a:endParaRPr lang="fr-FR" sz="1800" noProof="0" dirty="0">
            <a:solidFill>
              <a:schemeClr val="bg1"/>
            </a:solidFill>
          </a:endParaRPr>
        </a:p>
      </dgm:t>
    </dgm:pt>
    <dgm:pt modelId="{99D52E6D-955C-4E6A-91E3-B4767CFE78F5}" type="sibTrans" cxnId="{8A58DF54-5148-4DC1-A5C5-CD312DA68C50}">
      <dgm:prSet/>
      <dgm:spPr/>
      <dgm:t>
        <a:bodyPr rtlCol="0"/>
        <a:lstStyle/>
        <a:p>
          <a:pPr rtl="0"/>
          <a:endParaRPr lang="fr-FR" sz="1800" noProof="0" dirty="0">
            <a:solidFill>
              <a:schemeClr val="bg1"/>
            </a:solidFill>
          </a:endParaRPr>
        </a:p>
      </dgm:t>
    </dgm:pt>
    <dgm:pt modelId="{39565703-C1CC-4207-915B-4847511A7256}">
      <dgm:prSet custT="1"/>
      <dgm:spPr/>
      <dgm:t>
        <a:bodyPr rtlCol="0"/>
        <a:lstStyle/>
        <a:p>
          <a:pPr>
            <a:lnSpc>
              <a:spcPct val="100000"/>
            </a:lnSpc>
            <a:defRPr cap="all"/>
          </a:pPr>
          <a:r>
            <a:rPr lang="fr-FR" sz="1800" cap="none" noProof="0" dirty="0">
              <a:solidFill>
                <a:schemeClr val="bg1"/>
              </a:solidFill>
            </a:rPr>
            <a:t>De quoi est-il question ?</a:t>
          </a:r>
        </a:p>
      </dgm:t>
    </dgm:pt>
    <dgm:pt modelId="{6AD8FBF3-D93F-4C9C-B547-D9DD57842FC4}" type="parTrans" cxnId="{B16CF6BD-6DA5-4659-A3CC-6B8E08842794}">
      <dgm:prSet/>
      <dgm:spPr/>
      <dgm:t>
        <a:bodyPr rtlCol="0"/>
        <a:lstStyle/>
        <a:p>
          <a:pPr rtl="0"/>
          <a:endParaRPr lang="fr-FR" sz="1800" noProof="0" dirty="0">
            <a:solidFill>
              <a:schemeClr val="bg1"/>
            </a:solidFill>
          </a:endParaRPr>
        </a:p>
      </dgm:t>
    </dgm:pt>
    <dgm:pt modelId="{2BDA452B-FF82-4989-B237-EF73E15CF2B2}" type="sibTrans" cxnId="{B16CF6BD-6DA5-4659-A3CC-6B8E08842794}">
      <dgm:prSet/>
      <dgm:spPr/>
      <dgm:t>
        <a:bodyPr rtlCol="0"/>
        <a:lstStyle/>
        <a:p>
          <a:pPr rtl="0"/>
          <a:endParaRPr lang="fr-FR" sz="1800" noProof="0" dirty="0">
            <a:solidFill>
              <a:schemeClr val="bg1"/>
            </a:solidFill>
          </a:endParaRPr>
        </a:p>
      </dgm:t>
    </dgm:pt>
    <dgm:pt modelId="{AB2C5F2B-7F0B-4971-8AE0-51B0CEC67CC3}" type="pres">
      <dgm:prSet presAssocID="{9132D01D-5104-4644-9C01-C0F77C3C8B59}" presName="root" presStyleCnt="0">
        <dgm:presLayoutVars>
          <dgm:dir/>
          <dgm:resizeHandles val="exact"/>
        </dgm:presLayoutVars>
      </dgm:prSet>
      <dgm:spPr/>
    </dgm:pt>
    <dgm:pt modelId="{A4442826-5044-4531-A648-FD3512553E9A}" type="pres">
      <dgm:prSet presAssocID="{6B84F912-8FB2-461C-B2DE-3447F371EB1A}" presName="compNode" presStyleCnt="0"/>
      <dgm:spPr/>
    </dgm:pt>
    <dgm:pt modelId="{E5C0BA0A-B073-4C6F-A18D-AAA0E367BAAF}" type="pres">
      <dgm:prSet presAssocID="{6B84F912-8FB2-461C-B2DE-3447F371EB1A}" presName="iconBgRect" presStyleLbl="bgShp" presStyleIdx="0" presStyleCnt="2"/>
      <dgm:spPr>
        <a:prstGeom prst="diamond">
          <a:avLst/>
        </a:prstGeom>
        <a:noFill/>
        <a:ln>
          <a:solidFill>
            <a:schemeClr val="bg1"/>
          </a:solidFill>
        </a:ln>
      </dgm:spPr>
    </dgm:pt>
    <dgm:pt modelId="{15F630E1-4EFD-4872-AA72-6BA2F53397C6}" type="pres">
      <dgm:prSet presAssocID="{6B84F912-8FB2-461C-B2DE-3447F371EB1A}" presName="iconRect" presStyleLbl="node1" presStyleIdx="0" presStyleCnt="2" custScaleX="82645" custScaleY="8264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8E99202C-1CBE-4775-AA82-2CEDBBA6D606}" type="pres">
      <dgm:prSet presAssocID="{6B84F912-8FB2-461C-B2DE-3447F371EB1A}" presName="spaceRect" presStyleCnt="0"/>
      <dgm:spPr/>
    </dgm:pt>
    <dgm:pt modelId="{DFB52456-A853-414A-8501-1A748B1CA3C1}" type="pres">
      <dgm:prSet presAssocID="{6B84F912-8FB2-461C-B2DE-3447F371EB1A}" presName="textRect" presStyleLbl="revTx" presStyleIdx="0" presStyleCnt="2">
        <dgm:presLayoutVars>
          <dgm:chMax val="1"/>
          <dgm:chPref val="1"/>
        </dgm:presLayoutVars>
      </dgm:prSet>
      <dgm:spPr/>
    </dgm:pt>
    <dgm:pt modelId="{B9670835-15EB-4D1A-9F34-8D1EDAB5C460}" type="pres">
      <dgm:prSet presAssocID="{99D52E6D-955C-4E6A-91E3-B4767CFE78F5}" presName="sibTrans" presStyleCnt="0"/>
      <dgm:spPr/>
    </dgm:pt>
    <dgm:pt modelId="{DAD298A5-D4C2-42F2-99EB-0BDF1D921F15}" type="pres">
      <dgm:prSet presAssocID="{39565703-C1CC-4207-915B-4847511A7256}" presName="compNode" presStyleCnt="0"/>
      <dgm:spPr/>
    </dgm:pt>
    <dgm:pt modelId="{B2455EE8-F008-47DB-B42A-C1492ED22849}" type="pres">
      <dgm:prSet presAssocID="{39565703-C1CC-4207-915B-4847511A7256}" presName="iconBgRect" presStyleLbl="bgShp" presStyleIdx="1" presStyleCnt="2"/>
      <dgm:spPr>
        <a:prstGeom prst="diamond">
          <a:avLst/>
        </a:prstGeom>
        <a:noFill/>
        <a:ln>
          <a:solidFill>
            <a:schemeClr val="bg1"/>
          </a:solidFill>
        </a:ln>
      </dgm:spPr>
    </dgm:pt>
    <dgm:pt modelId="{CC206371-F985-4B5D-BBD5-1577EC1EA4F4}" type="pres">
      <dgm:prSet presAssocID="{39565703-C1CC-4207-915B-4847511A7256}" presName="iconRect" presStyleLbl="node1" presStyleIdx="1" presStyleCnt="2" custScaleX="75132" custScaleY="75132"/>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895A4C60-7B73-46EC-B9F9-A878E560F3B6}" type="pres">
      <dgm:prSet presAssocID="{39565703-C1CC-4207-915B-4847511A7256}" presName="spaceRect" presStyleCnt="0"/>
      <dgm:spPr/>
    </dgm:pt>
    <dgm:pt modelId="{A923D8BB-DEF5-4F0A-AD85-379997C8374E}" type="pres">
      <dgm:prSet presAssocID="{39565703-C1CC-4207-915B-4847511A7256}" presName="textRect" presStyleLbl="revTx" presStyleIdx="1" presStyleCnt="2">
        <dgm:presLayoutVars>
          <dgm:chMax val="1"/>
          <dgm:chPref val="1"/>
        </dgm:presLayoutVars>
      </dgm:prSet>
      <dgm:spPr/>
    </dgm:pt>
  </dgm:ptLst>
  <dgm:cxnLst>
    <dgm:cxn modelId="{66042A22-49A7-4EBF-B236-6C4F74A1386D}" type="presOf" srcId="{9132D01D-5104-4644-9C01-C0F77C3C8B59}" destId="{AB2C5F2B-7F0B-4971-8AE0-51B0CEC67CC3}" srcOrd="0" destOrd="0" presId="urn:microsoft.com/office/officeart/2018/5/layout/IconCircleLabelList"/>
    <dgm:cxn modelId="{8A68C328-7269-46A9-AA3E-DAD94555706D}" type="presOf" srcId="{6B84F912-8FB2-461C-B2DE-3447F371EB1A}" destId="{DFB52456-A853-414A-8501-1A748B1CA3C1}" srcOrd="0" destOrd="0" presId="urn:microsoft.com/office/officeart/2018/5/layout/IconCircleLabelList"/>
    <dgm:cxn modelId="{53F7EC33-EF9D-4E6E-9462-AA1C11B75970}" type="presOf" srcId="{39565703-C1CC-4207-915B-4847511A7256}" destId="{A923D8BB-DEF5-4F0A-AD85-379997C8374E}" srcOrd="0" destOrd="0" presId="urn:microsoft.com/office/officeart/2018/5/layout/IconCircleLabelList"/>
    <dgm:cxn modelId="{8A58DF54-5148-4DC1-A5C5-CD312DA68C50}" srcId="{9132D01D-5104-4644-9C01-C0F77C3C8B59}" destId="{6B84F912-8FB2-461C-B2DE-3447F371EB1A}" srcOrd="0" destOrd="0" parTransId="{9B5E428D-D666-435E-B5C3-DCFCBD460D0B}" sibTransId="{99D52E6D-955C-4E6A-91E3-B4767CFE78F5}"/>
    <dgm:cxn modelId="{B16CF6BD-6DA5-4659-A3CC-6B8E08842794}" srcId="{9132D01D-5104-4644-9C01-C0F77C3C8B59}" destId="{39565703-C1CC-4207-915B-4847511A7256}" srcOrd="1" destOrd="0" parTransId="{6AD8FBF3-D93F-4C9C-B547-D9DD57842FC4}" sibTransId="{2BDA452B-FF82-4989-B237-EF73E15CF2B2}"/>
    <dgm:cxn modelId="{D6B989C7-D651-436B-ACD5-28B02C91FA2C}" type="presParOf" srcId="{AB2C5F2B-7F0B-4971-8AE0-51B0CEC67CC3}" destId="{A4442826-5044-4531-A648-FD3512553E9A}" srcOrd="0" destOrd="0" presId="urn:microsoft.com/office/officeart/2018/5/layout/IconCircleLabelList"/>
    <dgm:cxn modelId="{02972D66-803B-43F0-B8A5-6CB485175CAD}" type="presParOf" srcId="{A4442826-5044-4531-A648-FD3512553E9A}" destId="{E5C0BA0A-B073-4C6F-A18D-AAA0E367BAAF}" srcOrd="0" destOrd="0" presId="urn:microsoft.com/office/officeart/2018/5/layout/IconCircleLabelList"/>
    <dgm:cxn modelId="{25EFB881-D357-474D-8430-1FA5FA64C28A}" type="presParOf" srcId="{A4442826-5044-4531-A648-FD3512553E9A}" destId="{15F630E1-4EFD-4872-AA72-6BA2F53397C6}" srcOrd="1" destOrd="0" presId="urn:microsoft.com/office/officeart/2018/5/layout/IconCircleLabelList"/>
    <dgm:cxn modelId="{A120457F-E478-46A1-8DC0-B8AB0AB0A209}" type="presParOf" srcId="{A4442826-5044-4531-A648-FD3512553E9A}" destId="{8E99202C-1CBE-4775-AA82-2CEDBBA6D606}" srcOrd="2" destOrd="0" presId="urn:microsoft.com/office/officeart/2018/5/layout/IconCircleLabelList"/>
    <dgm:cxn modelId="{426B522D-7E9B-4EA0-9F5D-7CE2D5CE8F59}" type="presParOf" srcId="{A4442826-5044-4531-A648-FD3512553E9A}" destId="{DFB52456-A853-414A-8501-1A748B1CA3C1}" srcOrd="3" destOrd="0" presId="urn:microsoft.com/office/officeart/2018/5/layout/IconCircleLabelList"/>
    <dgm:cxn modelId="{13B3A016-946B-400B-8CC7-0B3917BCD488}" type="presParOf" srcId="{AB2C5F2B-7F0B-4971-8AE0-51B0CEC67CC3}" destId="{B9670835-15EB-4D1A-9F34-8D1EDAB5C460}" srcOrd="1" destOrd="0" presId="urn:microsoft.com/office/officeart/2018/5/layout/IconCircleLabelList"/>
    <dgm:cxn modelId="{28BA17FE-ED20-4E2B-939D-47B517488557}" type="presParOf" srcId="{AB2C5F2B-7F0B-4971-8AE0-51B0CEC67CC3}" destId="{DAD298A5-D4C2-42F2-99EB-0BDF1D921F15}" srcOrd="2" destOrd="0" presId="urn:microsoft.com/office/officeart/2018/5/layout/IconCircleLabelList"/>
    <dgm:cxn modelId="{C7A44931-FC18-497A-BB2F-BE8C572D7914}" type="presParOf" srcId="{DAD298A5-D4C2-42F2-99EB-0BDF1D921F15}" destId="{B2455EE8-F008-47DB-B42A-C1492ED22849}" srcOrd="0" destOrd="0" presId="urn:microsoft.com/office/officeart/2018/5/layout/IconCircleLabelList"/>
    <dgm:cxn modelId="{CAE9FB11-774E-48E5-98FD-F3E05A12A231}" type="presParOf" srcId="{DAD298A5-D4C2-42F2-99EB-0BDF1D921F15}" destId="{CC206371-F985-4B5D-BBD5-1577EC1EA4F4}" srcOrd="1" destOrd="0" presId="urn:microsoft.com/office/officeart/2018/5/layout/IconCircleLabelList"/>
    <dgm:cxn modelId="{5FC68EEE-2255-4F44-8055-21F7DBE992EF}" type="presParOf" srcId="{DAD298A5-D4C2-42F2-99EB-0BDF1D921F15}" destId="{895A4C60-7B73-46EC-B9F9-A878E560F3B6}" srcOrd="2" destOrd="0" presId="urn:microsoft.com/office/officeart/2018/5/layout/IconCircleLabelList"/>
    <dgm:cxn modelId="{F7BC336B-4A6E-4850-A3F9-BC82BA40B6D0}" type="presParOf" srcId="{DAD298A5-D4C2-42F2-99EB-0BDF1D921F15}" destId="{A923D8BB-DEF5-4F0A-AD85-379997C8374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ED379-54C8-4B58-B455-8568B81AD12E}">
      <dsp:nvSpPr>
        <dsp:cNvPr id="0" name=""/>
        <dsp:cNvSpPr/>
      </dsp:nvSpPr>
      <dsp:spPr>
        <a:xfrm>
          <a:off x="2300231" y="1574"/>
          <a:ext cx="83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Qui sommes nous ?</a:t>
          </a:r>
        </a:p>
      </dsp:txBody>
      <dsp:txXfrm>
        <a:off x="2300231" y="1574"/>
        <a:ext cx="832500" cy="916986"/>
      </dsp:txXfrm>
    </dsp:sp>
    <dsp:sp modelId="{17A6D7DC-1F93-4BE5-AA60-3BAFCF7E8875}">
      <dsp:nvSpPr>
        <dsp:cNvPr id="0" name=""/>
        <dsp:cNvSpPr/>
      </dsp:nvSpPr>
      <dsp:spPr>
        <a:xfrm>
          <a:off x="2120231" y="964411"/>
          <a:ext cx="119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Quels projets nous avons pris ?</a:t>
          </a:r>
        </a:p>
      </dsp:txBody>
      <dsp:txXfrm>
        <a:off x="2120231" y="964411"/>
        <a:ext cx="1192500" cy="916986"/>
      </dsp:txXfrm>
    </dsp:sp>
    <dsp:sp modelId="{6B0120AA-FA6C-45D9-ABEC-29D82989C492}">
      <dsp:nvSpPr>
        <dsp:cNvPr id="0" name=""/>
        <dsp:cNvSpPr/>
      </dsp:nvSpPr>
      <dsp:spPr>
        <a:xfrm>
          <a:off x="2255231" y="1927247"/>
          <a:ext cx="92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Objectifs</a:t>
          </a:r>
        </a:p>
      </dsp:txBody>
      <dsp:txXfrm>
        <a:off x="2255231" y="1927247"/>
        <a:ext cx="922500" cy="916986"/>
      </dsp:txXfrm>
    </dsp:sp>
    <dsp:sp modelId="{9D133EE4-B263-42F8-AAFC-CDDE2958C3A7}">
      <dsp:nvSpPr>
        <dsp:cNvPr id="0" name=""/>
        <dsp:cNvSpPr/>
      </dsp:nvSpPr>
      <dsp:spPr>
        <a:xfrm>
          <a:off x="2288981" y="2890083"/>
          <a:ext cx="855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Projets attendus</a:t>
          </a:r>
        </a:p>
      </dsp:txBody>
      <dsp:txXfrm>
        <a:off x="2288981" y="2890083"/>
        <a:ext cx="855000" cy="916986"/>
      </dsp:txXfrm>
    </dsp:sp>
    <dsp:sp modelId="{8AB1DD4D-4AB1-45D2-A99B-555070E3A824}">
      <dsp:nvSpPr>
        <dsp:cNvPr id="0" name=""/>
        <dsp:cNvSpPr/>
      </dsp:nvSpPr>
      <dsp:spPr>
        <a:xfrm>
          <a:off x="2266481" y="3852919"/>
          <a:ext cx="900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Résultats </a:t>
          </a:r>
        </a:p>
      </dsp:txBody>
      <dsp:txXfrm>
        <a:off x="2266481" y="3852919"/>
        <a:ext cx="900000" cy="916986"/>
      </dsp:txXfrm>
    </dsp:sp>
    <dsp:sp modelId="{6F4B3D57-1658-4993-963E-93058B7FA12D}">
      <dsp:nvSpPr>
        <dsp:cNvPr id="0" name=""/>
        <dsp:cNvSpPr/>
      </dsp:nvSpPr>
      <dsp:spPr>
        <a:xfrm>
          <a:off x="2108981" y="4815756"/>
          <a:ext cx="1215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Présentation du site</a:t>
          </a:r>
        </a:p>
      </dsp:txBody>
      <dsp:txXfrm>
        <a:off x="2108981" y="4815756"/>
        <a:ext cx="1215000" cy="916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BA0A-B073-4C6F-A18D-AAA0E367BAAF}">
      <dsp:nvSpPr>
        <dsp:cNvPr id="0" name=""/>
        <dsp:cNvSpPr/>
      </dsp:nvSpPr>
      <dsp:spPr>
        <a:xfrm>
          <a:off x="576140" y="74199"/>
          <a:ext cx="1681312" cy="1681312"/>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15F630E1-4EFD-4872-AA72-6BA2F53397C6}">
      <dsp:nvSpPr>
        <dsp:cNvPr id="0" name=""/>
        <dsp:cNvSpPr/>
      </dsp:nvSpPr>
      <dsp:spPr>
        <a:xfrm>
          <a:off x="1087346" y="585406"/>
          <a:ext cx="658900" cy="658900"/>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B52456-A853-414A-8501-1A748B1CA3C1}">
      <dsp:nvSpPr>
        <dsp:cNvPr id="0" name=""/>
        <dsp:cNvSpPr/>
      </dsp:nvSpPr>
      <dsp:spPr>
        <a:xfrm>
          <a:off x="38672" y="22792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kern="1200" cap="none" noProof="0" dirty="0">
              <a:solidFill>
                <a:schemeClr val="bg1"/>
              </a:solidFill>
            </a:rPr>
            <a:t>Qu’est ce qu’un</a:t>
          </a:r>
        </a:p>
        <a:p>
          <a:pPr marL="0" lvl="0" indent="0" algn="ctr" defTabSz="800100">
            <a:lnSpc>
              <a:spcPct val="100000"/>
            </a:lnSpc>
            <a:spcBef>
              <a:spcPct val="0"/>
            </a:spcBef>
            <a:spcAft>
              <a:spcPct val="35000"/>
            </a:spcAft>
            <a:buNone/>
            <a:defRPr cap="all"/>
          </a:pPr>
          <a:r>
            <a:rPr lang="fr-FR" sz="1800" kern="1200" cap="none" noProof="0" dirty="0">
              <a:solidFill>
                <a:schemeClr val="bg1"/>
              </a:solidFill>
            </a:rPr>
            <a:t> e-Commerce?</a:t>
          </a:r>
        </a:p>
      </dsp:txBody>
      <dsp:txXfrm>
        <a:off x="38672" y="2279200"/>
        <a:ext cx="2756250" cy="720000"/>
      </dsp:txXfrm>
    </dsp:sp>
    <dsp:sp modelId="{B2455EE8-F008-47DB-B42A-C1492ED22849}">
      <dsp:nvSpPr>
        <dsp:cNvPr id="0" name=""/>
        <dsp:cNvSpPr/>
      </dsp:nvSpPr>
      <dsp:spPr>
        <a:xfrm>
          <a:off x="3814734" y="74199"/>
          <a:ext cx="1681312" cy="1681312"/>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CC206371-F985-4B5D-BBD5-1577EC1EA4F4}">
      <dsp:nvSpPr>
        <dsp:cNvPr id="0" name=""/>
        <dsp:cNvSpPr/>
      </dsp:nvSpPr>
      <dsp:spPr>
        <a:xfrm>
          <a:off x="4292996" y="552461"/>
          <a:ext cx="724789" cy="724789"/>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3D8BB-DEF5-4F0A-AD85-379997C8374E}">
      <dsp:nvSpPr>
        <dsp:cNvPr id="0" name=""/>
        <dsp:cNvSpPr/>
      </dsp:nvSpPr>
      <dsp:spPr>
        <a:xfrm>
          <a:off x="3277265" y="22792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kern="1200" cap="none" noProof="0" dirty="0">
              <a:solidFill>
                <a:schemeClr val="bg1"/>
              </a:solidFill>
            </a:rPr>
            <a:t>De quoi est-il question ?</a:t>
          </a:r>
        </a:p>
      </dsp:txBody>
      <dsp:txXfrm>
        <a:off x="3277265" y="2279200"/>
        <a:ext cx="2756250" cy="720000"/>
      </dsp:txXfrm>
    </dsp:sp>
  </dsp:spTree>
</dsp:drawing>
</file>

<file path=ppt/diagrams/layout1.xml><?xml version="1.0" encoding="utf-8"?>
<dgm:layoutDef xmlns:dgm="http://schemas.openxmlformats.org/drawingml/2006/diagram" xmlns:a="http://schemas.openxmlformats.org/drawingml/2006/main" uniqueId="urn:diagrams.loki3.com/VaryingWidthList">
  <dgm:title val="Liste de largeurs variables"/>
  <dgm:desc val="Utilisez pour mettre en évidence des éléments de poids différents. Adapté à un grand nombre de textes de niveau 1. La largeur de chaque forme est déterminée de façon indépendante en fonction de son texte."/>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A8F990B-24E5-4499-8C79-4ED219295F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85E1768-BE9B-4942-A8CB-EFAD2A74CC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26523C-BAB3-4E54-AD46-340524F03674}" type="datetime1">
              <a:rPr lang="fr-FR" smtClean="0"/>
              <a:t>28/01/2021</a:t>
            </a:fld>
            <a:endParaRPr lang="fr-FR" dirty="0"/>
          </a:p>
        </p:txBody>
      </p:sp>
      <p:sp>
        <p:nvSpPr>
          <p:cNvPr id="4" name="Espace réservé du pied de page 3">
            <a:extLst>
              <a:ext uri="{FF2B5EF4-FFF2-40B4-BE49-F238E27FC236}">
                <a16:creationId xmlns:a16="http://schemas.microsoft.com/office/drawing/2014/main" id="{5AAD7F43-CABD-4887-B9A6-4547FDC50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1ED62B5D-88F2-4AEE-AFD3-46FC212370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4D33B2F-C487-4AD4-A204-7F6ECAAF7584}" type="slidenum">
              <a:rPr lang="fr-FR" smtClean="0"/>
              <a:t>‹N°›</a:t>
            </a:fld>
            <a:endParaRPr lang="fr-FR" dirty="0"/>
          </a:p>
        </p:txBody>
      </p:sp>
    </p:spTree>
    <p:extLst>
      <p:ext uri="{BB962C8B-B14F-4D97-AF65-F5344CB8AC3E}">
        <p14:creationId xmlns:p14="http://schemas.microsoft.com/office/powerpoint/2010/main" val="2190776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4C8335-8F0C-4E87-8AB6-EA6966276292}" type="datetime1">
              <a:rPr lang="fr-FR" noProof="0" smtClean="0"/>
              <a:t>28/01/2021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78AD7B-6C45-4427-8F54-14247E29ED01}" type="slidenum">
              <a:rPr lang="fr-FR" noProof="0" smtClean="0"/>
              <a:t>‹N°›</a:t>
            </a:fld>
            <a:endParaRPr lang="fr-FR" noProof="0" dirty="0"/>
          </a:p>
        </p:txBody>
      </p:sp>
    </p:spTree>
    <p:extLst>
      <p:ext uri="{BB962C8B-B14F-4D97-AF65-F5344CB8AC3E}">
        <p14:creationId xmlns:p14="http://schemas.microsoft.com/office/powerpoint/2010/main" val="41506961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1</a:t>
            </a:fld>
            <a:endParaRPr lang="fr-FR" dirty="0"/>
          </a:p>
        </p:txBody>
      </p:sp>
    </p:spTree>
    <p:extLst>
      <p:ext uri="{BB962C8B-B14F-4D97-AF65-F5344CB8AC3E}">
        <p14:creationId xmlns:p14="http://schemas.microsoft.com/office/powerpoint/2010/main" val="38269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2</a:t>
            </a:fld>
            <a:endParaRPr lang="fr-FR" dirty="0"/>
          </a:p>
        </p:txBody>
      </p:sp>
    </p:spTree>
    <p:extLst>
      <p:ext uri="{BB962C8B-B14F-4D97-AF65-F5344CB8AC3E}">
        <p14:creationId xmlns:p14="http://schemas.microsoft.com/office/powerpoint/2010/main" val="85215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3</a:t>
            </a:fld>
            <a:endParaRPr lang="fr-FR" dirty="0"/>
          </a:p>
        </p:txBody>
      </p:sp>
    </p:spTree>
    <p:extLst>
      <p:ext uri="{BB962C8B-B14F-4D97-AF65-F5344CB8AC3E}">
        <p14:creationId xmlns:p14="http://schemas.microsoft.com/office/powerpoint/2010/main" val="236601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4</a:t>
            </a:fld>
            <a:endParaRPr lang="fr-FR" dirty="0"/>
          </a:p>
        </p:txBody>
      </p:sp>
    </p:spTree>
    <p:extLst>
      <p:ext uri="{BB962C8B-B14F-4D97-AF65-F5344CB8AC3E}">
        <p14:creationId xmlns:p14="http://schemas.microsoft.com/office/powerpoint/2010/main" val="284731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5</a:t>
            </a:fld>
            <a:endParaRPr lang="fr-FR" dirty="0"/>
          </a:p>
        </p:txBody>
      </p:sp>
    </p:spTree>
    <p:extLst>
      <p:ext uri="{BB962C8B-B14F-4D97-AF65-F5344CB8AC3E}">
        <p14:creationId xmlns:p14="http://schemas.microsoft.com/office/powerpoint/2010/main" val="217056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7</a:t>
            </a:fld>
            <a:endParaRPr lang="fr-FR" dirty="0"/>
          </a:p>
        </p:txBody>
      </p:sp>
    </p:spTree>
    <p:extLst>
      <p:ext uri="{BB962C8B-B14F-4D97-AF65-F5344CB8AC3E}">
        <p14:creationId xmlns:p14="http://schemas.microsoft.com/office/powerpoint/2010/main" val="305937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8</a:t>
            </a:fld>
            <a:endParaRPr lang="fr-FR" dirty="0"/>
          </a:p>
        </p:txBody>
      </p:sp>
    </p:spTree>
    <p:extLst>
      <p:ext uri="{BB962C8B-B14F-4D97-AF65-F5344CB8AC3E}">
        <p14:creationId xmlns:p14="http://schemas.microsoft.com/office/powerpoint/2010/main" val="225447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solidFill>
            <a:schemeClr val="accent5">
              <a:lumMod val="50000"/>
            </a:schemeClr>
          </a:solidFill>
        </p:spPr>
        <p:txBody>
          <a:bodyPr tIns="252000" rtlCol="0" anchor="ctr">
            <a:normAutofit/>
          </a:bodyPr>
          <a:lstStyle>
            <a:lvl1pPr algn="ctr">
              <a:defRPr sz="44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rtlCol="0">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F791D6E6-C85E-4B8A-B36A-C2C790D8DF4D}"/>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19326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p:txBody>
          <a:bodyPr rtlCol="0"/>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72250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 Au centre à gauch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838200" y="2458622"/>
            <a:ext cx="4114800" cy="1940756"/>
          </a:xfrm>
        </p:spPr>
        <p:txBody>
          <a:bodyPr rtlCol="0"/>
          <a:lstStyle>
            <a:lvl1pPr algn="ctr">
              <a:defRPr i="0" cap="all"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149777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Citation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2451190" y="2772428"/>
            <a:ext cx="7289620" cy="2348315"/>
          </a:xfrm>
        </p:spPr>
        <p:txBody>
          <a:bodyPr rtlCol="0" anchor="t"/>
          <a:lstStyle>
            <a:lvl1pPr algn="ctr">
              <a:defRPr i="1" cap="none"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grpSp>
        <p:nvGrpSpPr>
          <p:cNvPr id="11" name="Groupe 10">
            <a:extLst>
              <a:ext uri="{FF2B5EF4-FFF2-40B4-BE49-F238E27FC236}">
                <a16:creationId xmlns:a16="http://schemas.microsoft.com/office/drawing/2014/main" id="{1F91CA36-8A6A-4E57-8DEA-8AB642C2C3E6}"/>
              </a:ext>
            </a:extLst>
          </p:cNvPr>
          <p:cNvGrpSpPr/>
          <p:nvPr userDrawn="1"/>
        </p:nvGrpSpPr>
        <p:grpSpPr>
          <a:xfrm>
            <a:off x="5562369" y="981299"/>
            <a:ext cx="1067263" cy="809829"/>
            <a:chOff x="5539813" y="981299"/>
            <a:chExt cx="1067263" cy="809829"/>
          </a:xfrm>
        </p:grpSpPr>
        <p:sp>
          <p:nvSpPr>
            <p:cNvPr id="8" name="Pentagone 7">
              <a:extLst>
                <a:ext uri="{FF2B5EF4-FFF2-40B4-BE49-F238E27FC236}">
                  <a16:creationId xmlns:a16="http://schemas.microsoft.com/office/drawing/2014/main" id="{88700BE6-09BC-484A-9BE2-AB6B8F5802BC}"/>
                </a:ext>
              </a:extLst>
            </p:cNvPr>
            <p:cNvSpPr/>
            <p:nvPr/>
          </p:nvSpPr>
          <p:spPr>
            <a:xfrm rot="5400000">
              <a:off x="5851587"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Forme libre : Forme 8">
              <a:extLst>
                <a:ext uri="{FF2B5EF4-FFF2-40B4-BE49-F238E27FC236}">
                  <a16:creationId xmlns:a16="http://schemas.microsoft.com/office/drawing/2014/main" id="{60C6E262-3E21-4999-B5BE-DE8EE956CD99}"/>
                </a:ext>
              </a:extLst>
            </p:cNvPr>
            <p:cNvSpPr>
              <a:spLocks noChangeAspect="1"/>
            </p:cNvSpPr>
            <p:nvPr/>
          </p:nvSpPr>
          <p:spPr>
            <a:xfrm rot="5400000">
              <a:off x="5802453" y="1125304"/>
              <a:ext cx="541983" cy="494781"/>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10" name="Pentagone 9">
              <a:extLst>
                <a:ext uri="{FF2B5EF4-FFF2-40B4-BE49-F238E27FC236}">
                  <a16:creationId xmlns:a16="http://schemas.microsoft.com/office/drawing/2014/main" id="{DA1C7718-1C79-46F9-B6EA-CCE44857FE3E}"/>
                </a:ext>
              </a:extLst>
            </p:cNvPr>
            <p:cNvSpPr/>
            <p:nvPr/>
          </p:nvSpPr>
          <p:spPr>
            <a:xfrm rot="16200000">
              <a:off x="5485473"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4254230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uniquement - Au centre à dro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7239000" y="2766218"/>
            <a:ext cx="4114800" cy="1325563"/>
          </a:xfrm>
        </p:spPr>
        <p:txBody>
          <a:bodyPr rtlCol="0"/>
          <a:lstStyle>
            <a:lvl1pPr algn="ctr">
              <a:defRPr i="0" cap="all"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a:xfrm>
            <a:off x="8610600" y="6356350"/>
            <a:ext cx="2743200" cy="365125"/>
          </a:xfrm>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133912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EA799EBE-63AA-4624-816D-5196813699A5}"/>
              </a:ext>
            </a:extLst>
          </p:cNvPr>
          <p:cNvSpPr>
            <a:spLocks noGrp="1"/>
          </p:cNvSpPr>
          <p:nvPr>
            <p:ph type="ftr" sz="quarter" idx="10"/>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8744C175-C936-42DD-97D7-B01713E9DE11}"/>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7557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CAD1C-12E9-473E-A027-0E505EB5DA6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083B966F-9FBA-4EFC-91B9-E2C18B7BB678}"/>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F2D6D027-D803-40DE-B7CF-1F8B2BE6412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8" name="Espace réservé du pied de page 7">
            <a:extLst>
              <a:ext uri="{FF2B5EF4-FFF2-40B4-BE49-F238E27FC236}">
                <a16:creationId xmlns:a16="http://schemas.microsoft.com/office/drawing/2014/main" id="{F3B76F06-47D6-453A-A4A1-414C7BE62626}"/>
              </a:ext>
            </a:extLst>
          </p:cNvPr>
          <p:cNvSpPr>
            <a:spLocks noGrp="1"/>
          </p:cNvSpPr>
          <p:nvPr>
            <p:ph type="ftr" sz="quarter" idx="10"/>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D551AAD-7A7D-4A14-BAA2-86E8053D57F5}"/>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9179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bg>
      <p:bgPr>
        <a:solidFill>
          <a:schemeClr val="accent5">
            <a:lumMod val="50000"/>
          </a:schemeClr>
        </a:solidFill>
        <a:effectLst/>
      </p:bgPr>
    </p:bg>
    <p:spTree>
      <p:nvGrpSpPr>
        <p:cNvPr id="1" name=""/>
        <p:cNvGrpSpPr/>
        <p:nvPr/>
      </p:nvGrpSpPr>
      <p:grpSpPr>
        <a:xfrm>
          <a:off x="0" y="0"/>
          <a:ext cx="0" cy="0"/>
          <a:chOff x="0" y="0"/>
          <a:chExt cx="0" cy="0"/>
        </a:xfrm>
      </p:grpSpPr>
      <p:sp>
        <p:nvSpPr>
          <p:cNvPr id="13" name="Espace réservé d’image 12">
            <a:extLst>
              <a:ext uri="{FF2B5EF4-FFF2-40B4-BE49-F238E27FC236}">
                <a16:creationId xmlns:a16="http://schemas.microsoft.com/office/drawing/2014/main" id="{E9E615AB-0D5C-403A-BF73-26590545F74E}"/>
              </a:ext>
            </a:extLst>
          </p:cNvPr>
          <p:cNvSpPr>
            <a:spLocks noGrp="1"/>
          </p:cNvSpPr>
          <p:nvPr>
            <p:ph type="pic" sz="quarter" idx="10" hasCustomPrompt="1"/>
          </p:nvPr>
        </p:nvSpPr>
        <p:spPr>
          <a:xfrm>
            <a:off x="0" y="0"/>
            <a:ext cx="12192000" cy="6858000"/>
          </a:xfrm>
          <a:custGeom>
            <a:avLst/>
            <a:gdLst>
              <a:gd name="connsiteX0" fmla="*/ 1058639 w 12192000"/>
              <a:gd name="connsiteY0" fmla="*/ 344907 h 6858000"/>
              <a:gd name="connsiteX1" fmla="*/ 6069362 w 12192000"/>
              <a:gd name="connsiteY1" fmla="*/ 344907 h 6858000"/>
              <a:gd name="connsiteX2" fmla="*/ 6069362 w 12192000"/>
              <a:gd name="connsiteY2" fmla="*/ 1115999 h 6858000"/>
              <a:gd name="connsiteX3" fmla="*/ 1058639 w 12192000"/>
              <a:gd name="connsiteY3" fmla="*/ 1115999 h 6858000"/>
              <a:gd name="connsiteX4" fmla="*/ 1033586 w 12192000"/>
              <a:gd name="connsiteY4" fmla="*/ 318051 h 6858000"/>
              <a:gd name="connsiteX5" fmla="*/ 1033586 w 12192000"/>
              <a:gd name="connsiteY5" fmla="*/ 1115999 h 6858000"/>
              <a:gd name="connsiteX6" fmla="*/ 864000 w 12192000"/>
              <a:gd name="connsiteY6" fmla="*/ 1115999 h 6858000"/>
              <a:gd name="connsiteX7" fmla="*/ 864000 w 12192000"/>
              <a:gd name="connsiteY7" fmla="*/ 6371999 h 6858000"/>
              <a:gd name="connsiteX8" fmla="*/ 864000 w 12192000"/>
              <a:gd name="connsiteY8" fmla="*/ 6479999 h 6858000"/>
              <a:gd name="connsiteX9" fmla="*/ 6264000 w 12192000"/>
              <a:gd name="connsiteY9" fmla="*/ 6479999 h 6858000"/>
              <a:gd name="connsiteX10" fmla="*/ 6264000 w 12192000"/>
              <a:gd name="connsiteY10" fmla="*/ 6371999 h 6858000"/>
              <a:gd name="connsiteX11" fmla="*/ 6264000 w 12192000"/>
              <a:gd name="connsiteY11" fmla="*/ 1115999 h 6858000"/>
              <a:gd name="connsiteX12" fmla="*/ 6094416 w 12192000"/>
              <a:gd name="connsiteY12" fmla="*/ 1115999 h 6858000"/>
              <a:gd name="connsiteX13" fmla="*/ 6094416 w 12192000"/>
              <a:gd name="connsiteY13" fmla="*/ 318051 h 6858000"/>
              <a:gd name="connsiteX14" fmla="*/ 0 w 12192000"/>
              <a:gd name="connsiteY14" fmla="*/ 0 h 6858000"/>
              <a:gd name="connsiteX15" fmla="*/ 12192000 w 12192000"/>
              <a:gd name="connsiteY15" fmla="*/ 0 h 6858000"/>
              <a:gd name="connsiteX16" fmla="*/ 12192000 w 12192000"/>
              <a:gd name="connsiteY16" fmla="*/ 6858000 h 6858000"/>
              <a:gd name="connsiteX17" fmla="*/ 0 w 12192000"/>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058639" y="344907"/>
                </a:moveTo>
                <a:lnTo>
                  <a:pt x="6069362" y="344907"/>
                </a:lnTo>
                <a:lnTo>
                  <a:pt x="6069362" y="1115999"/>
                </a:lnTo>
                <a:lnTo>
                  <a:pt x="1058639" y="1115999"/>
                </a:lnTo>
                <a:close/>
                <a:moveTo>
                  <a:pt x="1033586" y="318051"/>
                </a:moveTo>
                <a:lnTo>
                  <a:pt x="1033586" y="1115999"/>
                </a:lnTo>
                <a:lnTo>
                  <a:pt x="864000" y="1115999"/>
                </a:lnTo>
                <a:lnTo>
                  <a:pt x="864000" y="6371999"/>
                </a:lnTo>
                <a:lnTo>
                  <a:pt x="864000" y="6479999"/>
                </a:lnTo>
                <a:lnTo>
                  <a:pt x="6264000" y="6479999"/>
                </a:lnTo>
                <a:lnTo>
                  <a:pt x="6264000" y="6371999"/>
                </a:lnTo>
                <a:lnTo>
                  <a:pt x="6264000" y="1115999"/>
                </a:lnTo>
                <a:lnTo>
                  <a:pt x="6094416" y="1115999"/>
                </a:lnTo>
                <a:lnTo>
                  <a:pt x="6094416" y="318051"/>
                </a:lnTo>
                <a:close/>
                <a:moveTo>
                  <a:pt x="0" y="0"/>
                </a:moveTo>
                <a:lnTo>
                  <a:pt x="12192000" y="0"/>
                </a:lnTo>
                <a:lnTo>
                  <a:pt x="12192000" y="6858000"/>
                </a:lnTo>
                <a:lnTo>
                  <a:pt x="0" y="6858000"/>
                </a:lnTo>
                <a:close/>
              </a:path>
            </a:pathLst>
          </a:custGeom>
          <a:solidFill>
            <a:schemeClr val="tx1">
              <a:lumMod val="85000"/>
              <a:lumOff val="15000"/>
            </a:schemeClr>
          </a:solidFill>
        </p:spPr>
        <p:txBody>
          <a:bodyPr wrap="square" rIns="792000" rtlCol="0" anchor="ctr">
            <a:noAutofit/>
          </a:bodyPr>
          <a:lstStyle>
            <a:lvl1pPr marL="0" indent="0" algn="r">
              <a:buNone/>
              <a:defRPr i="1"/>
            </a:lvl1pPr>
          </a:lstStyle>
          <a:p>
            <a:pPr rtl="0"/>
            <a:r>
              <a:rPr lang="fr-FR" noProof="0" dirty="0"/>
              <a:t>Glissez-déplacez ou insérez une image</a:t>
            </a:r>
          </a:p>
        </p:txBody>
      </p:sp>
      <p:sp>
        <p:nvSpPr>
          <p:cNvPr id="2" name="Titr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noFill/>
        </p:spPr>
        <p:txBody>
          <a:bodyPr tIns="252000" rtlCol="0" anchor="ctr">
            <a:normAutofit/>
          </a:bodyPr>
          <a:lstStyle>
            <a:lvl1pPr algn="ctr">
              <a:defRPr sz="44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rtlCol="0">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4" name="Rectangle 13">
            <a:extLst>
              <a:ext uri="{FF2B5EF4-FFF2-40B4-BE49-F238E27FC236}">
                <a16:creationId xmlns:a16="http://schemas.microsoft.com/office/drawing/2014/main" id="{B07BC130-4A17-4F0C-9A10-476CFDF603FD}"/>
              </a:ext>
              <a:ext uri="{C183D7F6-B498-43B3-948B-1728B52AA6E4}">
                <adec:decorative xmlns:adec="http://schemas.microsoft.com/office/drawing/2017/decorative" val="1"/>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Forme libre : Forme 15">
            <a:extLst>
              <a:ext uri="{FF2B5EF4-FFF2-40B4-BE49-F238E27FC236}">
                <a16:creationId xmlns:a16="http://schemas.microsoft.com/office/drawing/2014/main" id="{9E2F4497-ABB8-41B2-93D0-ECD1832AAADF}"/>
              </a:ext>
            </a:extLst>
          </p:cNvPr>
          <p:cNvSpPr>
            <a:spLocks noChangeAspect="1" noChangeArrowheads="1" noTextEdit="1"/>
          </p:cNvSpPr>
          <p:nvPr userDrawn="1"/>
        </p:nvSpPr>
        <p:spPr bwMode="auto">
          <a:xfrm>
            <a:off x="1033586" y="318052"/>
            <a:ext cx="5060830" cy="5424867"/>
          </a:xfrm>
          <a:custGeom>
            <a:avLst/>
            <a:gdLst>
              <a:gd name="connsiteX0" fmla="*/ 29714 w 6002337"/>
              <a:gd name="connsiteY0" fmla="*/ 31852 h 6434099"/>
              <a:gd name="connsiteX1" fmla="*/ 29714 w 6002337"/>
              <a:gd name="connsiteY1" fmla="*/ 6402247 h 6434099"/>
              <a:gd name="connsiteX2" fmla="*/ 5972622 w 6002337"/>
              <a:gd name="connsiteY2" fmla="*/ 6402247 h 6434099"/>
              <a:gd name="connsiteX3" fmla="*/ 5972622 w 6002337"/>
              <a:gd name="connsiteY3" fmla="*/ 31852 h 6434099"/>
              <a:gd name="connsiteX4" fmla="*/ 0 w 6002337"/>
              <a:gd name="connsiteY4" fmla="*/ 0 h 6434099"/>
              <a:gd name="connsiteX5" fmla="*/ 6002337 w 6002337"/>
              <a:gd name="connsiteY5" fmla="*/ 0 h 6434099"/>
              <a:gd name="connsiteX6" fmla="*/ 6002337 w 6002337"/>
              <a:gd name="connsiteY6" fmla="*/ 6434099 h 6434099"/>
              <a:gd name="connsiteX7" fmla="*/ 0 w 6002337"/>
              <a:gd name="connsiteY7" fmla="*/ 6434099 h 643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2337" h="6434099">
                <a:moveTo>
                  <a:pt x="29714" y="31852"/>
                </a:moveTo>
                <a:lnTo>
                  <a:pt x="29714" y="6402247"/>
                </a:lnTo>
                <a:lnTo>
                  <a:pt x="5972622" y="6402247"/>
                </a:lnTo>
                <a:lnTo>
                  <a:pt x="5972622" y="31852"/>
                </a:lnTo>
                <a:close/>
                <a:moveTo>
                  <a:pt x="0" y="0"/>
                </a:moveTo>
                <a:lnTo>
                  <a:pt x="6002337" y="0"/>
                </a:lnTo>
                <a:lnTo>
                  <a:pt x="6002337" y="6434099"/>
                </a:lnTo>
                <a:lnTo>
                  <a:pt x="0" y="6434099"/>
                </a:lnTo>
                <a:close/>
              </a:path>
            </a:pathLst>
          </a:custGeom>
          <a:solidFill>
            <a:schemeClr val="accent3"/>
          </a:solidFill>
          <a:ln w="9525">
            <a:noFill/>
            <a:miter lim="800000"/>
            <a:headEnd/>
            <a:tailEnd/>
          </a:ln>
        </p:spPr>
        <p:txBody>
          <a:bodyPr vert="horz" wrap="square" lIns="91440" tIns="45720" rIns="91440" bIns="45720" numCol="1" rtlCol="0" anchor="t" anchorCtr="0" compatLnSpc="1">
            <a:prstTxWarp prst="textNoShape">
              <a:avLst/>
            </a:prstTxWarp>
            <a:noAutofit/>
          </a:bodyPr>
          <a:lstStyle/>
          <a:p>
            <a:pPr rtl="0"/>
            <a:endParaRPr lang="fr-FR" noProof="0" dirty="0"/>
          </a:p>
        </p:txBody>
      </p:sp>
      <p:grpSp>
        <p:nvGrpSpPr>
          <p:cNvPr id="17" name="Groupe 16">
            <a:extLst>
              <a:ext uri="{FF2B5EF4-FFF2-40B4-BE49-F238E27FC236}">
                <a16:creationId xmlns:a16="http://schemas.microsoft.com/office/drawing/2014/main" id="{DDB1BC04-99B8-4293-A596-337F37F17BFD}"/>
              </a:ext>
              <a:ext uri="{C183D7F6-B498-43B3-948B-1728B52AA6E4}">
                <adec:decorative xmlns:adec="http://schemas.microsoft.com/office/drawing/2017/decorative" val="1"/>
              </a:ext>
            </a:extLst>
          </p:cNvPr>
          <p:cNvGrpSpPr/>
          <p:nvPr userDrawn="1"/>
        </p:nvGrpSpPr>
        <p:grpSpPr>
          <a:xfrm>
            <a:off x="2977308" y="1571348"/>
            <a:ext cx="1143665" cy="881149"/>
            <a:chOff x="2977308" y="1366554"/>
            <a:chExt cx="1143665" cy="881149"/>
          </a:xfrm>
        </p:grpSpPr>
        <p:grpSp>
          <p:nvGrpSpPr>
            <p:cNvPr id="18" name="Groupe 17">
              <a:extLst>
                <a:ext uri="{FF2B5EF4-FFF2-40B4-BE49-F238E27FC236}">
                  <a16:creationId xmlns:a16="http://schemas.microsoft.com/office/drawing/2014/main" id="{398B0B3A-3298-4A20-B81B-EEB3B81B6FBC}"/>
                </a:ext>
              </a:extLst>
            </p:cNvPr>
            <p:cNvGrpSpPr/>
            <p:nvPr/>
          </p:nvGrpSpPr>
          <p:grpSpPr>
            <a:xfrm>
              <a:off x="2977308" y="1366554"/>
              <a:ext cx="1143665" cy="701149"/>
              <a:chOff x="3255455" y="1367454"/>
              <a:chExt cx="681160" cy="417600"/>
            </a:xfrm>
          </p:grpSpPr>
          <p:sp>
            <p:nvSpPr>
              <p:cNvPr id="22" name="Forme libre : Forme 21">
                <a:extLst>
                  <a:ext uri="{FF2B5EF4-FFF2-40B4-BE49-F238E27FC236}">
                    <a16:creationId xmlns:a16="http://schemas.microsoft.com/office/drawing/2014/main" id="{B312435D-F0FE-415F-BE90-B91941F4FDC1}"/>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23" name="Pentagone 22 ">
                <a:extLst>
                  <a:ext uri="{FF2B5EF4-FFF2-40B4-BE49-F238E27FC236}">
                    <a16:creationId xmlns:a16="http://schemas.microsoft.com/office/drawing/2014/main" id="{C4B24F98-5089-43E0-B83E-C75A400D8C23}"/>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9" name="Groupe 18">
              <a:extLst>
                <a:ext uri="{FF2B5EF4-FFF2-40B4-BE49-F238E27FC236}">
                  <a16:creationId xmlns:a16="http://schemas.microsoft.com/office/drawing/2014/main" id="{9C24F3AB-57F5-41DC-8E65-2EBF42D7B729}"/>
                </a:ext>
              </a:extLst>
            </p:cNvPr>
            <p:cNvGrpSpPr/>
            <p:nvPr/>
          </p:nvGrpSpPr>
          <p:grpSpPr>
            <a:xfrm rot="10800000">
              <a:off x="2977308" y="1546554"/>
              <a:ext cx="1143665" cy="701149"/>
              <a:chOff x="3255455" y="1367454"/>
              <a:chExt cx="681160" cy="417600"/>
            </a:xfrm>
          </p:grpSpPr>
          <p:sp>
            <p:nvSpPr>
              <p:cNvPr id="20" name="Forme libre : Forme 19">
                <a:extLst>
                  <a:ext uri="{FF2B5EF4-FFF2-40B4-BE49-F238E27FC236}">
                    <a16:creationId xmlns:a16="http://schemas.microsoft.com/office/drawing/2014/main" id="{99DD331A-1BA6-4E0B-A15B-8474C9E779D2}"/>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21" name="Pentagone 20">
                <a:extLst>
                  <a:ext uri="{FF2B5EF4-FFF2-40B4-BE49-F238E27FC236}">
                    <a16:creationId xmlns:a16="http://schemas.microsoft.com/office/drawing/2014/main" id="{50CA7A46-A1C2-4E14-964D-FAC5F14EFFE4}"/>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spTree>
    <p:extLst>
      <p:ext uri="{BB962C8B-B14F-4D97-AF65-F5344CB8AC3E}">
        <p14:creationId xmlns:p14="http://schemas.microsoft.com/office/powerpoint/2010/main" val="115327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rtlCol="0"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12" name="Titr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360000" rIns="90000" rtlCol="0">
            <a:normAutofit/>
          </a:bodyPr>
          <a:lstStyle>
            <a:lvl1pPr>
              <a:defRPr sz="4000"/>
            </a:lvl1pPr>
          </a:lstStyle>
          <a:p>
            <a:pPr rtl="0"/>
            <a:r>
              <a:rPr lang="fr-FR" noProof="0" dirty="0"/>
              <a:t>VOTRE </a:t>
            </a:r>
            <a:br>
              <a:rPr lang="fr-FR" noProof="0" dirty="0"/>
            </a:br>
            <a:r>
              <a:rPr lang="fr-FR" noProof="0" dirty="0"/>
              <a:t>TITRE</a:t>
            </a:r>
          </a:p>
        </p:txBody>
      </p:sp>
      <p:sp>
        <p:nvSpPr>
          <p:cNvPr id="4" name="Espace réservé du texte 3">
            <a:extLst>
              <a:ext uri="{FF2B5EF4-FFF2-40B4-BE49-F238E27FC236}">
                <a16:creationId xmlns:a16="http://schemas.microsoft.com/office/drawing/2014/main" id="{638F45F1-1F6E-4470-8663-FE748A026B39}"/>
              </a:ext>
            </a:extLst>
          </p:cNvPr>
          <p:cNvSpPr>
            <a:spLocks noGrp="1"/>
          </p:cNvSpPr>
          <p:nvPr>
            <p:ph type="body" sz="half" idx="2"/>
          </p:nvPr>
        </p:nvSpPr>
        <p:spPr>
          <a:xfrm>
            <a:off x="4302196" y="5135035"/>
            <a:ext cx="3932237" cy="1021679"/>
          </a:xfrm>
        </p:spPr>
        <p:txBody>
          <a:bodyPr rtlCol="0" anchor="ct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7313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vec légende Option 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rtlCol="0"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12" name="Titr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5670000" rIns="360000" rtlCol="0">
            <a:normAutofit/>
          </a:bodyPr>
          <a:lstStyle>
            <a:lvl1pPr algn="ctr">
              <a:defRPr sz="4000"/>
            </a:lvl1pPr>
          </a:lstStyle>
          <a:p>
            <a:pPr rtl="0"/>
            <a:r>
              <a:rPr lang="fr-FR" noProof="0" dirty="0"/>
              <a:t>VOTRE </a:t>
            </a:r>
            <a:br>
              <a:rPr lang="fr-FR" noProof="0" dirty="0"/>
            </a:br>
            <a:r>
              <a:rPr lang="fr-FR" noProof="0" dirty="0"/>
              <a:t>TITRE</a:t>
            </a:r>
          </a:p>
        </p:txBody>
      </p:sp>
      <p:sp>
        <p:nvSpPr>
          <p:cNvPr id="4" name="Espace réservé du texte 3">
            <a:extLst>
              <a:ext uri="{FF2B5EF4-FFF2-40B4-BE49-F238E27FC236}">
                <a16:creationId xmlns:a16="http://schemas.microsoft.com/office/drawing/2014/main" id="{638F45F1-1F6E-4470-8663-FE748A026B39}"/>
              </a:ext>
            </a:extLst>
          </p:cNvPr>
          <p:cNvSpPr>
            <a:spLocks noGrp="1"/>
          </p:cNvSpPr>
          <p:nvPr>
            <p:ph type="body" sz="half" idx="2" hasCustomPrompt="1"/>
          </p:nvPr>
        </p:nvSpPr>
        <p:spPr>
          <a:xfrm>
            <a:off x="1689652" y="5135035"/>
            <a:ext cx="5886805" cy="1021679"/>
          </a:xfrm>
        </p:spPr>
        <p:txBody>
          <a:bodyPr rtlCol="0" anchor="ctr">
            <a:normAutofit/>
          </a:bodyPr>
          <a:lstStyle>
            <a:lvl1pPr marL="0" indent="0" algn="ctr"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Tree>
    <p:extLst>
      <p:ext uri="{BB962C8B-B14F-4D97-AF65-F5344CB8AC3E}">
        <p14:creationId xmlns:p14="http://schemas.microsoft.com/office/powerpoint/2010/main" val="2919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645125BB-6786-4FBA-908D-90C8A8258207}"/>
              </a:ext>
            </a:extLst>
          </p:cNvPr>
          <p:cNvSpPr>
            <a:spLocks noGrp="1"/>
          </p:cNvSpPr>
          <p:nvPr>
            <p:ph type="pic" idx="1" hasCustomPrompt="1"/>
          </p:nvPr>
        </p:nvSpPr>
        <p:spPr>
          <a:xfrm>
            <a:off x="-1" y="0"/>
            <a:ext cx="12182427" cy="6858000"/>
          </a:xfrm>
          <a:custGeom>
            <a:avLst/>
            <a:gdLst>
              <a:gd name="connsiteX0" fmla="*/ 5575106 w 12182427"/>
              <a:gd name="connsiteY0" fmla="*/ 344908 h 6858000"/>
              <a:gd name="connsiteX1" fmla="*/ 8088376 w 12182427"/>
              <a:gd name="connsiteY1" fmla="*/ 344908 h 6858000"/>
              <a:gd name="connsiteX2" fmla="*/ 9107057 w 12182427"/>
              <a:gd name="connsiteY2" fmla="*/ 344908 h 6858000"/>
              <a:gd name="connsiteX3" fmla="*/ 11620328 w 12182427"/>
              <a:gd name="connsiteY3" fmla="*/ 344908 h 6858000"/>
              <a:gd name="connsiteX4" fmla="*/ 11620328 w 12182427"/>
              <a:gd name="connsiteY4" fmla="*/ 1116000 h 6858000"/>
              <a:gd name="connsiteX5" fmla="*/ 5575106 w 12182427"/>
              <a:gd name="connsiteY5" fmla="*/ 1116000 h 6858000"/>
              <a:gd name="connsiteX6" fmla="*/ 5550052 w 12182427"/>
              <a:gd name="connsiteY6" fmla="*/ 318052 h 6858000"/>
              <a:gd name="connsiteX7" fmla="*/ 5550052 w 12182427"/>
              <a:gd name="connsiteY7" fmla="*/ 1116000 h 6858000"/>
              <a:gd name="connsiteX8" fmla="*/ 5359401 w 12182427"/>
              <a:gd name="connsiteY8" fmla="*/ 1116000 h 6858000"/>
              <a:gd name="connsiteX9" fmla="*/ 5359401 w 12182427"/>
              <a:gd name="connsiteY9" fmla="*/ 6372000 h 6858000"/>
              <a:gd name="connsiteX10" fmla="*/ 5359401 w 12182427"/>
              <a:gd name="connsiteY10" fmla="*/ 6480000 h 6858000"/>
              <a:gd name="connsiteX11" fmla="*/ 11839401 w 12182427"/>
              <a:gd name="connsiteY11" fmla="*/ 6480000 h 6858000"/>
              <a:gd name="connsiteX12" fmla="*/ 11839401 w 12182427"/>
              <a:gd name="connsiteY12" fmla="*/ 6372000 h 6858000"/>
              <a:gd name="connsiteX13" fmla="*/ 11839301 w 12182427"/>
              <a:gd name="connsiteY13" fmla="*/ 6372000 h 6858000"/>
              <a:gd name="connsiteX14" fmla="*/ 11839301 w 12182427"/>
              <a:gd name="connsiteY14" fmla="*/ 1116000 h 6858000"/>
              <a:gd name="connsiteX15" fmla="*/ 11645381 w 12182427"/>
              <a:gd name="connsiteY15" fmla="*/ 1116000 h 6858000"/>
              <a:gd name="connsiteX16" fmla="*/ 11645381 w 12182427"/>
              <a:gd name="connsiteY16" fmla="*/ 318052 h 6858000"/>
              <a:gd name="connsiteX17" fmla="*/ 11620328 w 12182427"/>
              <a:gd name="connsiteY17" fmla="*/ 318052 h 6858000"/>
              <a:gd name="connsiteX18" fmla="*/ 9107057 w 12182427"/>
              <a:gd name="connsiteY18" fmla="*/ 318052 h 6858000"/>
              <a:gd name="connsiteX19" fmla="*/ 8088376 w 12182427"/>
              <a:gd name="connsiteY19" fmla="*/ 318052 h 6858000"/>
              <a:gd name="connsiteX20" fmla="*/ 5575106 w 12182427"/>
              <a:gd name="connsiteY20" fmla="*/ 318052 h 6858000"/>
              <a:gd name="connsiteX21" fmla="*/ 0 w 12182427"/>
              <a:gd name="connsiteY21" fmla="*/ 0 h 6858000"/>
              <a:gd name="connsiteX22" fmla="*/ 12182427 w 12182427"/>
              <a:gd name="connsiteY22" fmla="*/ 0 h 6858000"/>
              <a:gd name="connsiteX23" fmla="*/ 12182427 w 12182427"/>
              <a:gd name="connsiteY23" fmla="*/ 6858000 h 6858000"/>
              <a:gd name="connsiteX24" fmla="*/ 0 w 1218242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2427" h="6858000">
                <a:moveTo>
                  <a:pt x="5575106" y="344908"/>
                </a:moveTo>
                <a:lnTo>
                  <a:pt x="8088376" y="344908"/>
                </a:lnTo>
                <a:lnTo>
                  <a:pt x="9107057" y="344908"/>
                </a:lnTo>
                <a:lnTo>
                  <a:pt x="11620328" y="344908"/>
                </a:lnTo>
                <a:lnTo>
                  <a:pt x="11620328" y="1116000"/>
                </a:lnTo>
                <a:lnTo>
                  <a:pt x="5575106" y="1116000"/>
                </a:lnTo>
                <a:close/>
                <a:moveTo>
                  <a:pt x="5550052" y="318052"/>
                </a:moveTo>
                <a:lnTo>
                  <a:pt x="5550052" y="1116000"/>
                </a:lnTo>
                <a:lnTo>
                  <a:pt x="5359401" y="1116000"/>
                </a:lnTo>
                <a:lnTo>
                  <a:pt x="5359401" y="6372000"/>
                </a:lnTo>
                <a:lnTo>
                  <a:pt x="5359401" y="6480000"/>
                </a:lnTo>
                <a:lnTo>
                  <a:pt x="11839401" y="6480000"/>
                </a:lnTo>
                <a:lnTo>
                  <a:pt x="11839401" y="6372000"/>
                </a:lnTo>
                <a:lnTo>
                  <a:pt x="11839301" y="6372000"/>
                </a:lnTo>
                <a:lnTo>
                  <a:pt x="11839301" y="1116000"/>
                </a:lnTo>
                <a:lnTo>
                  <a:pt x="11645381" y="1116000"/>
                </a:lnTo>
                <a:lnTo>
                  <a:pt x="11645381" y="318052"/>
                </a:lnTo>
                <a:lnTo>
                  <a:pt x="11620328" y="318052"/>
                </a:lnTo>
                <a:lnTo>
                  <a:pt x="9107057" y="318052"/>
                </a:lnTo>
                <a:lnTo>
                  <a:pt x="8088376" y="318052"/>
                </a:lnTo>
                <a:lnTo>
                  <a:pt x="5575106" y="318052"/>
                </a:lnTo>
                <a:close/>
                <a:moveTo>
                  <a:pt x="0" y="0"/>
                </a:moveTo>
                <a:lnTo>
                  <a:pt x="12182427" y="0"/>
                </a:lnTo>
                <a:lnTo>
                  <a:pt x="12182427" y="6858000"/>
                </a:lnTo>
                <a:lnTo>
                  <a:pt x="0" y="6858000"/>
                </a:lnTo>
                <a:close/>
              </a:path>
            </a:pathLst>
          </a:custGeom>
          <a:solidFill>
            <a:schemeClr val="tx1">
              <a:lumMod val="85000"/>
              <a:lumOff val="15000"/>
            </a:schemeClr>
          </a:solidFill>
        </p:spPr>
        <p:txBody>
          <a:bodyPr wrap="square" lIns="1368000" rtlCol="0" anchor="ctr">
            <a:noAutofit/>
          </a:bodyPr>
          <a:lstStyle>
            <a:lvl1pPr marL="0" indent="0" algn="l">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6" name="Titre 1">
            <a:extLst>
              <a:ext uri="{FF2B5EF4-FFF2-40B4-BE49-F238E27FC236}">
                <a16:creationId xmlns:a16="http://schemas.microsoft.com/office/drawing/2014/main" id="{4A89928A-6D79-464E-B588-1951C7BCCDAA}"/>
              </a:ext>
            </a:extLst>
          </p:cNvPr>
          <p:cNvSpPr>
            <a:spLocks noGrp="1"/>
          </p:cNvSpPr>
          <p:nvPr>
            <p:ph type="ctrTitle"/>
          </p:nvPr>
        </p:nvSpPr>
        <p:spPr>
          <a:xfrm>
            <a:off x="5359400" y="1116000"/>
            <a:ext cx="6479900" cy="5256000"/>
          </a:xfrm>
          <a:noFill/>
        </p:spPr>
        <p:txBody>
          <a:bodyPr tIns="252000" bIns="3888000" rtlCol="0" anchor="t">
            <a:normAutofit/>
          </a:bodyPr>
          <a:lstStyle>
            <a:lvl1pPr algn="ctr">
              <a:defRPr sz="4400"/>
            </a:lvl1pPr>
          </a:lstStyle>
          <a:p>
            <a:pPr rtl="0"/>
            <a:r>
              <a:rPr lang="fr-FR" noProof="0"/>
              <a:t>Modifiez le style du titre</a:t>
            </a:r>
            <a:endParaRPr lang="fr-FR" noProof="0" dirty="0"/>
          </a:p>
        </p:txBody>
      </p:sp>
      <p:sp>
        <p:nvSpPr>
          <p:cNvPr id="8" name="Rectangle 7">
            <a:extLst>
              <a:ext uri="{FF2B5EF4-FFF2-40B4-BE49-F238E27FC236}">
                <a16:creationId xmlns:a16="http://schemas.microsoft.com/office/drawing/2014/main" id="{ED9F56D8-8E24-456A-8539-351E2054E8BB}"/>
              </a:ext>
            </a:extLst>
          </p:cNvPr>
          <p:cNvSpPr/>
          <p:nvPr userDrawn="1"/>
        </p:nvSpPr>
        <p:spPr>
          <a:xfrm>
            <a:off x="5359400" y="6372000"/>
            <a:ext cx="64799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Espace réservé du contenu 13">
            <a:extLst>
              <a:ext uri="{FF2B5EF4-FFF2-40B4-BE49-F238E27FC236}">
                <a16:creationId xmlns:a16="http://schemas.microsoft.com/office/drawing/2014/main" id="{F8A4A981-D13E-4CBF-B1B9-9BD7D545B84E}"/>
              </a:ext>
            </a:extLst>
          </p:cNvPr>
          <p:cNvSpPr>
            <a:spLocks noGrp="1"/>
          </p:cNvSpPr>
          <p:nvPr>
            <p:ph sz="quarter" idx="10"/>
          </p:nvPr>
        </p:nvSpPr>
        <p:spPr>
          <a:xfrm>
            <a:off x="5597525" y="2794552"/>
            <a:ext cx="6072188" cy="307284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Rectangle 10">
            <a:extLst>
              <a:ext uri="{FF2B5EF4-FFF2-40B4-BE49-F238E27FC236}">
                <a16:creationId xmlns:a16="http://schemas.microsoft.com/office/drawing/2014/main" id="{46CD12B0-2D62-45AC-AE84-26428B62CFE0}"/>
              </a:ext>
              <a:ext uri="{C183D7F6-B498-43B3-948B-1728B52AA6E4}">
                <adec:decorative xmlns:adec="http://schemas.microsoft.com/office/drawing/2017/decorative" val="1"/>
              </a:ext>
            </a:extLst>
          </p:cNvPr>
          <p:cNvSpPr/>
          <p:nvPr userDrawn="1"/>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Forme libre : Forme 11">
            <a:extLst>
              <a:ext uri="{FF2B5EF4-FFF2-40B4-BE49-F238E27FC236}">
                <a16:creationId xmlns:a16="http://schemas.microsoft.com/office/drawing/2014/main" id="{3D2A3941-2D95-4A84-B382-159E988C09D4}"/>
              </a:ext>
            </a:extLst>
          </p:cNvPr>
          <p:cNvSpPr>
            <a:spLocks noChangeAspect="1" noChangeArrowheads="1" noTextEdit="1"/>
          </p:cNvSpPr>
          <p:nvPr userDrawn="1"/>
        </p:nvSpPr>
        <p:spPr bwMode="auto">
          <a:xfrm flipH="1" flipV="1">
            <a:off x="5550051" y="318052"/>
            <a:ext cx="6095329" cy="2149666"/>
          </a:xfrm>
          <a:custGeom>
            <a:avLst/>
            <a:gdLst>
              <a:gd name="connsiteX0" fmla="*/ 6070276 w 6095329"/>
              <a:gd name="connsiteY0" fmla="*/ 2122810 h 2149666"/>
              <a:gd name="connsiteX1" fmla="*/ 6070276 w 6095329"/>
              <a:gd name="connsiteY1" fmla="*/ 26856 h 2149666"/>
              <a:gd name="connsiteX2" fmla="*/ 3557005 w 6095329"/>
              <a:gd name="connsiteY2" fmla="*/ 26856 h 2149666"/>
              <a:gd name="connsiteX3" fmla="*/ 2538324 w 6095329"/>
              <a:gd name="connsiteY3" fmla="*/ 26856 h 2149666"/>
              <a:gd name="connsiteX4" fmla="*/ 25053 w 6095329"/>
              <a:gd name="connsiteY4" fmla="*/ 26856 h 2149666"/>
              <a:gd name="connsiteX5" fmla="*/ 25053 w 6095329"/>
              <a:gd name="connsiteY5" fmla="*/ 2122810 h 2149666"/>
              <a:gd name="connsiteX6" fmla="*/ 2538324 w 6095329"/>
              <a:gd name="connsiteY6" fmla="*/ 2122810 h 2149666"/>
              <a:gd name="connsiteX7" fmla="*/ 3557005 w 6095329"/>
              <a:gd name="connsiteY7" fmla="*/ 2122810 h 2149666"/>
              <a:gd name="connsiteX8" fmla="*/ 6095329 w 6095329"/>
              <a:gd name="connsiteY8" fmla="*/ 2149666 h 2149666"/>
              <a:gd name="connsiteX9" fmla="*/ 6070276 w 6095329"/>
              <a:gd name="connsiteY9" fmla="*/ 2149666 h 2149666"/>
              <a:gd name="connsiteX10" fmla="*/ 3557005 w 6095329"/>
              <a:gd name="connsiteY10" fmla="*/ 2149666 h 2149666"/>
              <a:gd name="connsiteX11" fmla="*/ 2538324 w 6095329"/>
              <a:gd name="connsiteY11" fmla="*/ 2149666 h 2149666"/>
              <a:gd name="connsiteX12" fmla="*/ 25053 w 6095329"/>
              <a:gd name="connsiteY12" fmla="*/ 2149666 h 2149666"/>
              <a:gd name="connsiteX13" fmla="*/ 0 w 6095329"/>
              <a:gd name="connsiteY13" fmla="*/ 2149666 h 2149666"/>
              <a:gd name="connsiteX14" fmla="*/ 0 w 6095329"/>
              <a:gd name="connsiteY14" fmla="*/ 0 h 2149666"/>
              <a:gd name="connsiteX15" fmla="*/ 25053 w 6095329"/>
              <a:gd name="connsiteY15" fmla="*/ 0 h 2149666"/>
              <a:gd name="connsiteX16" fmla="*/ 2538324 w 6095329"/>
              <a:gd name="connsiteY16" fmla="*/ 0 h 2149666"/>
              <a:gd name="connsiteX17" fmla="*/ 3557005 w 6095329"/>
              <a:gd name="connsiteY17" fmla="*/ 0 h 2149666"/>
              <a:gd name="connsiteX18" fmla="*/ 6070276 w 6095329"/>
              <a:gd name="connsiteY18" fmla="*/ 0 h 2149666"/>
              <a:gd name="connsiteX19" fmla="*/ 6095329 w 6095329"/>
              <a:gd name="connsiteY19" fmla="*/ 0 h 21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5329" h="2149666">
                <a:moveTo>
                  <a:pt x="6070276" y="2122810"/>
                </a:moveTo>
                <a:lnTo>
                  <a:pt x="6070276" y="26856"/>
                </a:lnTo>
                <a:lnTo>
                  <a:pt x="3557005" y="26856"/>
                </a:lnTo>
                <a:lnTo>
                  <a:pt x="2538324" y="26856"/>
                </a:lnTo>
                <a:lnTo>
                  <a:pt x="25053" y="26856"/>
                </a:lnTo>
                <a:lnTo>
                  <a:pt x="25053" y="2122810"/>
                </a:lnTo>
                <a:lnTo>
                  <a:pt x="2538324" y="2122810"/>
                </a:lnTo>
                <a:lnTo>
                  <a:pt x="3557005" y="2122810"/>
                </a:lnTo>
                <a:close/>
                <a:moveTo>
                  <a:pt x="6095329" y="2149666"/>
                </a:moveTo>
                <a:lnTo>
                  <a:pt x="6070276" y="2149666"/>
                </a:lnTo>
                <a:lnTo>
                  <a:pt x="3557005" y="2149666"/>
                </a:lnTo>
                <a:lnTo>
                  <a:pt x="2538324" y="2149666"/>
                </a:lnTo>
                <a:lnTo>
                  <a:pt x="25053" y="2149666"/>
                </a:lnTo>
                <a:lnTo>
                  <a:pt x="0" y="2149666"/>
                </a:lnTo>
                <a:lnTo>
                  <a:pt x="0" y="0"/>
                </a:lnTo>
                <a:lnTo>
                  <a:pt x="25053" y="0"/>
                </a:lnTo>
                <a:lnTo>
                  <a:pt x="2538324" y="0"/>
                </a:lnTo>
                <a:lnTo>
                  <a:pt x="3557005" y="0"/>
                </a:lnTo>
                <a:lnTo>
                  <a:pt x="6070276" y="0"/>
                </a:lnTo>
                <a:lnTo>
                  <a:pt x="6095329" y="0"/>
                </a:lnTo>
                <a:close/>
              </a:path>
            </a:pathLst>
          </a:custGeom>
          <a:solidFill>
            <a:schemeClr val="accent3"/>
          </a:solidFill>
          <a:ln w="9525">
            <a:noFill/>
            <a:miter lim="800000"/>
            <a:headEnd/>
            <a:tailEnd/>
          </a:ln>
        </p:spPr>
        <p:txBody>
          <a:bodyPr vert="horz" wrap="square" lIns="91440" tIns="45720" rIns="91440" bIns="45720" numCol="1" rtlCol="0" anchor="t" anchorCtr="0" compatLnSpc="1">
            <a:prstTxWarp prst="textNoShape">
              <a:avLst/>
            </a:prstTxWarp>
            <a:noAutofit/>
          </a:bodyPr>
          <a:lstStyle/>
          <a:p>
            <a:pPr rtl="0"/>
            <a:endParaRPr lang="fr-FR" noProof="0" dirty="0"/>
          </a:p>
        </p:txBody>
      </p:sp>
    </p:spTree>
    <p:extLst>
      <p:ext uri="{BB962C8B-B14F-4D97-AF65-F5344CB8AC3E}">
        <p14:creationId xmlns:p14="http://schemas.microsoft.com/office/powerpoint/2010/main" val="23736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6FC6FE-7AAD-451E-876C-91BCE0BDDF1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81F9EB9-1CA8-44AC-8147-C1075E81E01B}"/>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u pied de page 6">
            <a:extLst>
              <a:ext uri="{FF2B5EF4-FFF2-40B4-BE49-F238E27FC236}">
                <a16:creationId xmlns:a16="http://schemas.microsoft.com/office/drawing/2014/main" id="{73E00AA2-5AF6-4091-A26A-93450CB80B5B}"/>
              </a:ext>
            </a:extLst>
          </p:cNvPr>
          <p:cNvSpPr>
            <a:spLocks noGrp="1"/>
          </p:cNvSpPr>
          <p:nvPr>
            <p:ph type="ftr" sz="quarter" idx="10"/>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EBA4FB6A-5C22-4D6C-9099-DF1DDF84A9E4}"/>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56504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4AE9C-7360-4D33-8F4A-D25A8778B8B6}"/>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F790748-0FD1-4917-AE27-0368252DF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7" name="Espace réservé du pied de page 6">
            <a:extLst>
              <a:ext uri="{FF2B5EF4-FFF2-40B4-BE49-F238E27FC236}">
                <a16:creationId xmlns:a16="http://schemas.microsoft.com/office/drawing/2014/main" id="{5F93F6F6-2F09-4629-B138-2F81A442FECB}"/>
              </a:ext>
            </a:extLst>
          </p:cNvPr>
          <p:cNvSpPr>
            <a:spLocks noGrp="1"/>
          </p:cNvSpPr>
          <p:nvPr>
            <p:ph type="ftr" sz="quarter" idx="10"/>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E6DD5FEE-1F25-4E8B-950B-6C194748D267}"/>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304790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1D731-C950-4EDB-BAA4-9EB3B824532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7DD37C3F-5244-4B69-A3C9-C112F98E09A8}"/>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82A3275B-5BE7-4E06-AD1A-EEE0109B57BC}"/>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B433B351-2A30-4ECC-AEF0-720AEFCF70B1}"/>
              </a:ext>
            </a:extLst>
          </p:cNvPr>
          <p:cNvSpPr>
            <a:spLocks noGrp="1"/>
          </p:cNvSpPr>
          <p:nvPr>
            <p:ph type="ftr" sz="quarter" idx="10"/>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D6326404-2DA8-4D44-BE28-C9B22C79FF4A}"/>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415860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082A4F-9702-4A98-8216-DB9DF71966EE}"/>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65CCC87F-622A-4619-8F5D-B5673D214154}"/>
              </a:ext>
            </a:extLst>
          </p:cNvPr>
          <p:cNvSpPr>
            <a:spLocks noGrp="1"/>
          </p:cNvSpPr>
          <p:nvPr>
            <p:ph type="body" idx="1" hasCustomPrompt="1"/>
          </p:nvPr>
        </p:nvSpPr>
        <p:spPr>
          <a:xfrm>
            <a:off x="839788" y="1681163"/>
            <a:ext cx="5157787" cy="823912"/>
          </a:xfrm>
        </p:spPr>
        <p:txBody>
          <a:bodyPr rtlCol="0" anchor="b"/>
          <a:lstStyle>
            <a:lvl1pPr marL="0" indent="0" rtl="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a:extLst>
              <a:ext uri="{FF2B5EF4-FFF2-40B4-BE49-F238E27FC236}">
                <a16:creationId xmlns:a16="http://schemas.microsoft.com/office/drawing/2014/main" id="{EF41849D-A511-4EDA-8C7E-A0CB4C73E6BA}"/>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7D3DD0C3-5FC1-43B2-843B-4F54BD621017}"/>
              </a:ext>
            </a:extLst>
          </p:cNvPr>
          <p:cNvSpPr>
            <a:spLocks noGrp="1"/>
          </p:cNvSpPr>
          <p:nvPr>
            <p:ph type="body" sz="quarter" idx="3" hasCustomPrompt="1"/>
          </p:nvPr>
        </p:nvSpPr>
        <p:spPr>
          <a:xfrm>
            <a:off x="6172200" y="1681163"/>
            <a:ext cx="5183188" cy="823912"/>
          </a:xfrm>
        </p:spPr>
        <p:txBody>
          <a:bodyPr rtlCol="0"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a16="http://schemas.microsoft.com/office/drawing/2014/main" id="{BE10B9CC-7B29-416E-BC4F-6E4E683067A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0" name="Espace réservé du pied de page 9">
            <a:extLst>
              <a:ext uri="{FF2B5EF4-FFF2-40B4-BE49-F238E27FC236}">
                <a16:creationId xmlns:a16="http://schemas.microsoft.com/office/drawing/2014/main" id="{EE7B309A-1B51-434F-A302-CD45E763CA5E}"/>
              </a:ext>
            </a:extLst>
          </p:cNvPr>
          <p:cNvSpPr>
            <a:spLocks noGrp="1"/>
          </p:cNvSpPr>
          <p:nvPr>
            <p:ph type="ftr" sz="quarter" idx="10"/>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9B7C6E69-F3DE-4456-8E4B-86DEDD8059FE}"/>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9977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2B56D30-36E1-4F7F-84F3-D9266E14F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AC81A3CA-80AB-4E95-9108-577563470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FBC2E15E-0AD5-440E-9097-74B03C10BB82}"/>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bg1"/>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0B73A161-3FB7-4DAC-A14F-0315D8754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347423039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1" r:id="rId4"/>
    <p:sldLayoutId id="2147483662" r:id="rId5"/>
    <p:sldLayoutId id="2147483650" r:id="rId6"/>
    <p:sldLayoutId id="2147483651" r:id="rId7"/>
    <p:sldLayoutId id="2147483652" r:id="rId8"/>
    <p:sldLayoutId id="2147483653" r:id="rId9"/>
    <p:sldLayoutId id="2147483654" r:id="rId10"/>
    <p:sldLayoutId id="2147483659" r:id="rId11"/>
    <p:sldLayoutId id="2147483663" r:id="rId12"/>
    <p:sldLayoutId id="2147483660" r:id="rId13"/>
    <p:sldLayoutId id="2147483655" r:id="rId14"/>
    <p:sldLayoutId id="2147483656" r:id="rId15"/>
  </p:sldLayoutIdLst>
  <p:txStyles>
    <p:titleStyle>
      <a:lvl1pPr algn="l" defTabSz="914400" rtl="0" eaLnBrk="1" latinLnBrk="0" hangingPunct="1">
        <a:lnSpc>
          <a:spcPct val="90000"/>
        </a:lnSpc>
        <a:spcBef>
          <a:spcPct val="0"/>
        </a:spcBef>
        <a:buNone/>
        <a:defRPr sz="4400" i="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Garamond" panose="02020404030301010803" pitchFamily="18"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09D77CA-5613-448F-9689-5FED30129A36}"/>
              </a:ext>
            </a:extLst>
          </p:cNvPr>
          <p:cNvSpPr>
            <a:spLocks noGrp="1"/>
          </p:cNvSpPr>
          <p:nvPr>
            <p:ph type="ctrTitle"/>
          </p:nvPr>
        </p:nvSpPr>
        <p:spPr>
          <a:xfrm>
            <a:off x="864000" y="1116000"/>
            <a:ext cx="5400000" cy="5256000"/>
          </a:xfrm>
        </p:spPr>
        <p:txBody>
          <a:bodyPr rtlCol="0"/>
          <a:lstStyle/>
          <a:p>
            <a:pPr rtl="0"/>
            <a:r>
              <a:rPr lang="fr-FR" dirty="0"/>
              <a:t>Rapport de projet</a:t>
            </a:r>
            <a:br>
              <a:rPr lang="fr-FR" dirty="0"/>
            </a:br>
            <a:r>
              <a:rPr lang="fr-FR" dirty="0"/>
              <a:t>PROJET DEV </a:t>
            </a:r>
            <a:br>
              <a:rPr lang="fr-FR" dirty="0"/>
            </a:br>
            <a:r>
              <a:rPr lang="fr-FR" dirty="0"/>
              <a:t>WEB</a:t>
            </a:r>
          </a:p>
        </p:txBody>
      </p:sp>
      <p:sp>
        <p:nvSpPr>
          <p:cNvPr id="5" name="Sous-titre 4">
            <a:extLst>
              <a:ext uri="{FF2B5EF4-FFF2-40B4-BE49-F238E27FC236}">
                <a16:creationId xmlns:a16="http://schemas.microsoft.com/office/drawing/2014/main" id="{B4C81634-C384-4B8E-8072-4602ED8DDEAF}"/>
              </a:ext>
            </a:extLst>
          </p:cNvPr>
          <p:cNvSpPr>
            <a:spLocks noGrp="1"/>
          </p:cNvSpPr>
          <p:nvPr>
            <p:ph type="subTitle" idx="1"/>
          </p:nvPr>
        </p:nvSpPr>
        <p:spPr>
          <a:xfrm>
            <a:off x="1049244" y="5879308"/>
            <a:ext cx="5029512" cy="392245"/>
          </a:xfrm>
        </p:spPr>
        <p:txBody>
          <a:bodyPr rtlCol="0"/>
          <a:lstStyle/>
          <a:p>
            <a:pPr rtl="0"/>
            <a:r>
              <a:rPr lang="fr-FR" dirty="0"/>
              <a:t>DUPUY Guillaume &amp; MASSE Jeremy| 29 janvier 2021</a:t>
            </a:r>
          </a:p>
        </p:txBody>
      </p:sp>
      <p:pic>
        <p:nvPicPr>
          <p:cNvPr id="69" name="Espace réservé d’image 68" descr="Chaises vides autour d’une table">
            <a:extLst>
              <a:ext uri="{FF2B5EF4-FFF2-40B4-BE49-F238E27FC236}">
                <a16:creationId xmlns:a16="http://schemas.microsoft.com/office/drawing/2014/main" id="{DC5F12CA-7566-4270-9522-174AF69A4AC0}"/>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Tree>
    <p:extLst>
      <p:ext uri="{BB962C8B-B14F-4D97-AF65-F5344CB8AC3E}">
        <p14:creationId xmlns:p14="http://schemas.microsoft.com/office/powerpoint/2010/main" val="23719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B5C8A3-4056-4166-9D83-F1DD9F25177D}"/>
              </a:ext>
            </a:extLst>
          </p:cNvPr>
          <p:cNvSpPr>
            <a:spLocks noGrp="1"/>
          </p:cNvSpPr>
          <p:nvPr>
            <p:ph type="title"/>
          </p:nvPr>
        </p:nvSpPr>
        <p:spPr>
          <a:xfrm>
            <a:off x="838200" y="365125"/>
            <a:ext cx="10515600" cy="1325563"/>
          </a:xfrm>
        </p:spPr>
        <p:txBody>
          <a:bodyPr/>
          <a:lstStyle/>
          <a:p>
            <a:pPr algn="ctr"/>
            <a:r>
              <a:rPr lang="en-US" dirty="0"/>
              <a:t>Architecture du site</a:t>
            </a:r>
          </a:p>
        </p:txBody>
      </p:sp>
      <p:pic>
        <p:nvPicPr>
          <p:cNvPr id="3" name="Image 2">
            <a:extLst>
              <a:ext uri="{FF2B5EF4-FFF2-40B4-BE49-F238E27FC236}">
                <a16:creationId xmlns:a16="http://schemas.microsoft.com/office/drawing/2014/main" id="{A5DDA7C6-44FE-45B7-AD2F-F0B5F879FA90}"/>
              </a:ext>
            </a:extLst>
          </p:cNvPr>
          <p:cNvPicPr>
            <a:picLocks noChangeAspect="1"/>
          </p:cNvPicPr>
          <p:nvPr/>
        </p:nvPicPr>
        <p:blipFill>
          <a:blip r:embed="rId2"/>
          <a:stretch>
            <a:fillRect/>
          </a:stretch>
        </p:blipFill>
        <p:spPr>
          <a:xfrm>
            <a:off x="1700708" y="1825625"/>
            <a:ext cx="8790583" cy="4351338"/>
          </a:xfrm>
          <a:prstGeom prst="rect">
            <a:avLst/>
          </a:prstGeom>
          <a:noFill/>
        </p:spPr>
      </p:pic>
    </p:spTree>
    <p:extLst>
      <p:ext uri="{BB962C8B-B14F-4D97-AF65-F5344CB8AC3E}">
        <p14:creationId xmlns:p14="http://schemas.microsoft.com/office/powerpoint/2010/main" val="351903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4939-AD57-4373-8DDE-5D039879CFCD}"/>
              </a:ext>
            </a:extLst>
          </p:cNvPr>
          <p:cNvSpPr>
            <a:spLocks noGrp="1"/>
          </p:cNvSpPr>
          <p:nvPr>
            <p:ph type="title"/>
          </p:nvPr>
        </p:nvSpPr>
        <p:spPr>
          <a:xfrm>
            <a:off x="838200" y="365125"/>
            <a:ext cx="10515600" cy="1325563"/>
          </a:xfrm>
        </p:spPr>
        <p:txBody>
          <a:bodyPr anchor="ctr">
            <a:normAutofit/>
          </a:bodyPr>
          <a:lstStyle/>
          <a:p>
            <a:pPr algn="ctr"/>
            <a:r>
              <a:rPr lang="fr-FR" dirty="0"/>
              <a:t>Création du projet </a:t>
            </a:r>
            <a:r>
              <a:rPr lang="fr-FR" dirty="0" err="1"/>
              <a:t>Laravel</a:t>
            </a:r>
            <a:endParaRPr lang="fr-FR" dirty="0"/>
          </a:p>
        </p:txBody>
      </p:sp>
      <p:pic>
        <p:nvPicPr>
          <p:cNvPr id="4" name="Image 3">
            <a:extLst>
              <a:ext uri="{FF2B5EF4-FFF2-40B4-BE49-F238E27FC236}">
                <a16:creationId xmlns:a16="http://schemas.microsoft.com/office/drawing/2014/main" id="{C30F8759-788F-4B51-B660-E7D08E1E9EC4}"/>
              </a:ext>
            </a:extLst>
          </p:cNvPr>
          <p:cNvPicPr>
            <a:picLocks noChangeAspect="1"/>
          </p:cNvPicPr>
          <p:nvPr/>
        </p:nvPicPr>
        <p:blipFill>
          <a:blip r:embed="rId2"/>
          <a:stretch>
            <a:fillRect/>
          </a:stretch>
        </p:blipFill>
        <p:spPr>
          <a:xfrm>
            <a:off x="639417" y="2602262"/>
            <a:ext cx="5181600" cy="2798063"/>
          </a:xfrm>
          <a:prstGeom prst="rect">
            <a:avLst/>
          </a:prstGeom>
          <a:noFill/>
        </p:spPr>
      </p:pic>
      <p:sp>
        <p:nvSpPr>
          <p:cNvPr id="9" name="Content Placeholder 3">
            <a:extLst>
              <a:ext uri="{FF2B5EF4-FFF2-40B4-BE49-F238E27FC236}">
                <a16:creationId xmlns:a16="http://schemas.microsoft.com/office/drawing/2014/main" id="{E3F44253-8768-4139-9541-E11B153D35EE}"/>
              </a:ext>
            </a:extLst>
          </p:cNvPr>
          <p:cNvSpPr>
            <a:spLocks noGrp="1"/>
          </p:cNvSpPr>
          <p:nvPr>
            <p:ph sz="half" idx="2"/>
          </p:nvPr>
        </p:nvSpPr>
        <p:spPr>
          <a:xfrm>
            <a:off x="5821016" y="1825625"/>
            <a:ext cx="6705375" cy="4351338"/>
          </a:xfrm>
        </p:spPr>
        <p:txBody>
          <a:bodyPr>
            <a:normAutofit fontScale="85000" lnSpcReduction="20000"/>
          </a:bodyPr>
          <a:lstStyle/>
          <a:p>
            <a:r>
              <a:rPr lang="fr-FR" dirty="0"/>
              <a:t>Créer</a:t>
            </a:r>
            <a:r>
              <a:rPr lang="en-US" dirty="0"/>
              <a:t> </a:t>
            </a:r>
            <a:r>
              <a:rPr lang="en-US" dirty="0" err="1"/>
              <a:t>notre</a:t>
            </a:r>
            <a:r>
              <a:rPr lang="en-US" dirty="0"/>
              <a:t> application :</a:t>
            </a:r>
          </a:p>
          <a:p>
            <a:pPr lvl="1"/>
            <a:r>
              <a:rPr lang="en-US" dirty="0"/>
              <a:t>composer create-project –prefer-</a:t>
            </a:r>
            <a:r>
              <a:rPr lang="en-US" dirty="0" err="1"/>
              <a:t>dist</a:t>
            </a:r>
            <a:r>
              <a:rPr lang="en-US" dirty="0"/>
              <a:t> </a:t>
            </a:r>
            <a:r>
              <a:rPr lang="en-US" dirty="0" err="1"/>
              <a:t>laravel</a:t>
            </a:r>
            <a:r>
              <a:rPr lang="en-US" dirty="0"/>
              <a:t>/Laravel g3a</a:t>
            </a:r>
          </a:p>
          <a:p>
            <a:pPr lvl="1"/>
            <a:endParaRPr lang="en-US" dirty="0"/>
          </a:p>
          <a:p>
            <a:r>
              <a:rPr lang="en-US" dirty="0"/>
              <a:t>Pour lancer le </a:t>
            </a:r>
            <a:r>
              <a:rPr lang="en-US" dirty="0" err="1"/>
              <a:t>serveur</a:t>
            </a:r>
            <a:r>
              <a:rPr lang="en-US" dirty="0"/>
              <a:t> :</a:t>
            </a:r>
          </a:p>
          <a:p>
            <a:pPr lvl="1"/>
            <a:r>
              <a:rPr lang="en-US" dirty="0"/>
              <a:t>Php artisan serve</a:t>
            </a:r>
          </a:p>
          <a:p>
            <a:pPr lvl="2"/>
            <a:r>
              <a:rPr lang="en-US" dirty="0">
                <a:hlinkClick r:id="rId3"/>
              </a:rPr>
              <a:t>http://localhost:8000</a:t>
            </a:r>
            <a:endParaRPr lang="en-US" dirty="0"/>
          </a:p>
          <a:p>
            <a:pPr lvl="2"/>
            <a:endParaRPr lang="en-US" dirty="0"/>
          </a:p>
          <a:p>
            <a:r>
              <a:rPr lang="en-US" dirty="0"/>
              <a:t>Creation/Modification de </a:t>
            </a:r>
            <a:r>
              <a:rPr lang="en-US" dirty="0" err="1"/>
              <a:t>nos</a:t>
            </a:r>
            <a:r>
              <a:rPr lang="en-US" dirty="0"/>
              <a:t> routes dans routes/</a:t>
            </a:r>
            <a:r>
              <a:rPr lang="en-US" dirty="0" err="1"/>
              <a:t>web.php</a:t>
            </a:r>
            <a:endParaRPr lang="en-US" dirty="0"/>
          </a:p>
          <a:p>
            <a:endParaRPr lang="en-US" dirty="0"/>
          </a:p>
          <a:p>
            <a:r>
              <a:rPr lang="en-US" dirty="0"/>
              <a:t>Creation/Modification de </a:t>
            </a:r>
            <a:r>
              <a:rPr lang="en-US" dirty="0" err="1"/>
              <a:t>nos</a:t>
            </a:r>
            <a:r>
              <a:rPr lang="en-US" dirty="0"/>
              <a:t> views dans </a:t>
            </a:r>
            <a:r>
              <a:rPr lang="en-US" dirty="0" err="1"/>
              <a:t>ressources</a:t>
            </a:r>
            <a:r>
              <a:rPr lang="en-US" dirty="0"/>
              <a:t>/views</a:t>
            </a:r>
          </a:p>
          <a:p>
            <a:endParaRPr lang="en-US" dirty="0"/>
          </a:p>
          <a:p>
            <a:r>
              <a:rPr lang="fr-FR" dirty="0"/>
              <a:t>Connexion</a:t>
            </a:r>
            <a:r>
              <a:rPr lang="en-US" dirty="0"/>
              <a:t> a la base de </a:t>
            </a:r>
            <a:r>
              <a:rPr lang="fr-FR" dirty="0"/>
              <a:t>donnée par </a:t>
            </a:r>
            <a:r>
              <a:rPr lang="fr-FR" dirty="0" err="1"/>
              <a:t>PhpMyadmin</a:t>
            </a:r>
            <a:r>
              <a:rPr lang="fr-FR" dirty="0"/>
              <a:t> dans le fichier .</a:t>
            </a:r>
            <a:r>
              <a:rPr lang="fr-FR" dirty="0" err="1"/>
              <a:t>env</a:t>
            </a:r>
            <a:endParaRPr lang="fr-FR" dirty="0"/>
          </a:p>
          <a:p>
            <a:endParaRPr lang="fr-FR" dirty="0"/>
          </a:p>
          <a:p>
            <a:r>
              <a:rPr lang="fr-FR" dirty="0"/>
              <a:t>Création de </a:t>
            </a:r>
            <a:r>
              <a:rPr lang="fr-FR" dirty="0" err="1"/>
              <a:t>Models</a:t>
            </a:r>
            <a:r>
              <a:rPr lang="fr-FR" dirty="0"/>
              <a:t>/Controller : </a:t>
            </a:r>
            <a:r>
              <a:rPr lang="fr-FR" dirty="0" err="1"/>
              <a:t>php</a:t>
            </a:r>
            <a:r>
              <a:rPr lang="fr-FR" dirty="0"/>
              <a:t> artisan </a:t>
            </a:r>
            <a:r>
              <a:rPr lang="fr-FR" dirty="0" err="1"/>
              <a:t>make</a:t>
            </a:r>
            <a:r>
              <a:rPr lang="fr-FR" dirty="0"/>
              <a:t>:?? (</a:t>
            </a:r>
            <a:r>
              <a:rPr lang="fr-FR" dirty="0" err="1"/>
              <a:t>nom_du_fichier</a:t>
            </a:r>
            <a:r>
              <a:rPr lang="fr-FR" dirty="0"/>
              <a:t>)</a:t>
            </a:r>
          </a:p>
          <a:p>
            <a:endParaRPr lang="fr-FR" dirty="0"/>
          </a:p>
          <a:p>
            <a:r>
              <a:rPr lang="fr-FR" dirty="0"/>
              <a:t>Création des tables ainsi que la </a:t>
            </a:r>
            <a:r>
              <a:rPr lang="fr-FR" dirty="0" err="1"/>
              <a:t>dataseeder</a:t>
            </a:r>
            <a:r>
              <a:rPr lang="fr-FR" dirty="0"/>
              <a:t> : </a:t>
            </a:r>
            <a:r>
              <a:rPr lang="fr-FR" dirty="0" err="1"/>
              <a:t>php</a:t>
            </a:r>
            <a:r>
              <a:rPr lang="fr-FR" dirty="0"/>
              <a:t> </a:t>
            </a:r>
            <a:r>
              <a:rPr lang="fr-FR" dirty="0" err="1"/>
              <a:t>migrate:fresh</a:t>
            </a:r>
            <a:r>
              <a:rPr lang="fr-FR" dirty="0"/>
              <a:t> --</a:t>
            </a:r>
            <a:r>
              <a:rPr lang="fr-FR" dirty="0" err="1"/>
              <a:t>seed</a:t>
            </a:r>
            <a:endParaRPr lang="fr-FR"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840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9FA4387-9374-4EF0-A7BB-70C8C4F1D6FE}"/>
              </a:ext>
            </a:extLst>
          </p:cNvPr>
          <p:cNvPicPr>
            <a:picLocks noChangeAspect="1"/>
          </p:cNvPicPr>
          <p:nvPr/>
        </p:nvPicPr>
        <p:blipFill>
          <a:blip r:embed="rId2"/>
          <a:stretch>
            <a:fillRect/>
          </a:stretch>
        </p:blipFill>
        <p:spPr>
          <a:xfrm>
            <a:off x="476297" y="1635205"/>
            <a:ext cx="2295845" cy="4439270"/>
          </a:xfrm>
          <a:prstGeom prst="rect">
            <a:avLst/>
          </a:prstGeom>
        </p:spPr>
      </p:pic>
      <p:pic>
        <p:nvPicPr>
          <p:cNvPr id="6" name="Image 5">
            <a:extLst>
              <a:ext uri="{FF2B5EF4-FFF2-40B4-BE49-F238E27FC236}">
                <a16:creationId xmlns:a16="http://schemas.microsoft.com/office/drawing/2014/main" id="{E84285E7-BA0A-4B84-A25C-F8D5AE60748D}"/>
              </a:ext>
            </a:extLst>
          </p:cNvPr>
          <p:cNvPicPr>
            <a:picLocks noChangeAspect="1"/>
          </p:cNvPicPr>
          <p:nvPr/>
        </p:nvPicPr>
        <p:blipFill>
          <a:blip r:embed="rId3"/>
          <a:stretch>
            <a:fillRect/>
          </a:stretch>
        </p:blipFill>
        <p:spPr>
          <a:xfrm>
            <a:off x="3134045" y="1690688"/>
            <a:ext cx="8857019" cy="4323542"/>
          </a:xfrm>
          <a:prstGeom prst="rect">
            <a:avLst/>
          </a:prstGeom>
        </p:spPr>
      </p:pic>
    </p:spTree>
    <p:extLst>
      <p:ext uri="{BB962C8B-B14F-4D97-AF65-F5344CB8AC3E}">
        <p14:creationId xmlns:p14="http://schemas.microsoft.com/office/powerpoint/2010/main" val="28811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9BEF43F-0AC4-429D-BAD2-23AF58CE64B9}"/>
              </a:ext>
            </a:extLst>
          </p:cNvPr>
          <p:cNvPicPr>
            <a:picLocks noChangeAspect="1"/>
          </p:cNvPicPr>
          <p:nvPr/>
        </p:nvPicPr>
        <p:blipFill>
          <a:blip r:embed="rId2"/>
          <a:stretch>
            <a:fillRect/>
          </a:stretch>
        </p:blipFill>
        <p:spPr>
          <a:xfrm>
            <a:off x="530087" y="371060"/>
            <a:ext cx="8441635" cy="4244713"/>
          </a:xfrm>
          <a:prstGeom prst="rect">
            <a:avLst/>
          </a:prstGeom>
        </p:spPr>
      </p:pic>
      <p:pic>
        <p:nvPicPr>
          <p:cNvPr id="5" name="Image 4">
            <a:extLst>
              <a:ext uri="{FF2B5EF4-FFF2-40B4-BE49-F238E27FC236}">
                <a16:creationId xmlns:a16="http://schemas.microsoft.com/office/drawing/2014/main" id="{7DFE2E86-030F-412E-83A4-0105841FDAE2}"/>
              </a:ext>
            </a:extLst>
          </p:cNvPr>
          <p:cNvPicPr>
            <a:picLocks noChangeAspect="1"/>
          </p:cNvPicPr>
          <p:nvPr/>
        </p:nvPicPr>
        <p:blipFill>
          <a:blip r:embed="rId3"/>
          <a:stretch>
            <a:fillRect/>
          </a:stretch>
        </p:blipFill>
        <p:spPr>
          <a:xfrm>
            <a:off x="3627782" y="4956312"/>
            <a:ext cx="2246244" cy="1689653"/>
          </a:xfrm>
          <a:prstGeom prst="rect">
            <a:avLst/>
          </a:prstGeom>
        </p:spPr>
      </p:pic>
      <p:pic>
        <p:nvPicPr>
          <p:cNvPr id="6" name="Graphique 5" descr="Transférer">
            <a:extLst>
              <a:ext uri="{FF2B5EF4-FFF2-40B4-BE49-F238E27FC236}">
                <a16:creationId xmlns:a16="http://schemas.microsoft.com/office/drawing/2014/main" id="{5C495DEF-A483-4074-B044-C097497D6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0056219" y="2854492"/>
            <a:ext cx="1149016" cy="1149016"/>
          </a:xfrm>
          <a:prstGeom prst="rect">
            <a:avLst/>
          </a:prstGeom>
        </p:spPr>
      </p:pic>
      <p:pic>
        <p:nvPicPr>
          <p:cNvPr id="1026" name="Picture 2" descr="phpMyAdmin — Wikipédia">
            <a:extLst>
              <a:ext uri="{FF2B5EF4-FFF2-40B4-BE49-F238E27FC236}">
                <a16:creationId xmlns:a16="http://schemas.microsoft.com/office/drawing/2014/main" id="{F3745F85-B672-4C5C-A023-98A8CCEB7D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5669" y="575767"/>
            <a:ext cx="2246244" cy="13255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4A08716-268C-46AA-8038-3A689303D5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4586" y="4749950"/>
            <a:ext cx="1532283" cy="153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1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0B2669-CBB6-45E6-8DC4-25DBE2FD5AE9}"/>
              </a:ext>
            </a:extLst>
          </p:cNvPr>
          <p:cNvSpPr>
            <a:spLocks noGrp="1"/>
          </p:cNvSpPr>
          <p:nvPr>
            <p:ph type="title"/>
          </p:nvPr>
        </p:nvSpPr>
        <p:spPr>
          <a:xfrm>
            <a:off x="838200" y="365125"/>
            <a:ext cx="10515600" cy="1325563"/>
          </a:xfrm>
        </p:spPr>
        <p:txBody>
          <a:bodyPr/>
          <a:lstStyle/>
          <a:p>
            <a:pPr algn="ctr"/>
            <a:r>
              <a:rPr lang="en-US" dirty="0"/>
              <a:t>Aperçu general du site</a:t>
            </a:r>
          </a:p>
        </p:txBody>
      </p:sp>
      <p:pic>
        <p:nvPicPr>
          <p:cNvPr id="3" name="Image 2">
            <a:extLst>
              <a:ext uri="{FF2B5EF4-FFF2-40B4-BE49-F238E27FC236}">
                <a16:creationId xmlns:a16="http://schemas.microsoft.com/office/drawing/2014/main" id="{6D49F952-21FE-4A06-8242-2A510E7CDE1D}"/>
              </a:ext>
            </a:extLst>
          </p:cNvPr>
          <p:cNvPicPr>
            <a:picLocks noChangeAspect="1"/>
          </p:cNvPicPr>
          <p:nvPr/>
        </p:nvPicPr>
        <p:blipFill>
          <a:blip r:embed="rId2"/>
          <a:stretch>
            <a:fillRect/>
          </a:stretch>
        </p:blipFill>
        <p:spPr>
          <a:xfrm>
            <a:off x="838200" y="1898174"/>
            <a:ext cx="10515600" cy="4206240"/>
          </a:xfrm>
          <a:prstGeom prst="rect">
            <a:avLst/>
          </a:prstGeom>
          <a:noFill/>
        </p:spPr>
      </p:pic>
    </p:spTree>
    <p:extLst>
      <p:ext uri="{BB962C8B-B14F-4D97-AF65-F5344CB8AC3E}">
        <p14:creationId xmlns:p14="http://schemas.microsoft.com/office/powerpoint/2010/main" val="264032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50B781-43DF-4975-A37E-34FDECB2C79E}"/>
              </a:ext>
            </a:extLst>
          </p:cNvPr>
          <p:cNvSpPr>
            <a:spLocks noGrp="1"/>
          </p:cNvSpPr>
          <p:nvPr>
            <p:ph type="title"/>
          </p:nvPr>
        </p:nvSpPr>
        <p:spPr>
          <a:xfrm>
            <a:off x="838200" y="365125"/>
            <a:ext cx="10515600" cy="1325563"/>
          </a:xfrm>
        </p:spPr>
        <p:txBody>
          <a:bodyPr/>
          <a:lstStyle/>
          <a:p>
            <a:pPr algn="ctr"/>
            <a:r>
              <a:rPr lang="en-US" dirty="0"/>
              <a:t>Page Catalogue</a:t>
            </a:r>
          </a:p>
        </p:txBody>
      </p:sp>
      <p:pic>
        <p:nvPicPr>
          <p:cNvPr id="3" name="Image 2">
            <a:extLst>
              <a:ext uri="{FF2B5EF4-FFF2-40B4-BE49-F238E27FC236}">
                <a16:creationId xmlns:a16="http://schemas.microsoft.com/office/drawing/2014/main" id="{5EA82239-CDF6-47B2-B265-3577D4AECF74}"/>
              </a:ext>
            </a:extLst>
          </p:cNvPr>
          <p:cNvPicPr>
            <a:picLocks noChangeAspect="1"/>
          </p:cNvPicPr>
          <p:nvPr/>
        </p:nvPicPr>
        <p:blipFill>
          <a:blip r:embed="rId2"/>
          <a:stretch>
            <a:fillRect/>
          </a:stretch>
        </p:blipFill>
        <p:spPr>
          <a:xfrm>
            <a:off x="1340438" y="1825625"/>
            <a:ext cx="9511123" cy="4351338"/>
          </a:xfrm>
          <a:prstGeom prst="rect">
            <a:avLst/>
          </a:prstGeom>
          <a:noFill/>
        </p:spPr>
      </p:pic>
    </p:spTree>
    <p:extLst>
      <p:ext uri="{BB962C8B-B14F-4D97-AF65-F5344CB8AC3E}">
        <p14:creationId xmlns:p14="http://schemas.microsoft.com/office/powerpoint/2010/main" val="349331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957B391-A401-4BF2-AFBC-1EEE9FCC266F}"/>
              </a:ext>
            </a:extLst>
          </p:cNvPr>
          <p:cNvSpPr>
            <a:spLocks noGrp="1"/>
          </p:cNvSpPr>
          <p:nvPr>
            <p:ph type="title"/>
          </p:nvPr>
        </p:nvSpPr>
        <p:spPr>
          <a:xfrm>
            <a:off x="838200" y="365125"/>
            <a:ext cx="10515600" cy="1325563"/>
          </a:xfrm>
        </p:spPr>
        <p:txBody>
          <a:bodyPr/>
          <a:lstStyle/>
          <a:p>
            <a:pPr algn="ctr"/>
            <a:r>
              <a:rPr lang="en-US" dirty="0"/>
              <a:t>Page </a:t>
            </a:r>
            <a:r>
              <a:rPr lang="en-US" dirty="0" err="1"/>
              <a:t>Produit</a:t>
            </a:r>
            <a:endParaRPr lang="en-US" dirty="0"/>
          </a:p>
        </p:txBody>
      </p:sp>
      <p:pic>
        <p:nvPicPr>
          <p:cNvPr id="4" name="Image 3">
            <a:extLst>
              <a:ext uri="{FF2B5EF4-FFF2-40B4-BE49-F238E27FC236}">
                <a16:creationId xmlns:a16="http://schemas.microsoft.com/office/drawing/2014/main" id="{C90F5699-61A2-4C96-9A10-E06BCB455216}"/>
              </a:ext>
            </a:extLst>
          </p:cNvPr>
          <p:cNvPicPr>
            <a:picLocks noChangeAspect="1"/>
          </p:cNvPicPr>
          <p:nvPr/>
        </p:nvPicPr>
        <p:blipFill>
          <a:blip r:embed="rId2"/>
          <a:stretch>
            <a:fillRect/>
          </a:stretch>
        </p:blipFill>
        <p:spPr>
          <a:xfrm>
            <a:off x="1287892" y="1825625"/>
            <a:ext cx="9616215" cy="4351338"/>
          </a:xfrm>
          <a:prstGeom prst="rect">
            <a:avLst/>
          </a:prstGeom>
          <a:noFill/>
        </p:spPr>
      </p:pic>
    </p:spTree>
    <p:extLst>
      <p:ext uri="{BB962C8B-B14F-4D97-AF65-F5344CB8AC3E}">
        <p14:creationId xmlns:p14="http://schemas.microsoft.com/office/powerpoint/2010/main" val="234699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D4C61-FD51-406B-8B8D-2468D6094A7B}"/>
              </a:ext>
            </a:extLst>
          </p:cNvPr>
          <p:cNvSpPr>
            <a:spLocks noGrp="1"/>
          </p:cNvSpPr>
          <p:nvPr>
            <p:ph type="title"/>
          </p:nvPr>
        </p:nvSpPr>
        <p:spPr>
          <a:xfrm>
            <a:off x="838200" y="365125"/>
            <a:ext cx="10515600" cy="1325563"/>
          </a:xfrm>
        </p:spPr>
        <p:txBody>
          <a:bodyPr/>
          <a:lstStyle/>
          <a:p>
            <a:pPr algn="ctr"/>
            <a:r>
              <a:rPr lang="en-US" dirty="0"/>
              <a:t>Page inscription</a:t>
            </a:r>
          </a:p>
        </p:txBody>
      </p:sp>
      <p:pic>
        <p:nvPicPr>
          <p:cNvPr id="3" name="Image 2">
            <a:extLst>
              <a:ext uri="{FF2B5EF4-FFF2-40B4-BE49-F238E27FC236}">
                <a16:creationId xmlns:a16="http://schemas.microsoft.com/office/drawing/2014/main" id="{5D54B54C-8A1A-477A-9941-AA08C690A1A9}"/>
              </a:ext>
            </a:extLst>
          </p:cNvPr>
          <p:cNvPicPr>
            <a:picLocks noChangeAspect="1"/>
          </p:cNvPicPr>
          <p:nvPr/>
        </p:nvPicPr>
        <p:blipFill>
          <a:blip r:embed="rId2"/>
          <a:stretch>
            <a:fillRect/>
          </a:stretch>
        </p:blipFill>
        <p:spPr>
          <a:xfrm>
            <a:off x="1234170" y="1825625"/>
            <a:ext cx="9723660" cy="4351338"/>
          </a:xfrm>
          <a:prstGeom prst="rect">
            <a:avLst/>
          </a:prstGeom>
          <a:noFill/>
        </p:spPr>
      </p:pic>
    </p:spTree>
    <p:extLst>
      <p:ext uri="{BB962C8B-B14F-4D97-AF65-F5344CB8AC3E}">
        <p14:creationId xmlns:p14="http://schemas.microsoft.com/office/powerpoint/2010/main" val="11280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156E1C-B755-46DA-855A-6FFE75502AF9}"/>
              </a:ext>
            </a:extLst>
          </p:cNvPr>
          <p:cNvSpPr>
            <a:spLocks noGrp="1"/>
          </p:cNvSpPr>
          <p:nvPr>
            <p:ph type="title"/>
          </p:nvPr>
        </p:nvSpPr>
        <p:spPr>
          <a:xfrm>
            <a:off x="838200" y="365125"/>
            <a:ext cx="10515600" cy="1325563"/>
          </a:xfrm>
        </p:spPr>
        <p:txBody>
          <a:bodyPr/>
          <a:lstStyle/>
          <a:p>
            <a:pPr algn="ctr"/>
            <a:r>
              <a:rPr lang="en-US" dirty="0"/>
              <a:t>Page </a:t>
            </a:r>
            <a:r>
              <a:rPr lang="en-US" dirty="0" err="1"/>
              <a:t>Connexion</a:t>
            </a:r>
            <a:endParaRPr lang="en-US" dirty="0"/>
          </a:p>
        </p:txBody>
      </p:sp>
      <p:pic>
        <p:nvPicPr>
          <p:cNvPr id="4" name="Image 3">
            <a:extLst>
              <a:ext uri="{FF2B5EF4-FFF2-40B4-BE49-F238E27FC236}">
                <a16:creationId xmlns:a16="http://schemas.microsoft.com/office/drawing/2014/main" id="{D685110D-E442-4ABB-B953-23D1E7EA60E8}"/>
              </a:ext>
            </a:extLst>
          </p:cNvPr>
          <p:cNvPicPr>
            <a:picLocks noChangeAspect="1"/>
          </p:cNvPicPr>
          <p:nvPr/>
        </p:nvPicPr>
        <p:blipFill>
          <a:blip r:embed="rId2"/>
          <a:stretch>
            <a:fillRect/>
          </a:stretch>
        </p:blipFill>
        <p:spPr>
          <a:xfrm>
            <a:off x="838200" y="2134775"/>
            <a:ext cx="10515600" cy="3733038"/>
          </a:xfrm>
          <a:prstGeom prst="rect">
            <a:avLst/>
          </a:prstGeom>
          <a:noFill/>
        </p:spPr>
      </p:pic>
    </p:spTree>
    <p:extLst>
      <p:ext uri="{BB962C8B-B14F-4D97-AF65-F5344CB8AC3E}">
        <p14:creationId xmlns:p14="http://schemas.microsoft.com/office/powerpoint/2010/main" val="11772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4D6D0B-AE07-434D-85CB-282AA34E5309}"/>
              </a:ext>
            </a:extLst>
          </p:cNvPr>
          <p:cNvSpPr>
            <a:spLocks noGrp="1"/>
          </p:cNvSpPr>
          <p:nvPr>
            <p:ph type="title"/>
          </p:nvPr>
        </p:nvSpPr>
        <p:spPr>
          <a:xfrm>
            <a:off x="838200" y="365125"/>
            <a:ext cx="10515600" cy="1325563"/>
          </a:xfrm>
        </p:spPr>
        <p:txBody>
          <a:bodyPr/>
          <a:lstStyle/>
          <a:p>
            <a:pPr algn="ctr"/>
            <a:r>
              <a:rPr lang="en-US" dirty="0"/>
              <a:t>Page contact</a:t>
            </a:r>
          </a:p>
        </p:txBody>
      </p:sp>
      <p:pic>
        <p:nvPicPr>
          <p:cNvPr id="4" name="Image 3">
            <a:extLst>
              <a:ext uri="{FF2B5EF4-FFF2-40B4-BE49-F238E27FC236}">
                <a16:creationId xmlns:a16="http://schemas.microsoft.com/office/drawing/2014/main" id="{804297B9-65E4-4F03-8F28-1235E48E82F6}"/>
              </a:ext>
            </a:extLst>
          </p:cNvPr>
          <p:cNvPicPr>
            <a:picLocks noChangeAspect="1"/>
          </p:cNvPicPr>
          <p:nvPr/>
        </p:nvPicPr>
        <p:blipFill>
          <a:blip r:embed="rId2"/>
          <a:stretch>
            <a:fillRect/>
          </a:stretch>
        </p:blipFill>
        <p:spPr>
          <a:xfrm>
            <a:off x="838200" y="1963897"/>
            <a:ext cx="10515600" cy="4074794"/>
          </a:xfrm>
          <a:prstGeom prst="rect">
            <a:avLst/>
          </a:prstGeom>
          <a:noFill/>
        </p:spPr>
      </p:pic>
    </p:spTree>
    <p:extLst>
      <p:ext uri="{BB962C8B-B14F-4D97-AF65-F5344CB8AC3E}">
        <p14:creationId xmlns:p14="http://schemas.microsoft.com/office/powerpoint/2010/main" val="8447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5A486-E089-4C54-A68A-60CB694A5226}"/>
              </a:ext>
            </a:extLst>
          </p:cNvPr>
          <p:cNvSpPr>
            <a:spLocks noGrp="1"/>
          </p:cNvSpPr>
          <p:nvPr>
            <p:ph type="title"/>
          </p:nvPr>
        </p:nvSpPr>
        <p:spPr>
          <a:xfrm>
            <a:off x="838200" y="2458622"/>
            <a:ext cx="4114800" cy="1940756"/>
          </a:xfrm>
        </p:spPr>
        <p:txBody>
          <a:bodyPr rtlCol="0"/>
          <a:lstStyle/>
          <a:p>
            <a:pPr rtl="0"/>
            <a:r>
              <a:rPr lang="fr-FR" dirty="0"/>
              <a:t>Vue d’ensemble</a:t>
            </a:r>
          </a:p>
        </p:txBody>
      </p:sp>
      <p:graphicFrame>
        <p:nvGraphicFramePr>
          <p:cNvPr id="3" name="Espace réservé du contenu 2" descr="Espace réservé au Smartart">
            <a:extLst>
              <a:ext uri="{FF2B5EF4-FFF2-40B4-BE49-F238E27FC236}">
                <a16:creationId xmlns:a16="http://schemas.microsoft.com/office/drawing/2014/main" id="{D41CF951-56CC-434C-A55F-04ED1686AC40}"/>
              </a:ext>
            </a:extLst>
          </p:cNvPr>
          <p:cNvGraphicFramePr>
            <a:graphicFrameLocks/>
          </p:cNvGraphicFramePr>
          <p:nvPr>
            <p:extLst>
              <p:ext uri="{D42A27DB-BD31-4B8C-83A1-F6EECF244321}">
                <p14:modId xmlns:p14="http://schemas.microsoft.com/office/powerpoint/2010/main" val="4056431910"/>
              </p:ext>
            </p:extLst>
          </p:nvPr>
        </p:nvGraphicFramePr>
        <p:xfrm>
          <a:off x="6382987" y="571480"/>
          <a:ext cx="5432962" cy="5734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371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C8544AF-4C95-4DCB-8B00-0ED0EDF58727}"/>
              </a:ext>
            </a:extLst>
          </p:cNvPr>
          <p:cNvSpPr>
            <a:spLocks noGrp="1"/>
          </p:cNvSpPr>
          <p:nvPr>
            <p:ph type="title"/>
          </p:nvPr>
        </p:nvSpPr>
        <p:spPr>
          <a:xfrm>
            <a:off x="838200" y="365125"/>
            <a:ext cx="10515600" cy="1325563"/>
          </a:xfrm>
        </p:spPr>
        <p:txBody>
          <a:bodyPr/>
          <a:lstStyle/>
          <a:p>
            <a:pPr algn="ctr"/>
            <a:r>
              <a:rPr lang="en-US" dirty="0"/>
              <a:t>Page panier</a:t>
            </a:r>
          </a:p>
        </p:txBody>
      </p:sp>
      <p:pic>
        <p:nvPicPr>
          <p:cNvPr id="4" name="Image 3">
            <a:extLst>
              <a:ext uri="{FF2B5EF4-FFF2-40B4-BE49-F238E27FC236}">
                <a16:creationId xmlns:a16="http://schemas.microsoft.com/office/drawing/2014/main" id="{0E5A86CB-F8AA-4F4F-92C0-25DBD1E07250}"/>
              </a:ext>
            </a:extLst>
          </p:cNvPr>
          <p:cNvPicPr>
            <a:picLocks noChangeAspect="1"/>
          </p:cNvPicPr>
          <p:nvPr/>
        </p:nvPicPr>
        <p:blipFill>
          <a:blip r:embed="rId2"/>
          <a:stretch>
            <a:fillRect/>
          </a:stretch>
        </p:blipFill>
        <p:spPr>
          <a:xfrm>
            <a:off x="1366286" y="1825625"/>
            <a:ext cx="9459428" cy="4351338"/>
          </a:xfrm>
          <a:prstGeom prst="rect">
            <a:avLst/>
          </a:prstGeom>
          <a:noFill/>
        </p:spPr>
      </p:pic>
    </p:spTree>
    <p:extLst>
      <p:ext uri="{BB962C8B-B14F-4D97-AF65-F5344CB8AC3E}">
        <p14:creationId xmlns:p14="http://schemas.microsoft.com/office/powerpoint/2010/main" val="266565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D99F62C-D839-4CAC-B4B9-B4C51F313C94}"/>
              </a:ext>
            </a:extLst>
          </p:cNvPr>
          <p:cNvSpPr>
            <a:spLocks noGrp="1"/>
          </p:cNvSpPr>
          <p:nvPr>
            <p:ph type="title"/>
          </p:nvPr>
        </p:nvSpPr>
        <p:spPr>
          <a:xfrm>
            <a:off x="838200" y="365125"/>
            <a:ext cx="10515600" cy="1325563"/>
          </a:xfrm>
        </p:spPr>
        <p:txBody>
          <a:bodyPr/>
          <a:lstStyle/>
          <a:p>
            <a:pPr algn="ctr"/>
            <a:r>
              <a:rPr lang="en-US" dirty="0"/>
              <a:t>Page admin</a:t>
            </a:r>
          </a:p>
        </p:txBody>
      </p:sp>
      <p:pic>
        <p:nvPicPr>
          <p:cNvPr id="4" name="Image 3">
            <a:extLst>
              <a:ext uri="{FF2B5EF4-FFF2-40B4-BE49-F238E27FC236}">
                <a16:creationId xmlns:a16="http://schemas.microsoft.com/office/drawing/2014/main" id="{75FE1069-B61F-4E1D-A7C3-7D8E3AF6CCC2}"/>
              </a:ext>
            </a:extLst>
          </p:cNvPr>
          <p:cNvPicPr>
            <a:picLocks noChangeAspect="1"/>
          </p:cNvPicPr>
          <p:nvPr/>
        </p:nvPicPr>
        <p:blipFill>
          <a:blip r:embed="rId2"/>
          <a:stretch>
            <a:fillRect/>
          </a:stretch>
        </p:blipFill>
        <p:spPr>
          <a:xfrm>
            <a:off x="1261179" y="1825625"/>
            <a:ext cx="9669642" cy="4351338"/>
          </a:xfrm>
          <a:prstGeom prst="rect">
            <a:avLst/>
          </a:prstGeom>
          <a:noFill/>
        </p:spPr>
      </p:pic>
    </p:spTree>
    <p:extLst>
      <p:ext uri="{BB962C8B-B14F-4D97-AF65-F5344CB8AC3E}">
        <p14:creationId xmlns:p14="http://schemas.microsoft.com/office/powerpoint/2010/main" val="257112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C5B4A78-8BAA-451F-926A-AB769847E368}"/>
              </a:ext>
            </a:extLst>
          </p:cNvPr>
          <p:cNvSpPr>
            <a:spLocks noGrp="1"/>
          </p:cNvSpPr>
          <p:nvPr>
            <p:ph type="title"/>
          </p:nvPr>
        </p:nvSpPr>
        <p:spPr>
          <a:xfrm>
            <a:off x="838200" y="365125"/>
            <a:ext cx="10515600" cy="1325563"/>
          </a:xfrm>
        </p:spPr>
        <p:txBody>
          <a:bodyPr/>
          <a:lstStyle/>
          <a:p>
            <a:endParaRPr lang="en-US"/>
          </a:p>
        </p:txBody>
      </p:sp>
      <p:pic>
        <p:nvPicPr>
          <p:cNvPr id="3" name="Image 2" descr="Une image contenant table&#10;&#10;Description générée automatiquement">
            <a:extLst>
              <a:ext uri="{FF2B5EF4-FFF2-40B4-BE49-F238E27FC236}">
                <a16:creationId xmlns:a16="http://schemas.microsoft.com/office/drawing/2014/main" id="{DC796441-5618-410C-9A6C-FA58E0B84E02}"/>
              </a:ext>
            </a:extLst>
          </p:cNvPr>
          <p:cNvPicPr>
            <a:picLocks noChangeAspect="1"/>
          </p:cNvPicPr>
          <p:nvPr/>
        </p:nvPicPr>
        <p:blipFill rotWithShape="1">
          <a:blip r:embed="rId2"/>
          <a:srcRect b="11487"/>
          <a:stretch/>
        </p:blipFill>
        <p:spPr>
          <a:xfrm>
            <a:off x="838200" y="1825625"/>
            <a:ext cx="10515600" cy="4351338"/>
          </a:xfrm>
          <a:prstGeom prst="rect">
            <a:avLst/>
          </a:prstGeom>
          <a:noFill/>
        </p:spPr>
      </p:pic>
    </p:spTree>
    <p:extLst>
      <p:ext uri="{BB962C8B-B14F-4D97-AF65-F5344CB8AC3E}">
        <p14:creationId xmlns:p14="http://schemas.microsoft.com/office/powerpoint/2010/main" val="13546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C9F8D7-7DC7-49E6-95CB-8E23C1062770}"/>
              </a:ext>
            </a:extLst>
          </p:cNvPr>
          <p:cNvSpPr>
            <a:spLocks noGrp="1"/>
          </p:cNvSpPr>
          <p:nvPr>
            <p:ph type="title"/>
          </p:nvPr>
        </p:nvSpPr>
        <p:spPr>
          <a:xfrm>
            <a:off x="838200" y="365125"/>
            <a:ext cx="10515600" cy="1325563"/>
          </a:xfrm>
        </p:spPr>
        <p:txBody>
          <a:bodyPr/>
          <a:lstStyle/>
          <a:p>
            <a:endParaRPr lang="en-US"/>
          </a:p>
        </p:txBody>
      </p:sp>
      <p:pic>
        <p:nvPicPr>
          <p:cNvPr id="3" name="Image 2">
            <a:extLst>
              <a:ext uri="{FF2B5EF4-FFF2-40B4-BE49-F238E27FC236}">
                <a16:creationId xmlns:a16="http://schemas.microsoft.com/office/drawing/2014/main" id="{61A5F9D9-1E02-44C3-8BD3-E4CE55A78DF2}"/>
              </a:ext>
            </a:extLst>
          </p:cNvPr>
          <p:cNvPicPr>
            <a:picLocks noChangeAspect="1"/>
          </p:cNvPicPr>
          <p:nvPr/>
        </p:nvPicPr>
        <p:blipFill>
          <a:blip r:embed="rId2"/>
          <a:stretch>
            <a:fillRect/>
          </a:stretch>
        </p:blipFill>
        <p:spPr>
          <a:xfrm>
            <a:off x="838200" y="2069053"/>
            <a:ext cx="10515600" cy="3864481"/>
          </a:xfrm>
          <a:prstGeom prst="rect">
            <a:avLst/>
          </a:prstGeom>
          <a:noFill/>
        </p:spPr>
      </p:pic>
    </p:spTree>
    <p:extLst>
      <p:ext uri="{BB962C8B-B14F-4D97-AF65-F5344CB8AC3E}">
        <p14:creationId xmlns:p14="http://schemas.microsoft.com/office/powerpoint/2010/main" val="391560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B2CC8-CD46-4D27-AECB-7081F5912CA1}"/>
              </a:ext>
            </a:extLst>
          </p:cNvPr>
          <p:cNvSpPr>
            <a:spLocks noGrp="1"/>
          </p:cNvSpPr>
          <p:nvPr>
            <p:ph type="title"/>
          </p:nvPr>
        </p:nvSpPr>
        <p:spPr>
          <a:xfrm>
            <a:off x="838200" y="2766218"/>
            <a:ext cx="10515600" cy="1325563"/>
          </a:xfrm>
        </p:spPr>
        <p:txBody>
          <a:bodyPr/>
          <a:lstStyle/>
          <a:p>
            <a:pPr algn="ctr"/>
            <a:r>
              <a:rPr lang="fr-FR" dirty="0"/>
              <a:t>Présentation du site</a:t>
            </a:r>
          </a:p>
        </p:txBody>
      </p:sp>
    </p:spTree>
    <p:extLst>
      <p:ext uri="{BB962C8B-B14F-4D97-AF65-F5344CB8AC3E}">
        <p14:creationId xmlns:p14="http://schemas.microsoft.com/office/powerpoint/2010/main" val="1047267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95CE1-4747-47CC-8723-2AD32AE06FCE}"/>
              </a:ext>
            </a:extLst>
          </p:cNvPr>
          <p:cNvSpPr>
            <a:spLocks noGrp="1"/>
          </p:cNvSpPr>
          <p:nvPr>
            <p:ph type="title"/>
          </p:nvPr>
        </p:nvSpPr>
        <p:spPr/>
        <p:txBody>
          <a:bodyPr/>
          <a:lstStyle/>
          <a:p>
            <a:r>
              <a:rPr lang="fr-FR" dirty="0"/>
              <a:t>Merci</a:t>
            </a:r>
            <a:br>
              <a:rPr lang="fr-FR" dirty="0"/>
            </a:br>
            <a:r>
              <a:rPr lang="fr-FR" dirty="0"/>
              <a:t>de </a:t>
            </a:r>
            <a:br>
              <a:rPr lang="fr-FR" dirty="0"/>
            </a:br>
            <a:r>
              <a:rPr lang="fr-FR" dirty="0"/>
              <a:t>attention</a:t>
            </a:r>
          </a:p>
        </p:txBody>
      </p:sp>
    </p:spTree>
    <p:extLst>
      <p:ext uri="{BB962C8B-B14F-4D97-AF65-F5344CB8AC3E}">
        <p14:creationId xmlns:p14="http://schemas.microsoft.com/office/powerpoint/2010/main" val="69058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ersonne regardant le panneau des réunions">
            <a:extLst>
              <a:ext uri="{FF2B5EF4-FFF2-40B4-BE49-F238E27FC236}">
                <a16:creationId xmlns:a16="http://schemas.microsoft.com/office/drawing/2014/main" id="{D13A979E-137C-4C64-9AF3-3E7301F4F1CC}"/>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1" y="0"/>
            <a:ext cx="12182427" cy="6858000"/>
          </a:xfrm>
        </p:spPr>
      </p:pic>
      <p:sp>
        <p:nvSpPr>
          <p:cNvPr id="3" name="Titre 2">
            <a:extLst>
              <a:ext uri="{FF2B5EF4-FFF2-40B4-BE49-F238E27FC236}">
                <a16:creationId xmlns:a16="http://schemas.microsoft.com/office/drawing/2014/main" id="{A736583C-540E-4D97-A47B-2B674589F4A3}"/>
              </a:ext>
            </a:extLst>
          </p:cNvPr>
          <p:cNvSpPr>
            <a:spLocks noGrp="1"/>
          </p:cNvSpPr>
          <p:nvPr>
            <p:ph type="title"/>
          </p:nvPr>
        </p:nvSpPr>
        <p:spPr>
          <a:xfrm>
            <a:off x="1689652" y="4983093"/>
            <a:ext cx="9664148" cy="1325563"/>
          </a:xfrm>
        </p:spPr>
        <p:txBody>
          <a:bodyPr rtlCol="0">
            <a:normAutofit/>
          </a:bodyPr>
          <a:lstStyle/>
          <a:p>
            <a:pPr rtl="0"/>
            <a:r>
              <a:rPr lang="fr-FR" sz="2800" dirty="0"/>
              <a:t>      Etudiants </a:t>
            </a:r>
            <a:br>
              <a:rPr lang="fr-FR" sz="2800" dirty="0"/>
            </a:br>
            <a:r>
              <a:rPr lang="fr-FR" sz="2800" dirty="0"/>
              <a:t>      en B2</a:t>
            </a:r>
          </a:p>
        </p:txBody>
      </p:sp>
      <p:sp>
        <p:nvSpPr>
          <p:cNvPr id="4" name="Espace réservé du texte 3">
            <a:extLst>
              <a:ext uri="{FF2B5EF4-FFF2-40B4-BE49-F238E27FC236}">
                <a16:creationId xmlns:a16="http://schemas.microsoft.com/office/drawing/2014/main" id="{EABFB78A-BD5E-40DD-BD85-C69E2C4A677E}"/>
              </a:ext>
            </a:extLst>
          </p:cNvPr>
          <p:cNvSpPr>
            <a:spLocks noGrp="1"/>
          </p:cNvSpPr>
          <p:nvPr>
            <p:ph type="body" sz="half" idx="2"/>
          </p:nvPr>
        </p:nvSpPr>
        <p:spPr>
          <a:xfrm>
            <a:off x="5869758" y="5135034"/>
            <a:ext cx="3932237" cy="1021679"/>
          </a:xfrm>
        </p:spPr>
        <p:txBody>
          <a:bodyPr rtlCol="0"/>
          <a:lstStyle/>
          <a:p>
            <a:pPr rtl="0"/>
            <a:r>
              <a:rPr lang="fr-FR" dirty="0"/>
              <a:t>Qui nous sommes ?</a:t>
            </a:r>
          </a:p>
        </p:txBody>
      </p:sp>
    </p:spTree>
    <p:extLst>
      <p:ext uri="{BB962C8B-B14F-4D97-AF65-F5344CB8AC3E}">
        <p14:creationId xmlns:p14="http://schemas.microsoft.com/office/powerpoint/2010/main" val="326921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Espace réservé d’image 27" descr="Groupe de personnes jouant au football ">
            <a:extLst>
              <a:ext uri="{FF2B5EF4-FFF2-40B4-BE49-F238E27FC236}">
                <a16:creationId xmlns:a16="http://schemas.microsoft.com/office/drawing/2014/main" id="{47E1CB00-E98A-4407-8270-20517349B525}"/>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flipH="1">
            <a:off x="-1" y="0"/>
            <a:ext cx="12182427" cy="6858000"/>
          </a:xfrm>
        </p:spPr>
      </p:pic>
      <p:sp>
        <p:nvSpPr>
          <p:cNvPr id="3" name="Titre 2">
            <a:extLst>
              <a:ext uri="{FF2B5EF4-FFF2-40B4-BE49-F238E27FC236}">
                <a16:creationId xmlns:a16="http://schemas.microsoft.com/office/drawing/2014/main" id="{556A7413-62D9-4B97-B4EF-FF3CC7C44B54}"/>
              </a:ext>
            </a:extLst>
          </p:cNvPr>
          <p:cNvSpPr>
            <a:spLocks noGrp="1"/>
          </p:cNvSpPr>
          <p:nvPr>
            <p:ph type="title"/>
          </p:nvPr>
        </p:nvSpPr>
        <p:spPr>
          <a:xfrm>
            <a:off x="1689652" y="4983093"/>
            <a:ext cx="9664148" cy="1325563"/>
          </a:xfrm>
        </p:spPr>
        <p:txBody>
          <a:bodyPr rtlCol="0"/>
          <a:lstStyle/>
          <a:p>
            <a:pPr rtl="0"/>
            <a:r>
              <a:rPr lang="fr-FR" dirty="0"/>
              <a:t>Notre</a:t>
            </a:r>
            <a:br>
              <a:rPr lang="fr-FR" dirty="0"/>
            </a:br>
            <a:r>
              <a:rPr lang="fr-FR" dirty="0"/>
              <a:t>Projet</a:t>
            </a:r>
          </a:p>
        </p:txBody>
      </p:sp>
      <p:sp>
        <p:nvSpPr>
          <p:cNvPr id="4" name="Espace réservé du texte 3">
            <a:extLst>
              <a:ext uri="{FF2B5EF4-FFF2-40B4-BE49-F238E27FC236}">
                <a16:creationId xmlns:a16="http://schemas.microsoft.com/office/drawing/2014/main" id="{C1E1B6BC-CCA8-4389-B684-698A34A49642}"/>
              </a:ext>
            </a:extLst>
          </p:cNvPr>
          <p:cNvSpPr>
            <a:spLocks noGrp="1"/>
          </p:cNvSpPr>
          <p:nvPr>
            <p:ph type="body" sz="half" idx="2"/>
          </p:nvPr>
        </p:nvSpPr>
        <p:spPr>
          <a:xfrm>
            <a:off x="2158975" y="5135035"/>
            <a:ext cx="5417482" cy="1021679"/>
          </a:xfrm>
        </p:spPr>
        <p:txBody>
          <a:bodyPr rtlCol="0"/>
          <a:lstStyle/>
          <a:p>
            <a:pPr rtl="0"/>
            <a:r>
              <a:rPr lang="fr-FR" dirty="0"/>
              <a:t>Projet 1 : E-commerce</a:t>
            </a:r>
          </a:p>
        </p:txBody>
      </p:sp>
    </p:spTree>
    <p:extLst>
      <p:ext uri="{BB962C8B-B14F-4D97-AF65-F5344CB8AC3E}">
        <p14:creationId xmlns:p14="http://schemas.microsoft.com/office/powerpoint/2010/main" val="246156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descr="Femme regardant un écran d’ordinateur">
            <a:extLst>
              <a:ext uri="{FF2B5EF4-FFF2-40B4-BE49-F238E27FC236}">
                <a16:creationId xmlns:a16="http://schemas.microsoft.com/office/drawing/2014/main" id="{E2533DB1-3AF4-4E61-8A96-B36B0BC09D18}"/>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p:blipFill>
        <p:spPr/>
      </p:pic>
      <p:sp>
        <p:nvSpPr>
          <p:cNvPr id="14" name="Titre 13">
            <a:extLst>
              <a:ext uri="{FF2B5EF4-FFF2-40B4-BE49-F238E27FC236}">
                <a16:creationId xmlns:a16="http://schemas.microsoft.com/office/drawing/2014/main" id="{E1B9BBD9-CD15-4808-B5E0-85F1C84FED9D}"/>
              </a:ext>
            </a:extLst>
          </p:cNvPr>
          <p:cNvSpPr>
            <a:spLocks noGrp="1"/>
          </p:cNvSpPr>
          <p:nvPr>
            <p:ph type="ctrTitle"/>
          </p:nvPr>
        </p:nvSpPr>
        <p:spPr/>
        <p:txBody>
          <a:bodyPr rtlCol="0"/>
          <a:lstStyle/>
          <a:p>
            <a:pPr rtl="0"/>
            <a:r>
              <a:rPr lang="fr-FR" dirty="0"/>
              <a:t>UNE DÉFINITION</a:t>
            </a:r>
          </a:p>
        </p:txBody>
      </p:sp>
      <p:graphicFrame>
        <p:nvGraphicFramePr>
          <p:cNvPr id="6" name="Espace réservé du contenu 2" descr="Espace réservé au Smartart">
            <a:extLst>
              <a:ext uri="{FF2B5EF4-FFF2-40B4-BE49-F238E27FC236}">
                <a16:creationId xmlns:a16="http://schemas.microsoft.com/office/drawing/2014/main" id="{D2B124A2-6708-483A-9A79-C51B2D4BB86C}"/>
              </a:ext>
            </a:extLst>
          </p:cNvPr>
          <p:cNvGraphicFramePr>
            <a:graphicFrameLocks noGrp="1"/>
          </p:cNvGraphicFramePr>
          <p:nvPr>
            <p:ph sz="quarter" idx="10"/>
            <p:extLst>
              <p:ext uri="{D42A27DB-BD31-4B8C-83A1-F6EECF244321}">
                <p14:modId xmlns:p14="http://schemas.microsoft.com/office/powerpoint/2010/main" val="918034988"/>
              </p:ext>
            </p:extLst>
          </p:nvPr>
        </p:nvGraphicFramePr>
        <p:xfrm>
          <a:off x="5597525" y="2794000"/>
          <a:ext cx="6072188" cy="307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026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00BB7-E44F-4C1F-AD8C-7009D636C958}"/>
              </a:ext>
            </a:extLst>
          </p:cNvPr>
          <p:cNvSpPr>
            <a:spLocks noGrp="1"/>
          </p:cNvSpPr>
          <p:nvPr>
            <p:ph type="title"/>
          </p:nvPr>
        </p:nvSpPr>
        <p:spPr/>
        <p:txBody>
          <a:bodyPr>
            <a:normAutofit/>
          </a:bodyPr>
          <a:lstStyle/>
          <a:p>
            <a:pPr algn="ctr"/>
            <a:r>
              <a:rPr lang="fr-FR" sz="3600" dirty="0"/>
              <a:t>Qu’est-ce qu’un E-Commerce</a:t>
            </a:r>
          </a:p>
        </p:txBody>
      </p:sp>
      <p:sp>
        <p:nvSpPr>
          <p:cNvPr id="3" name="ZoneTexte 2">
            <a:extLst>
              <a:ext uri="{FF2B5EF4-FFF2-40B4-BE49-F238E27FC236}">
                <a16:creationId xmlns:a16="http://schemas.microsoft.com/office/drawing/2014/main" id="{368C0FD1-D297-44F9-A010-0830D68D2B7C}"/>
              </a:ext>
            </a:extLst>
          </p:cNvPr>
          <p:cNvSpPr txBox="1"/>
          <p:nvPr/>
        </p:nvSpPr>
        <p:spPr>
          <a:xfrm>
            <a:off x="1325218" y="1957902"/>
            <a:ext cx="9922565" cy="3970318"/>
          </a:xfrm>
          <a:prstGeom prst="rect">
            <a:avLst/>
          </a:prstGeom>
          <a:noFill/>
        </p:spPr>
        <p:txBody>
          <a:bodyPr wrap="square" rtlCol="0">
            <a:spAutoFit/>
          </a:bodyPr>
          <a:lstStyle/>
          <a:p>
            <a:r>
              <a:rPr lang="fr-FR" dirty="0">
                <a:solidFill>
                  <a:schemeClr val="bg1"/>
                </a:solidFill>
              </a:rPr>
              <a:t>Le e-commerce est l’abréviation de “</a:t>
            </a:r>
            <a:r>
              <a:rPr lang="fr-FR" dirty="0" err="1">
                <a:solidFill>
                  <a:schemeClr val="bg1"/>
                </a:solidFill>
              </a:rPr>
              <a:t>electronic</a:t>
            </a:r>
            <a:r>
              <a:rPr lang="fr-FR" dirty="0">
                <a:solidFill>
                  <a:schemeClr val="bg1"/>
                </a:solidFill>
              </a:rPr>
              <a:t> commerce”. </a:t>
            </a:r>
          </a:p>
          <a:p>
            <a:endParaRPr lang="fr-FR" dirty="0">
              <a:solidFill>
                <a:schemeClr val="bg1"/>
              </a:solidFill>
            </a:endParaRPr>
          </a:p>
          <a:p>
            <a:r>
              <a:rPr lang="fr-FR" dirty="0">
                <a:solidFill>
                  <a:schemeClr val="bg1"/>
                </a:solidFill>
              </a:rPr>
              <a:t>Un site e-commerce, est une plateforme web ( un site internet ) de vente en ligne.</a:t>
            </a:r>
          </a:p>
          <a:p>
            <a:r>
              <a:rPr lang="fr-FR" dirty="0">
                <a:solidFill>
                  <a:schemeClr val="bg1"/>
                </a:solidFill>
              </a:rPr>
              <a:t>Un espace où le commerçant a la possibilité d’exposer ses produits et de toucher à un public nettement plus ciblé, surtout plus important que celui qu’il pourrait trouver dans son magasin réel.</a:t>
            </a:r>
          </a:p>
          <a:p>
            <a:endParaRPr lang="fr-FR" dirty="0">
              <a:solidFill>
                <a:schemeClr val="bg1"/>
              </a:solidFill>
            </a:endParaRPr>
          </a:p>
          <a:p>
            <a:r>
              <a:rPr lang="fr-FR" dirty="0">
                <a:solidFill>
                  <a:schemeClr val="bg1"/>
                </a:solidFill>
              </a:rPr>
              <a:t>En effet, grâce aux moteurs de recherche, des milliards de personnes sont susceptibles de trouver vos produits, alors que dans une boutique réelle, vous n’atteignez généralement qu’un public restreint par différents critères : ( ville, village, pays, langue, etc… ).</a:t>
            </a:r>
          </a:p>
          <a:p>
            <a:endParaRPr lang="fr-FR" dirty="0">
              <a:solidFill>
                <a:schemeClr val="bg1"/>
              </a:solidFill>
            </a:endParaRPr>
          </a:p>
          <a:p>
            <a:r>
              <a:rPr lang="fr-FR" dirty="0">
                <a:solidFill>
                  <a:schemeClr val="bg1"/>
                </a:solidFill>
              </a:rPr>
              <a:t>Une boutique en ligne est donc la représentation de l’ensemble de votre catalogue sur Internet, qui à condition d’être bien configuré, et optimisé, simplifiera considérablement le travail de n’importe quel commerçant en lui fournissant tous les modules nécessaires pour une meilleure prospection possible, une gestion efficace de la vente en ligne de ses produits et tous les moyens pour fidéliser sa clientèle.</a:t>
            </a:r>
          </a:p>
        </p:txBody>
      </p:sp>
    </p:spTree>
    <p:extLst>
      <p:ext uri="{BB962C8B-B14F-4D97-AF65-F5344CB8AC3E}">
        <p14:creationId xmlns:p14="http://schemas.microsoft.com/office/powerpoint/2010/main" val="221214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4E2DB8-3D99-4866-B4E8-A59681964DAF}"/>
              </a:ext>
            </a:extLst>
          </p:cNvPr>
          <p:cNvSpPr>
            <a:spLocks noGrp="1"/>
          </p:cNvSpPr>
          <p:nvPr>
            <p:ph type="title"/>
          </p:nvPr>
        </p:nvSpPr>
        <p:spPr/>
        <p:txBody>
          <a:bodyPr/>
          <a:lstStyle/>
          <a:p>
            <a:br>
              <a:rPr lang="fr-FR" dirty="0"/>
            </a:br>
            <a:r>
              <a:rPr lang="fr-FR" sz="5400" dirty="0"/>
              <a:t>OBJECTIFS</a:t>
            </a:r>
            <a:endParaRPr lang="fr-FR" dirty="0"/>
          </a:p>
        </p:txBody>
      </p:sp>
    </p:spTree>
    <p:extLst>
      <p:ext uri="{BB962C8B-B14F-4D97-AF65-F5344CB8AC3E}">
        <p14:creationId xmlns:p14="http://schemas.microsoft.com/office/powerpoint/2010/main" val="301066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AB378-F5D9-471C-8AE6-06F92B166ED2}"/>
              </a:ext>
            </a:extLst>
          </p:cNvPr>
          <p:cNvSpPr>
            <a:spLocks noGrp="1"/>
          </p:cNvSpPr>
          <p:nvPr>
            <p:ph type="title"/>
          </p:nvPr>
        </p:nvSpPr>
        <p:spPr/>
        <p:txBody>
          <a:bodyPr rtlCol="0"/>
          <a:lstStyle/>
          <a:p>
            <a:pPr algn="ctr" rtl="0"/>
            <a:r>
              <a:rPr lang="fr-FR" dirty="0"/>
              <a:t>Projets attendus</a:t>
            </a:r>
          </a:p>
        </p:txBody>
      </p:sp>
      <p:sp>
        <p:nvSpPr>
          <p:cNvPr id="4" name="Espace réservé du contenu 3">
            <a:extLst>
              <a:ext uri="{FF2B5EF4-FFF2-40B4-BE49-F238E27FC236}">
                <a16:creationId xmlns:a16="http://schemas.microsoft.com/office/drawing/2014/main" id="{475AA5E8-E53D-49B7-B3E3-D94DC23F1FF5}"/>
              </a:ext>
            </a:extLst>
          </p:cNvPr>
          <p:cNvSpPr>
            <a:spLocks noGrp="1"/>
          </p:cNvSpPr>
          <p:nvPr>
            <p:ph idx="1"/>
          </p:nvPr>
        </p:nvSpPr>
        <p:spPr>
          <a:xfrm>
            <a:off x="838200" y="2236441"/>
            <a:ext cx="10515600" cy="4351338"/>
          </a:xfrm>
        </p:spPr>
        <p:txBody>
          <a:bodyPr/>
          <a:lstStyle/>
          <a:p>
            <a:r>
              <a:rPr lang="fr-FR" dirty="0"/>
              <a:t>Il s’agit d’un site e-Commerce de vente de jeux vidéo. Les utilisateurs peuvent acheter des jeux vidéo. Lorsqu’un utilisateur en achète un, il recevra un email avec le code pour activer son jeu sur sa plateforme (PC, Xbox, PlayStation, …) ainsi qu’une facture en PDF. Cette facture se retrouvera également dans son espace membre sur le site. Un membre ne peut acheter un jeu que s’il dispose d’un solde suffisant. Également, les jeux ont une quantité définie, il faudra vérifier le stock avant d’autoriser un achat.</a:t>
            </a:r>
          </a:p>
          <a:p>
            <a:endParaRPr lang="fr-FR" dirty="0"/>
          </a:p>
          <a:p>
            <a:r>
              <a:rPr lang="fr-FR" dirty="0"/>
              <a:t>Un espace administration permet de gérer les jeux en vente et les informations des membres.</a:t>
            </a:r>
          </a:p>
          <a:p>
            <a:endParaRPr lang="fr-FR" dirty="0"/>
          </a:p>
          <a:p>
            <a:r>
              <a:rPr lang="fr-FR" dirty="0"/>
              <a:t>Composés d’une page Catalogue, Produit, Panier d’achat, Espace membre, Inscription/Connexion, </a:t>
            </a:r>
            <a:r>
              <a:rPr lang="fr-FR" dirty="0" err="1"/>
              <a:t>Dashbaord</a:t>
            </a:r>
            <a:r>
              <a:rPr lang="fr-FR" dirty="0"/>
              <a:t>, Membre, Jeux</a:t>
            </a:r>
          </a:p>
          <a:p>
            <a:endParaRPr lang="fr-FR" dirty="0"/>
          </a:p>
          <a:p>
            <a:r>
              <a:rPr lang="fr-FR" dirty="0"/>
              <a:t>Avec comme fonctionnalités : un système de pagination, de recherche, CRUD (</a:t>
            </a:r>
            <a:r>
              <a:rPr lang="fr-FR" dirty="0" err="1"/>
              <a:t>create,read,update,delete</a:t>
            </a:r>
            <a:r>
              <a:rPr lang="fr-FR" dirty="0"/>
              <a:t>) d’informations, formulaire d’avis, d’inscription, de connexion, de modification membre, de jeux, envoi d’email</a:t>
            </a:r>
          </a:p>
        </p:txBody>
      </p:sp>
    </p:spTree>
    <p:extLst>
      <p:ext uri="{BB962C8B-B14F-4D97-AF65-F5344CB8AC3E}">
        <p14:creationId xmlns:p14="http://schemas.microsoft.com/office/powerpoint/2010/main" val="19430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F3B43-7486-4428-8C66-03A291B1E081}"/>
              </a:ext>
            </a:extLst>
          </p:cNvPr>
          <p:cNvSpPr>
            <a:spLocks noGrp="1"/>
          </p:cNvSpPr>
          <p:nvPr>
            <p:ph type="title"/>
          </p:nvPr>
        </p:nvSpPr>
        <p:spPr>
          <a:xfrm>
            <a:off x="838200" y="2766218"/>
            <a:ext cx="10515600" cy="1325563"/>
          </a:xfrm>
        </p:spPr>
        <p:txBody>
          <a:bodyPr/>
          <a:lstStyle/>
          <a:p>
            <a:pPr algn="ctr"/>
            <a:r>
              <a:rPr lang="fr-FR" dirty="0"/>
              <a:t>Résultats</a:t>
            </a:r>
          </a:p>
        </p:txBody>
      </p:sp>
    </p:spTree>
    <p:extLst>
      <p:ext uri="{BB962C8B-B14F-4D97-AF65-F5344CB8AC3E}">
        <p14:creationId xmlns:p14="http://schemas.microsoft.com/office/powerpoint/2010/main" val="1173288181"/>
      </p:ext>
    </p:extLst>
  </p:cSld>
  <p:clrMapOvr>
    <a:masterClrMapping/>
  </p:clrMapOvr>
</p:sld>
</file>

<file path=ppt/theme/theme1.xml><?xml version="1.0" encoding="utf-8"?>
<a:theme xmlns:a="http://schemas.openxmlformats.org/drawingml/2006/main" name="Thème Office">
  <a:themeElements>
    <a:clrScheme name="MS-Theme-Flower">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MS-Theme-Flow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67484_TF78544816.potx" id="{DE2B7DFA-CA61-4232-A88F-0EEAB0B042AC}" vid="{5FDB7B60-48C3-4396-923D-83E71BCE1A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contemporaine pour conférence</Template>
  <TotalTime>208</TotalTime>
  <Words>560</Words>
  <Application>Microsoft Office PowerPoint</Application>
  <PresentationFormat>Grand écran</PresentationFormat>
  <Paragraphs>73</Paragraphs>
  <Slides>25</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Garamond</vt:lpstr>
      <vt:lpstr>Wingdings</vt:lpstr>
      <vt:lpstr>Thème Office</vt:lpstr>
      <vt:lpstr>Rapport de projet PROJET DEV  WEB</vt:lpstr>
      <vt:lpstr>Vue d’ensemble</vt:lpstr>
      <vt:lpstr>      Etudiants        en B2</vt:lpstr>
      <vt:lpstr>Notre Projet</vt:lpstr>
      <vt:lpstr>UNE DÉFINITION</vt:lpstr>
      <vt:lpstr>Qu’est-ce qu’un E-Commerce</vt:lpstr>
      <vt:lpstr> OBJECTIFS</vt:lpstr>
      <vt:lpstr>Projets attendus</vt:lpstr>
      <vt:lpstr>Résultats</vt:lpstr>
      <vt:lpstr>Architecture du site</vt:lpstr>
      <vt:lpstr>Création du projet Laravel</vt:lpstr>
      <vt:lpstr>Présentation PowerPoint</vt:lpstr>
      <vt:lpstr>Présentation PowerPoint</vt:lpstr>
      <vt:lpstr>Aperçu general du site</vt:lpstr>
      <vt:lpstr>Page Catalogue</vt:lpstr>
      <vt:lpstr>Page Produit</vt:lpstr>
      <vt:lpstr>Page inscription</vt:lpstr>
      <vt:lpstr>Page Connexion</vt:lpstr>
      <vt:lpstr>Page contact</vt:lpstr>
      <vt:lpstr>Page panier</vt:lpstr>
      <vt:lpstr>Page admin</vt:lpstr>
      <vt:lpstr>Présentation PowerPoint</vt:lpstr>
      <vt:lpstr>Présentation PowerPoint</vt:lpstr>
      <vt:lpstr>Présentation du site</vt:lpstr>
      <vt:lpstr>Merci de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projet PROJET DEV  WEB</dc:title>
  <dc:creator>Guillaume Dupuy</dc:creator>
  <cp:lastModifiedBy>Guillaume Dupuy</cp:lastModifiedBy>
  <cp:revision>6</cp:revision>
  <dcterms:created xsi:type="dcterms:W3CDTF">2021-01-28T15:23:17Z</dcterms:created>
  <dcterms:modified xsi:type="dcterms:W3CDTF">2021-01-28T20:22:42Z</dcterms:modified>
</cp:coreProperties>
</file>