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70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D1D6-BA65-4535-B3AE-251E760D69D3}" type="datetimeFigureOut">
              <a:rPr lang="fr-FR" smtClean="0"/>
              <a:t>06/12/2018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2E44-D8B4-4ABC-A1D1-B8564326E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A06764A-80B0-4DE9-B034-4A9AD7AF27D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1A4E-7402-4F9F-A25F-C724307D03B2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E374-CE10-4AE0-ADD0-6FDE5D38CED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1ED-0623-4F2D-8217-AFD084C00CB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8D3B-AF9D-437A-A75E-4C30EEB98D0E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9028-FAE6-4A79-B80A-AEE48887843C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C390-6CA5-4148-8F72-26743C159A75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DBE2-6599-4A3F-A1B9-1016ABD47E83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8799-C314-4045-B062-E8214378205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9CD-DAE7-4122-B383-EA274AF55E78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27F-8CAA-4046-8E44-341AC3E5571F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5CD4-99BB-4D3F-B004-BFA294BA5D18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39CC-22F5-4023-87AA-CF11BF6A5F77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DF9E-23DD-453B-8971-958446929B98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379A-1BED-4D74-A27A-FFA03FAEBF25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8698-68C7-415A-938D-C898C1AB7DD9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B074-7EF5-4B18-8CA4-3DDF561392D1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74F4E4-5ED2-4B06-A4D6-5DA684894CEA}" type="datetime1">
              <a:rPr lang="en-US" smtClean="0"/>
              <a:t>12/6/2018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tbr.cz/studis/student.phtml?gm=gm_detail_predmetu&amp;apid=19934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kUYMvdTPw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hlinkClick r:id="rId2"/>
              </a:rPr>
              <a:t>Project presentation</a:t>
            </a:r>
            <a:r>
              <a:rPr lang="en-US" b="1" smtClean="0">
                <a:solidFill>
                  <a:schemeClr val="bg1"/>
                </a:solidFill>
                <a:hlinkClick r:id="rId2"/>
              </a:rPr>
              <a:t>: </a:t>
            </a:r>
            <a:br>
              <a:rPr lang="en-US" b="1" smtClean="0">
                <a:solidFill>
                  <a:schemeClr val="bg1"/>
                </a:solidFill>
                <a:hlinkClick r:id="rId2"/>
              </a:rPr>
            </a:br>
            <a:r>
              <a:rPr lang="en-US" b="1" smtClean="0">
                <a:solidFill>
                  <a:schemeClr val="bg1"/>
                </a:solidFill>
                <a:hlinkClick r:id="rId2"/>
              </a:rPr>
              <a:t>Date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and time clock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Cesmeli</a:t>
            </a:r>
            <a:r>
              <a:rPr lang="fr-FR" dirty="0" smtClean="0"/>
              <a:t> </a:t>
            </a:r>
            <a:r>
              <a:rPr lang="fr-FR" dirty="0" err="1" smtClean="0"/>
              <a:t>ibrahim</a:t>
            </a:r>
            <a:r>
              <a:rPr lang="fr-FR" dirty="0" smtClean="0"/>
              <a:t> </a:t>
            </a:r>
            <a:r>
              <a:rPr lang="fr-FR" dirty="0" err="1" smtClean="0"/>
              <a:t>mert</a:t>
            </a:r>
            <a:r>
              <a:rPr lang="fr-FR" dirty="0" smtClean="0"/>
              <a:t>, Dussol Guillaume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EEPROM to store and </a:t>
            </a:r>
            <a:r>
              <a:rPr lang="fr-FR" dirty="0" err="1" smtClean="0"/>
              <a:t>load</a:t>
            </a:r>
            <a:r>
              <a:rPr lang="fr-FR" dirty="0" smtClean="0"/>
              <a:t> date, time and </a:t>
            </a:r>
            <a:r>
              <a:rPr lang="fr-FR" dirty="0" err="1" smtClean="0"/>
              <a:t>alarms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Alarms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Chronometer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Timer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8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itself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smtClean="0"/>
              <a:t>project </a:t>
            </a:r>
            <a:r>
              <a:rPr lang="fr-FR" dirty="0" smtClean="0"/>
              <a:t>goal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an application </a:t>
            </a:r>
            <a:r>
              <a:rPr lang="fr-FR" dirty="0" err="1" smtClean="0"/>
              <a:t>with</a:t>
            </a:r>
            <a:r>
              <a:rPr lang="fr-FR" dirty="0" smtClean="0"/>
              <a:t>:</a:t>
            </a:r>
          </a:p>
          <a:p>
            <a:r>
              <a:rPr lang="fr-FR" dirty="0" smtClean="0"/>
              <a:t>Time</a:t>
            </a:r>
          </a:p>
          <a:p>
            <a:r>
              <a:rPr lang="fr-FR" dirty="0" smtClean="0"/>
              <a:t>Date</a:t>
            </a:r>
          </a:p>
          <a:p>
            <a:r>
              <a:rPr lang="fr-FR" dirty="0" err="1" smtClean="0"/>
              <a:t>Alarms</a:t>
            </a:r>
            <a:endParaRPr lang="fr-FR" dirty="0" smtClean="0"/>
          </a:p>
          <a:p>
            <a:r>
              <a:rPr lang="fr-FR" dirty="0" err="1" smtClean="0"/>
              <a:t>Chronometer</a:t>
            </a:r>
            <a:endParaRPr lang="fr-FR" dirty="0" smtClean="0"/>
          </a:p>
          <a:p>
            <a:r>
              <a:rPr lang="fr-FR" dirty="0" smtClean="0"/>
              <a:t>Timer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/>
              <a:t> ATmega328/P </a:t>
            </a:r>
            <a:r>
              <a:rPr lang="fr-FR" dirty="0" err="1" smtClean="0"/>
              <a:t>microcontroller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LCD </a:t>
            </a:r>
            <a:r>
              <a:rPr lang="fr-FR" dirty="0" err="1" smtClean="0"/>
              <a:t>Keypad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DS3231 RTC </a:t>
            </a:r>
            <a:r>
              <a:rPr lang="fr-FR" dirty="0" err="1" smtClean="0"/>
              <a:t>clock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89855" y="3966833"/>
            <a:ext cx="2725487" cy="19654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33" y="3473986"/>
            <a:ext cx="2197934" cy="2917853"/>
          </a:xfrm>
          <a:prstGeom prst="rect">
            <a:avLst/>
          </a:prstGeom>
        </p:spPr>
      </p:pic>
      <p:pic>
        <p:nvPicPr>
          <p:cNvPr id="8" name="Picture 2" descr="https://encrypted-tbn2.gstatic.com/shopping?q=tbn:ANd9GcQyeEI6qZ7yxV3DYbZOBfiuxkJjCulV-4e023FMuBE0FM7AYJ-xkXTvbDS-v3rqQ_Cnu1FHERdKUYY&amp;usqp=C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56" y="4877364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Get</a:t>
            </a:r>
            <a:r>
              <a:rPr lang="fr-FR" dirty="0" smtClean="0"/>
              <a:t> and display date and time</a:t>
            </a:r>
          </a:p>
          <a:p>
            <a:endParaRPr lang="fr-FR" dirty="0" smtClean="0"/>
          </a:p>
          <a:p>
            <a:r>
              <a:rPr lang="fr-FR" dirty="0" smtClean="0"/>
              <a:t>Interactive menu</a:t>
            </a:r>
          </a:p>
          <a:p>
            <a:endParaRPr lang="fr-FR" dirty="0" smtClean="0"/>
          </a:p>
          <a:p>
            <a:r>
              <a:rPr lang="fr-FR" dirty="0" smtClean="0"/>
              <a:t>Set time / date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14" y="4438650"/>
            <a:ext cx="6524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 menu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1" y="3161077"/>
            <a:ext cx="6524625" cy="15811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1" y="3161077"/>
            <a:ext cx="6524625" cy="15811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1" y="3161077"/>
            <a:ext cx="6524625" cy="15811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1" y="3161077"/>
            <a:ext cx="6524625" cy="158115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21" y="3161077"/>
            <a:ext cx="6524625" cy="1581150"/>
          </a:xfrm>
        </p:spPr>
      </p:pic>
    </p:spTree>
    <p:extLst>
      <p:ext uri="{BB962C8B-B14F-4D97-AF65-F5344CB8AC3E}">
        <p14:creationId xmlns:p14="http://schemas.microsoft.com/office/powerpoint/2010/main" val="34090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 menu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929" y="2302625"/>
            <a:ext cx="7018143" cy="40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 time / date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2730500"/>
            <a:ext cx="6524625" cy="158115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2730500"/>
            <a:ext cx="6524625" cy="15811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14" y="4810689"/>
            <a:ext cx="6524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 time </a:t>
            </a:r>
            <a:r>
              <a:rPr lang="fr-FR" dirty="0" smtClean="0"/>
              <a:t>/ date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30" y="2294409"/>
            <a:ext cx="3345660" cy="409743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>
                <a:hlinkClick r:id="rId2"/>
              </a:rPr>
              <a:t>https://youtu.be/dkUYMvdTPwQ</a:t>
            </a:r>
            <a:endParaRPr lang="fr-FR" u="sng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Cesmeli, Dussol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484</TotalTime>
  <Words>134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Salle d’ions</vt:lpstr>
      <vt:lpstr>Project presentation:  Date and time clock </vt:lpstr>
      <vt:lpstr>Project itself</vt:lpstr>
      <vt:lpstr>Material used</vt:lpstr>
      <vt:lpstr>Current state of the project</vt:lpstr>
      <vt:lpstr>Interactive menu</vt:lpstr>
      <vt:lpstr>Interactive menu</vt:lpstr>
      <vt:lpstr>Set time / date</vt:lpstr>
      <vt:lpstr>Set time / date</vt:lpstr>
      <vt:lpstr>Demo</vt:lpstr>
      <vt:lpstr>What we would like to do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Dussol</dc:creator>
  <cp:lastModifiedBy>Guillaume Dussol</cp:lastModifiedBy>
  <cp:revision>19</cp:revision>
  <dcterms:created xsi:type="dcterms:W3CDTF">2018-12-05T22:02:32Z</dcterms:created>
  <dcterms:modified xsi:type="dcterms:W3CDTF">2018-12-06T12:27:34Z</dcterms:modified>
</cp:coreProperties>
</file>