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02/11/2017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02/11/2017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02/11/2017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02/11/2017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02/11/2017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02/11/2017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02/11/2017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082C536-9456-436B-BF7B-07A4248B044E}" type="datetimeFigureOut">
              <a:rPr lang="fr-FR" smtClean="0"/>
              <a:t>02/11/2017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openclassrooms.com/projects/aidez-macgyver-a-sechapper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41075" y="476672"/>
            <a:ext cx="7406640" cy="779346"/>
          </a:xfrm>
        </p:spPr>
        <p:txBody>
          <a:bodyPr>
            <a:normAutofit/>
          </a:bodyPr>
          <a:lstStyle/>
          <a:p>
            <a:r>
              <a:rPr lang="fr-FR" sz="3200" dirty="0" smtClean="0"/>
              <a:t>Projet 3 : </a:t>
            </a:r>
            <a:r>
              <a:rPr lang="fr-FR" sz="3200" u="sng" dirty="0">
                <a:effectLst/>
                <a:hlinkClick r:id="rId2"/>
              </a:rPr>
              <a:t>Aidez </a:t>
            </a:r>
            <a:r>
              <a:rPr lang="fr-FR" sz="3200" u="sng" dirty="0" err="1">
                <a:effectLst/>
                <a:hlinkClick r:id="rId2"/>
              </a:rPr>
              <a:t>MacGyver</a:t>
            </a:r>
            <a:r>
              <a:rPr lang="fr-FR" sz="3200" u="sng" dirty="0">
                <a:effectLst/>
                <a:hlinkClick r:id="rId2"/>
              </a:rPr>
              <a:t> à s'échapper !</a:t>
            </a:r>
            <a:endParaRPr lang="fr-FR" sz="3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87624" y="1305724"/>
            <a:ext cx="7029040" cy="403825"/>
          </a:xfrm>
        </p:spPr>
        <p:txBody>
          <a:bodyPr>
            <a:noAutofit/>
          </a:bodyPr>
          <a:lstStyle/>
          <a:p>
            <a:pPr algn="ctr"/>
            <a:r>
              <a:rPr lang="fr-FR" sz="2000" i="1" dirty="0" smtClean="0"/>
              <a:t>Parcours:  Développeur d’application Python</a:t>
            </a:r>
            <a:endParaRPr lang="fr-FR" sz="2000" b="1" i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723791"/>
            <a:ext cx="4751121" cy="473016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398" y="3729268"/>
            <a:ext cx="1631628" cy="115497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708920"/>
            <a:ext cx="2635176" cy="885201"/>
          </a:xfrm>
          <a:prstGeom prst="rect">
            <a:avLst/>
          </a:prstGeom>
        </p:spPr>
      </p:pic>
      <p:sp>
        <p:nvSpPr>
          <p:cNvPr id="7" name="Sous-titre 2"/>
          <p:cNvSpPr txBox="1">
            <a:spLocks/>
          </p:cNvSpPr>
          <p:nvPr/>
        </p:nvSpPr>
        <p:spPr>
          <a:xfrm>
            <a:off x="1259528" y="5883127"/>
            <a:ext cx="2491368" cy="570824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sz="2000" dirty="0" smtClean="0"/>
              <a:t>Ferreira Guillaume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9413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Conclusion et perspective d’évolution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Problèmes rencontrées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Evolution du jeu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349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</a:p>
          <a:p>
            <a:r>
              <a:rPr lang="fr-FR" dirty="0" smtClean="0"/>
              <a:t>Démo du jeu</a:t>
            </a:r>
          </a:p>
          <a:p>
            <a:r>
              <a:rPr lang="fr-FR" dirty="0" smtClean="0"/>
              <a:t>Construction du labyrinthe</a:t>
            </a:r>
          </a:p>
          <a:p>
            <a:r>
              <a:rPr lang="fr-FR" dirty="0" smtClean="0"/>
              <a:t>Déplacement et gestion des collisions</a:t>
            </a:r>
          </a:p>
          <a:p>
            <a:r>
              <a:rPr lang="fr-FR" dirty="0" smtClean="0"/>
              <a:t>Positionnement des objets</a:t>
            </a:r>
          </a:p>
          <a:p>
            <a:r>
              <a:rPr lang="fr-FR" dirty="0" smtClean="0"/>
              <a:t>Evènement gardien</a:t>
            </a:r>
          </a:p>
          <a:p>
            <a:r>
              <a:rPr lang="fr-FR" dirty="0" smtClean="0"/>
              <a:t>Conclusion et perspective d’évolution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214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Présentation </a:t>
            </a:r>
            <a:r>
              <a:rPr lang="fr-FR" dirty="0"/>
              <a:t>du projet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Objectif</a:t>
            </a:r>
          </a:p>
          <a:p>
            <a:pPr lvl="1"/>
            <a:r>
              <a:rPr lang="fr-FR" dirty="0"/>
              <a:t>Savoir utiliser le langage orienté objet</a:t>
            </a:r>
          </a:p>
          <a:p>
            <a:pPr lvl="1"/>
            <a:r>
              <a:rPr lang="fr-FR" dirty="0"/>
              <a:t>Partager son code source sur </a:t>
            </a:r>
            <a:r>
              <a:rPr lang="fr-FR" dirty="0" err="1" smtClean="0"/>
              <a:t>github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Le projet</a:t>
            </a:r>
          </a:p>
          <a:p>
            <a:pPr lvl="1"/>
            <a:r>
              <a:rPr lang="fr-FR" dirty="0" smtClean="0"/>
              <a:t>Mac </a:t>
            </a:r>
            <a:r>
              <a:rPr lang="fr-FR" dirty="0" err="1" smtClean="0"/>
              <a:t>Gayver</a:t>
            </a:r>
            <a:r>
              <a:rPr lang="fr-FR" dirty="0" smtClean="0"/>
              <a:t> doit se déplacer dans un labyrinthe en ramassant des objets afin de pouvoir se présenter devant le gardien pour qu’il le laisse passer</a:t>
            </a:r>
          </a:p>
          <a:p>
            <a:pPr lvl="1"/>
            <a:r>
              <a:rPr lang="fr-FR" dirty="0" smtClean="0"/>
              <a:t>Librairie utilisée</a:t>
            </a:r>
          </a:p>
          <a:p>
            <a:pPr lvl="1"/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FR" dirty="0"/>
          </a:p>
          <a:p>
            <a:pPr marL="402336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758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572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Construction du labyrinthe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05" y="915944"/>
            <a:ext cx="2078169" cy="206900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174893"/>
            <a:ext cx="4320480" cy="75344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215155" y="119675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Deux fichiers .</a:t>
            </a:r>
            <a:r>
              <a:rPr lang="fr-FR" dirty="0" err="1" smtClean="0"/>
              <a:t>txt</a:t>
            </a:r>
            <a:r>
              <a:rPr lang="fr-FR" dirty="0" smtClean="0"/>
              <a:t> décrivent le labyrinthe.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043608" y="1805561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DroitLab.txt</a:t>
            </a:r>
            <a:endParaRPr lang="fr-FR" b="1" u="sng" dirty="0"/>
          </a:p>
        </p:txBody>
      </p:sp>
      <p:sp>
        <p:nvSpPr>
          <p:cNvPr id="8" name="ZoneTexte 7"/>
          <p:cNvSpPr txBox="1"/>
          <p:nvPr/>
        </p:nvSpPr>
        <p:spPr>
          <a:xfrm>
            <a:off x="1115616" y="2960894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Divise en 4 chaque image et donne un droit de passage en fonction des murs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814" y="3755016"/>
            <a:ext cx="720080" cy="72008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160271" y="3945779"/>
            <a:ext cx="4491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/>
              <a:t>Exemple : HG=</a:t>
            </a:r>
            <a:r>
              <a:rPr lang="fr-FR" sz="1600" i="1" dirty="0" err="1" smtClean="0"/>
              <a:t>True</a:t>
            </a:r>
            <a:r>
              <a:rPr lang="fr-FR" sz="1600" i="1" dirty="0" smtClean="0"/>
              <a:t> HD=</a:t>
            </a:r>
            <a:r>
              <a:rPr lang="fr-FR" sz="1600" i="1" dirty="0" err="1" smtClean="0"/>
              <a:t>True</a:t>
            </a:r>
            <a:r>
              <a:rPr lang="fr-FR" sz="1600" i="1" dirty="0" smtClean="0"/>
              <a:t> BG=False BD =</a:t>
            </a:r>
            <a:r>
              <a:rPr lang="fr-FR" sz="1600" i="1" dirty="0" err="1" smtClean="0"/>
              <a:t>True</a:t>
            </a:r>
            <a:endParaRPr lang="fr-FR" sz="1600" i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043608" y="508518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Mac.txt</a:t>
            </a:r>
            <a:endParaRPr lang="fr-FR" b="1" u="sng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743" y="5454515"/>
            <a:ext cx="2381250" cy="1038225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066203" y="5650461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Positionne chaque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839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Déplacement et gestion des collisions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833" y="1452523"/>
            <a:ext cx="1304925" cy="1257300"/>
          </a:xfrm>
        </p:spPr>
      </p:pic>
      <p:sp>
        <p:nvSpPr>
          <p:cNvPr id="5" name="ZoneTexte 4"/>
          <p:cNvSpPr txBox="1"/>
          <p:nvPr/>
        </p:nvSpPr>
        <p:spPr>
          <a:xfrm>
            <a:off x="1475656" y="1619508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déplacement est géré à chaque pression sur une flèche directionnel du clavier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64" y="2542838"/>
            <a:ext cx="2924175" cy="8382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073" y="4039344"/>
            <a:ext cx="1885950" cy="6096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547664" y="3379581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augmente ou décrémente la position de l’image en fonction du déplacement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69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Déplacement et gestion des collisions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780928"/>
            <a:ext cx="7499350" cy="237494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750012" y="1988840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regarde ensuite ou est situé Mac </a:t>
            </a:r>
            <a:r>
              <a:rPr lang="fr-FR" dirty="0" err="1" smtClean="0"/>
              <a:t>Gayver</a:t>
            </a:r>
            <a:r>
              <a:rPr lang="fr-FR" dirty="0" smtClean="0"/>
              <a:t> afin de savoir si il a le droit d avancer ou pas.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910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Positionnement des objets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Objets positionnés aléatoirement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31" y="2538707"/>
            <a:ext cx="6546053" cy="12724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22" y="4281561"/>
            <a:ext cx="6480720" cy="254656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691679" y="1988840"/>
            <a:ext cx="3368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crée une liste Objets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801325" y="3925191"/>
            <a:ext cx="625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les place de la même façon que la gestion des collisions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597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Evènements </a:t>
            </a:r>
            <a:r>
              <a:rPr lang="fr-FR" dirty="0"/>
              <a:t>gardien</a:t>
            </a:r>
            <a:br>
              <a:rPr lang="fr-FR" dirty="0"/>
            </a:b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987824" y="125817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er présentation  devant le gardien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850437" y="2996952"/>
            <a:ext cx="382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 </a:t>
            </a:r>
            <a:r>
              <a:rPr lang="fr-FR" dirty="0" err="1" smtClean="0"/>
              <a:t>ième</a:t>
            </a:r>
            <a:r>
              <a:rPr lang="fr-FR" dirty="0" smtClean="0"/>
              <a:t> présentation  devant le gardien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2957647" y="2021988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148064" y="2021988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335488" y="3565465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001144" y="3565465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138563" y="4357552"/>
            <a:ext cx="1224136" cy="799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714595" y="4337879"/>
            <a:ext cx="1389856" cy="83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2841340" y="5157192"/>
            <a:ext cx="382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 </a:t>
            </a:r>
            <a:r>
              <a:rPr lang="fr-FR" dirty="0" err="1" smtClean="0"/>
              <a:t>ième</a:t>
            </a:r>
            <a:r>
              <a:rPr lang="fr-FR" dirty="0" smtClean="0"/>
              <a:t> présentation  devant le gardien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3040151" y="5733256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335488" y="5733256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5335488" y="2069896"/>
            <a:ext cx="8926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6 Objets ramassés, Victoire</a:t>
            </a:r>
            <a:endParaRPr lang="fr-FR" sz="1100" dirty="0"/>
          </a:p>
        </p:txBody>
      </p:sp>
      <p:sp>
        <p:nvSpPr>
          <p:cNvPr id="20" name="ZoneTexte 19"/>
          <p:cNvSpPr txBox="1"/>
          <p:nvPr/>
        </p:nvSpPr>
        <p:spPr>
          <a:xfrm>
            <a:off x="2957647" y="2045942"/>
            <a:ext cx="12241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Inferieure à 6 Objets ramassés, Gardien en colère</a:t>
            </a:r>
            <a:endParaRPr lang="fr-FR" sz="1100" dirty="0"/>
          </a:p>
        </p:txBody>
      </p:sp>
      <p:sp>
        <p:nvSpPr>
          <p:cNvPr id="21" name="ZoneTexte 20"/>
          <p:cNvSpPr txBox="1"/>
          <p:nvPr/>
        </p:nvSpPr>
        <p:spPr>
          <a:xfrm>
            <a:off x="5487888" y="3565465"/>
            <a:ext cx="8926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6 Objets ramassés, Victoire</a:t>
            </a:r>
            <a:endParaRPr lang="fr-FR" sz="1100" dirty="0"/>
          </a:p>
        </p:txBody>
      </p:sp>
      <p:sp>
        <p:nvSpPr>
          <p:cNvPr id="22" name="ZoneTexte 21"/>
          <p:cNvSpPr txBox="1"/>
          <p:nvPr/>
        </p:nvSpPr>
        <p:spPr>
          <a:xfrm>
            <a:off x="5479504" y="5757210"/>
            <a:ext cx="8926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6 Objets ramassés, Victoire</a:t>
            </a:r>
            <a:endParaRPr lang="fr-FR" sz="1100" dirty="0"/>
          </a:p>
        </p:txBody>
      </p:sp>
      <p:sp>
        <p:nvSpPr>
          <p:cNvPr id="25" name="ZoneTexte 24"/>
          <p:cNvSpPr txBox="1"/>
          <p:nvPr/>
        </p:nvSpPr>
        <p:spPr>
          <a:xfrm>
            <a:off x="2987824" y="3565465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Inferieure à 6 Objets ramassés, </a:t>
            </a:r>
            <a:endParaRPr lang="fr-FR" sz="1100" dirty="0"/>
          </a:p>
        </p:txBody>
      </p:sp>
      <p:sp>
        <p:nvSpPr>
          <p:cNvPr id="26" name="ZoneTexte 25"/>
          <p:cNvSpPr txBox="1"/>
          <p:nvPr/>
        </p:nvSpPr>
        <p:spPr>
          <a:xfrm>
            <a:off x="2119416" y="4357552"/>
            <a:ext cx="14311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Objets ramassés &gt;</a:t>
            </a:r>
            <a:r>
              <a:rPr lang="fr-FR" sz="1100" dirty="0" smtClean="0"/>
              <a:t> Objets ramassés  précédemment </a:t>
            </a:r>
          </a:p>
          <a:p>
            <a:r>
              <a:rPr lang="fr-FR" sz="1100" dirty="0" smtClean="0"/>
              <a:t>Gardien en colère</a:t>
            </a:r>
          </a:p>
          <a:p>
            <a:endParaRPr lang="fr-FR" sz="1100" dirty="0"/>
          </a:p>
        </p:txBody>
      </p:sp>
      <p:sp>
        <p:nvSpPr>
          <p:cNvPr id="27" name="ZoneTexte 26"/>
          <p:cNvSpPr txBox="1"/>
          <p:nvPr/>
        </p:nvSpPr>
        <p:spPr>
          <a:xfrm>
            <a:off x="3714595" y="4337879"/>
            <a:ext cx="149584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Objets ramassés =</a:t>
            </a:r>
            <a:r>
              <a:rPr lang="fr-FR" sz="1100" dirty="0" smtClean="0"/>
              <a:t> Objets ramassés  précédemment </a:t>
            </a:r>
          </a:p>
          <a:p>
            <a:r>
              <a:rPr lang="fr-FR" sz="1100" dirty="0" smtClean="0"/>
              <a:t>Gardien très en colère</a:t>
            </a:r>
          </a:p>
          <a:p>
            <a:endParaRPr lang="fr-FR" sz="1100" dirty="0"/>
          </a:p>
        </p:txBody>
      </p:sp>
      <p:sp>
        <p:nvSpPr>
          <p:cNvPr id="28" name="ZoneTexte 27"/>
          <p:cNvSpPr txBox="1"/>
          <p:nvPr/>
        </p:nvSpPr>
        <p:spPr>
          <a:xfrm>
            <a:off x="3040418" y="5733256"/>
            <a:ext cx="12241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Inferieure à 6 Objets ramassés, Perdu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05197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127</TotalTime>
  <Words>285</Words>
  <Application>Microsoft Office PowerPoint</Application>
  <PresentationFormat>Affichage à l'écran (4:3)</PresentationFormat>
  <Paragraphs>60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Solstice</vt:lpstr>
      <vt:lpstr>Projet 3 : Aidez MacGyver à s'échapper !</vt:lpstr>
      <vt:lpstr>Sommaire</vt:lpstr>
      <vt:lpstr> Présentation du projet  </vt:lpstr>
      <vt:lpstr>Démo</vt:lpstr>
      <vt:lpstr>Construction du labyrinthe </vt:lpstr>
      <vt:lpstr>Déplacement et gestion des collisions </vt:lpstr>
      <vt:lpstr>Déplacement et gestion des collisions</vt:lpstr>
      <vt:lpstr>Positionnement des objets </vt:lpstr>
      <vt:lpstr>Evènements gardien </vt:lpstr>
      <vt:lpstr>Conclusion et perspective d’évolution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3 : Aidez MacGyver à s'échapper !</dc:title>
  <dc:creator>Ferreira</dc:creator>
  <cp:lastModifiedBy>Ferreira</cp:lastModifiedBy>
  <cp:revision>14</cp:revision>
  <dcterms:created xsi:type="dcterms:W3CDTF">2017-11-02T04:17:46Z</dcterms:created>
  <dcterms:modified xsi:type="dcterms:W3CDTF">2017-11-02T06:25:03Z</dcterms:modified>
</cp:coreProperties>
</file>