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lassrooms.com/projects/aidez-macgyver-a-sechapp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1075" y="476672"/>
            <a:ext cx="7406640" cy="77934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Projet 3 : </a:t>
            </a:r>
            <a:r>
              <a:rPr lang="fr-FR" sz="3200" u="sng" dirty="0">
                <a:effectLst/>
                <a:hlinkClick r:id="rId2"/>
              </a:rPr>
              <a:t>Aidez </a:t>
            </a:r>
            <a:r>
              <a:rPr lang="fr-FR" sz="3200" u="sng" dirty="0" err="1">
                <a:effectLst/>
                <a:hlinkClick r:id="rId2"/>
              </a:rPr>
              <a:t>MacGyver</a:t>
            </a:r>
            <a:r>
              <a:rPr lang="fr-FR" sz="3200" u="sng" dirty="0">
                <a:effectLst/>
                <a:hlinkClick r:id="rId2"/>
              </a:rPr>
              <a:t> à s'échapper !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305724"/>
            <a:ext cx="7029040" cy="403825"/>
          </a:xfrm>
        </p:spPr>
        <p:txBody>
          <a:bodyPr>
            <a:noAutofit/>
          </a:bodyPr>
          <a:lstStyle/>
          <a:p>
            <a:pPr algn="ctr"/>
            <a:r>
              <a:rPr lang="fr-FR" sz="2000" i="1" dirty="0" smtClean="0"/>
              <a:t>Parcours:  Développeur d’application Python</a:t>
            </a:r>
            <a:endParaRPr lang="fr-FR" sz="2000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3791"/>
            <a:ext cx="4751121" cy="473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8" y="3729268"/>
            <a:ext cx="1631628" cy="1154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2635176" cy="885201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259528" y="5883127"/>
            <a:ext cx="2491368" cy="57082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 smtClean="0"/>
              <a:t>Ferreira Guillaume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4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Evènements </a:t>
            </a:r>
            <a:r>
              <a:rPr lang="fr-FR" dirty="0"/>
              <a:t>gardien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12581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 présentation  devant le gardien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0437" y="299695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57647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8064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35488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01144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38563" y="4357552"/>
            <a:ext cx="1224136" cy="79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14595" y="4337879"/>
            <a:ext cx="1389856" cy="83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1340" y="515719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40151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35488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35488" y="2069896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57647" y="2045942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Gardien en colère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487888" y="3565465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79504" y="5757210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987824" y="3565465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9416" y="4357552"/>
            <a:ext cx="14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&gt; Objets ramassés  précédemment </a:t>
            </a:r>
          </a:p>
          <a:p>
            <a:r>
              <a:rPr lang="fr-FR" sz="1100" dirty="0" smtClean="0"/>
              <a:t>Gardien en colère</a:t>
            </a:r>
          </a:p>
          <a:p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714595" y="4337879"/>
            <a:ext cx="1495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= Objets ramassés  précédemment </a:t>
            </a:r>
          </a:p>
          <a:p>
            <a:r>
              <a:rPr lang="fr-FR" sz="1100" dirty="0" smtClean="0"/>
              <a:t>Gardien très en colère</a:t>
            </a:r>
          </a:p>
          <a:p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040418" y="5733256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Perdu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1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Respect PEP8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62" y="1447800"/>
            <a:ext cx="3848025" cy="4800600"/>
          </a:xfrm>
        </p:spPr>
      </p:pic>
    </p:spTree>
    <p:extLst>
      <p:ext uri="{BB962C8B-B14F-4D97-AF65-F5344CB8AC3E}">
        <p14:creationId xmlns:p14="http://schemas.microsoft.com/office/powerpoint/2010/main" val="721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 d’évolution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rencontrées</a:t>
            </a:r>
          </a:p>
          <a:p>
            <a:pPr lvl="1"/>
            <a:r>
              <a:rPr lang="fr-FR" sz="1800" dirty="0" smtClean="0"/>
              <a:t>Elaboration de la gestion collision</a:t>
            </a:r>
          </a:p>
          <a:p>
            <a:pPr lvl="1"/>
            <a:r>
              <a:rPr lang="fr-FR" sz="1800" dirty="0" smtClean="0"/>
              <a:t>Apprentissage du langage orienté objet</a:t>
            </a:r>
            <a:endParaRPr lang="fr-FR" sz="1800" dirty="0"/>
          </a:p>
          <a:p>
            <a:endParaRPr lang="fr-FR" dirty="0" smtClean="0"/>
          </a:p>
          <a:p>
            <a:r>
              <a:rPr lang="fr-FR" dirty="0" smtClean="0"/>
              <a:t>Evolution du jeu</a:t>
            </a:r>
          </a:p>
          <a:p>
            <a:pPr lvl="1"/>
            <a:r>
              <a:rPr lang="fr-FR" sz="1600" dirty="0" smtClean="0"/>
              <a:t>Plus d’interaction avec le gardien</a:t>
            </a:r>
          </a:p>
          <a:p>
            <a:pPr lvl="1"/>
            <a:r>
              <a:rPr lang="fr-FR" sz="1600" dirty="0" smtClean="0"/>
              <a:t>Mise en place de monstre et d arme pour Mac </a:t>
            </a:r>
            <a:r>
              <a:rPr lang="fr-FR" sz="1600" dirty="0" err="1" smtClean="0"/>
              <a:t>Gyver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03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Démo du jeu</a:t>
            </a:r>
          </a:p>
          <a:p>
            <a:r>
              <a:rPr lang="fr-FR" dirty="0" smtClean="0"/>
              <a:t>Structure du projet</a:t>
            </a:r>
          </a:p>
          <a:p>
            <a:r>
              <a:rPr lang="fr-FR" dirty="0" smtClean="0"/>
              <a:t>Construction du labyrinthe</a:t>
            </a:r>
          </a:p>
          <a:p>
            <a:r>
              <a:rPr lang="fr-FR" dirty="0" smtClean="0"/>
              <a:t>Déplacement et gestion des collisions</a:t>
            </a:r>
          </a:p>
          <a:p>
            <a:r>
              <a:rPr lang="fr-FR" dirty="0" smtClean="0"/>
              <a:t>Positionnement des objets</a:t>
            </a:r>
          </a:p>
          <a:p>
            <a:r>
              <a:rPr lang="fr-FR" dirty="0" smtClean="0"/>
              <a:t>Evènements gardien</a:t>
            </a:r>
          </a:p>
          <a:p>
            <a:r>
              <a:rPr lang="fr-FR" dirty="0" smtClean="0"/>
              <a:t>Respect de la PEP8</a:t>
            </a:r>
          </a:p>
          <a:p>
            <a:r>
              <a:rPr lang="fr-FR" dirty="0" smtClean="0"/>
              <a:t>Conclusion et 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Savoir utiliser le langage orienté objet</a:t>
            </a:r>
          </a:p>
          <a:p>
            <a:pPr lvl="1"/>
            <a:r>
              <a:rPr lang="fr-FR" dirty="0"/>
              <a:t>Partager son code source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doit se déplacer dans un labyrinthe en ramassant des objets afin de pouvoir se présenter devant le gardien pour qu’il le laisse passer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5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54" y="2323887"/>
            <a:ext cx="6201641" cy="3048426"/>
          </a:xfrm>
        </p:spPr>
      </p:pic>
    </p:spTree>
    <p:extLst>
      <p:ext uri="{BB962C8B-B14F-4D97-AF65-F5344CB8AC3E}">
        <p14:creationId xmlns:p14="http://schemas.microsoft.com/office/powerpoint/2010/main" val="231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du labyrinthe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05" y="915944"/>
            <a:ext cx="2078169" cy="2069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4893"/>
            <a:ext cx="4320480" cy="7534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5155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fichiers .</a:t>
            </a:r>
            <a:r>
              <a:rPr lang="fr-FR" dirty="0" err="1" smtClean="0"/>
              <a:t>txt</a:t>
            </a:r>
            <a:r>
              <a:rPr lang="fr-FR" dirty="0" smtClean="0"/>
              <a:t> décrivent le labyrinthe.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18055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DroitLab.txt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96089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Divise en 4 chaque image et donne un droit de passage en fonction des murs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14" y="3755016"/>
            <a:ext cx="720080" cy="7200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271" y="3945779"/>
            <a:ext cx="44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Exemple : HG=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HD=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BG=False BD =</a:t>
            </a:r>
            <a:r>
              <a:rPr lang="fr-FR" sz="1600" i="1" dirty="0" err="1" smtClean="0"/>
              <a:t>True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Mac.txt</a:t>
            </a:r>
            <a:endParaRPr lang="fr-FR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5454515"/>
            <a:ext cx="2381250" cy="10382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66203" y="56504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Positionne chaque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90" y="949745"/>
            <a:ext cx="1304925" cy="1257300"/>
          </a:xfrm>
        </p:spPr>
      </p:pic>
      <p:sp>
        <p:nvSpPr>
          <p:cNvPr id="5" name="ZoneTexte 4"/>
          <p:cNvSpPr txBox="1"/>
          <p:nvPr/>
        </p:nvSpPr>
        <p:spPr>
          <a:xfrm>
            <a:off x="1439652" y="134076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déplacement est géré à chaque pression sur une flèche directionnel du clavier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47664" y="337958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augmente ou décrémente la position de l’image en fonction du déplacement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189734"/>
            <a:ext cx="4674626" cy="1592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7" y="2207045"/>
            <a:ext cx="7052847" cy="11725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6" y="4059836"/>
            <a:ext cx="4797352" cy="10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7499350" cy="23749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0012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regarde ensuite ou est situé Mac </a:t>
            </a:r>
            <a:r>
              <a:rPr lang="fr-FR" dirty="0" err="1" smtClean="0"/>
              <a:t>Gayver</a:t>
            </a:r>
            <a:r>
              <a:rPr lang="fr-FR" dirty="0" smtClean="0"/>
              <a:t> afin de savoir si il a le droit d avancer ou pas.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5171"/>
            <a:ext cx="7956376" cy="2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Positionnement des objets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positionnés aléatoirement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91679" y="1988840"/>
            <a:ext cx="33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0281" y="5052618"/>
            <a:ext cx="6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les place de la même façon que la gestion des collisions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58172"/>
            <a:ext cx="55062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294</TotalTime>
  <Words>316</Words>
  <Application>Microsoft Office PowerPoint</Application>
  <PresentationFormat>Affichage à l'écran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Solstice</vt:lpstr>
      <vt:lpstr>Projet 3 : Aidez MacGyver à s'échapper !</vt:lpstr>
      <vt:lpstr>Sommaire</vt:lpstr>
      <vt:lpstr> Présentation du projet  </vt:lpstr>
      <vt:lpstr>Démo</vt:lpstr>
      <vt:lpstr>Structure du Projet</vt:lpstr>
      <vt:lpstr>Construction du labyrinthe </vt:lpstr>
      <vt:lpstr>Déplacement et gestion des collisions </vt:lpstr>
      <vt:lpstr>Déplacement et gestion des collisions</vt:lpstr>
      <vt:lpstr>Positionnement des objets </vt:lpstr>
      <vt:lpstr>Evènements gardien </vt:lpstr>
      <vt:lpstr>Respect PEP8</vt:lpstr>
      <vt:lpstr>Conclusion et perspective d’évolution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Aidez MacGyver à s'échapper !</dc:title>
  <dc:creator>Ferreira</dc:creator>
  <cp:lastModifiedBy>Ferreira</cp:lastModifiedBy>
  <cp:revision>24</cp:revision>
  <dcterms:created xsi:type="dcterms:W3CDTF">2017-11-02T04:17:46Z</dcterms:created>
  <dcterms:modified xsi:type="dcterms:W3CDTF">2017-12-04T17:06:06Z</dcterms:modified>
</cp:coreProperties>
</file>