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82C536-9456-436B-BF7B-07A4248B044E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classrooms.com/projects/aidez-macgyver-a-sechapp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1075" y="476672"/>
            <a:ext cx="7406640" cy="77934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Projet 3 : </a:t>
            </a:r>
            <a:r>
              <a:rPr lang="fr-FR" sz="3200" u="sng" dirty="0">
                <a:effectLst/>
                <a:hlinkClick r:id="rId2"/>
              </a:rPr>
              <a:t>Aidez </a:t>
            </a:r>
            <a:r>
              <a:rPr lang="fr-FR" sz="3200" u="sng" dirty="0" err="1">
                <a:effectLst/>
                <a:hlinkClick r:id="rId2"/>
              </a:rPr>
              <a:t>MacGyver</a:t>
            </a:r>
            <a:r>
              <a:rPr lang="fr-FR" sz="3200" u="sng" dirty="0">
                <a:effectLst/>
                <a:hlinkClick r:id="rId2"/>
              </a:rPr>
              <a:t> à s'échapper !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305724"/>
            <a:ext cx="7029040" cy="403825"/>
          </a:xfrm>
        </p:spPr>
        <p:txBody>
          <a:bodyPr>
            <a:noAutofit/>
          </a:bodyPr>
          <a:lstStyle/>
          <a:p>
            <a:pPr algn="ctr"/>
            <a:r>
              <a:rPr lang="fr-FR" sz="2000" i="1" dirty="0" smtClean="0"/>
              <a:t>Parcours:  Développeur d’application Python</a:t>
            </a:r>
            <a:endParaRPr lang="fr-FR" sz="2000" b="1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23791"/>
            <a:ext cx="4751121" cy="47301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98" y="3729268"/>
            <a:ext cx="1631628" cy="1154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2635176" cy="885201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259528" y="5883127"/>
            <a:ext cx="2491368" cy="57082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000" dirty="0" smtClean="0"/>
              <a:t>Ferreira Guillaume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41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 et perspective d’évolution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 rencontrées</a:t>
            </a:r>
          </a:p>
          <a:p>
            <a:pPr lvl="1"/>
            <a:r>
              <a:rPr lang="fr-FR" sz="1800" dirty="0" smtClean="0"/>
              <a:t>Elaboration de la gestion collision</a:t>
            </a:r>
          </a:p>
          <a:p>
            <a:pPr lvl="1"/>
            <a:r>
              <a:rPr lang="fr-FR" sz="1800" dirty="0" smtClean="0"/>
              <a:t>Apprentissage du langage orienté objet</a:t>
            </a:r>
            <a:endParaRPr lang="fr-FR" sz="1800" dirty="0"/>
          </a:p>
          <a:p>
            <a:endParaRPr lang="fr-FR" dirty="0" smtClean="0"/>
          </a:p>
          <a:p>
            <a:r>
              <a:rPr lang="fr-FR" dirty="0" smtClean="0"/>
              <a:t>Evolution du jeu</a:t>
            </a:r>
          </a:p>
          <a:p>
            <a:pPr lvl="1"/>
            <a:r>
              <a:rPr lang="fr-FR" sz="1600" dirty="0" smtClean="0"/>
              <a:t>Plus d’interaction avec le gardien</a:t>
            </a:r>
          </a:p>
          <a:p>
            <a:pPr lvl="1"/>
            <a:r>
              <a:rPr lang="fr-FR" sz="1600" dirty="0" smtClean="0"/>
              <a:t>Mise en place de monstre et d arme pour Mac </a:t>
            </a:r>
            <a:r>
              <a:rPr lang="fr-FR" sz="1600" dirty="0" err="1" smtClean="0"/>
              <a:t>Gayver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034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Démo du jeu</a:t>
            </a:r>
          </a:p>
          <a:p>
            <a:r>
              <a:rPr lang="fr-FR" dirty="0" smtClean="0"/>
              <a:t>Construction du labyrinthe</a:t>
            </a:r>
          </a:p>
          <a:p>
            <a:r>
              <a:rPr lang="fr-FR" dirty="0" smtClean="0"/>
              <a:t>Déplacement et gestion des collisions</a:t>
            </a:r>
          </a:p>
          <a:p>
            <a:r>
              <a:rPr lang="fr-FR" dirty="0" smtClean="0"/>
              <a:t>Positionnement des objets</a:t>
            </a:r>
          </a:p>
          <a:p>
            <a:r>
              <a:rPr lang="fr-FR" dirty="0" smtClean="0"/>
              <a:t>Evènements </a:t>
            </a:r>
            <a:r>
              <a:rPr lang="fr-FR" dirty="0" smtClean="0"/>
              <a:t>gardien</a:t>
            </a:r>
          </a:p>
          <a:p>
            <a:r>
              <a:rPr lang="fr-FR" dirty="0" smtClean="0"/>
              <a:t>Conclusion et perspective d’évolution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1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 </a:t>
            </a:r>
            <a:r>
              <a:rPr lang="fr-FR" dirty="0"/>
              <a:t>du projet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Savoir utiliser le langage orienté objet</a:t>
            </a:r>
          </a:p>
          <a:p>
            <a:pPr lvl="1"/>
            <a:r>
              <a:rPr lang="fr-FR" dirty="0"/>
              <a:t>Partager son code source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Le projet</a:t>
            </a:r>
          </a:p>
          <a:p>
            <a:pPr lvl="1"/>
            <a:r>
              <a:rPr lang="fr-FR" dirty="0" smtClean="0"/>
              <a:t>Mac </a:t>
            </a:r>
            <a:r>
              <a:rPr lang="fr-FR" dirty="0" err="1" smtClean="0"/>
              <a:t>Gayver</a:t>
            </a:r>
            <a:r>
              <a:rPr lang="fr-FR" dirty="0" smtClean="0"/>
              <a:t> doit se déplacer dans un labyrinthe en ramassant des objets afin de pouvoir se présenter devant le gardien pour qu’il le laisse passer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marL="40233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758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7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du labyrinthe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05" y="915944"/>
            <a:ext cx="2078169" cy="2069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74893"/>
            <a:ext cx="4320480" cy="75344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15155" y="11967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Deux fichiers .</a:t>
            </a:r>
            <a:r>
              <a:rPr lang="fr-FR" dirty="0" err="1" smtClean="0"/>
              <a:t>txt</a:t>
            </a:r>
            <a:r>
              <a:rPr lang="fr-FR" dirty="0" smtClean="0"/>
              <a:t> décrivent le labyrinthe.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43608" y="18055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DroitLab.txt</a:t>
            </a:r>
            <a:endParaRPr lang="fr-FR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115616" y="296089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Divise en 4 chaque image et donne un droit de passage en fonction des murs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14" y="3755016"/>
            <a:ext cx="720080" cy="72008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60271" y="3945779"/>
            <a:ext cx="4491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Exemple : HG=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HD=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BG=False BD =</a:t>
            </a:r>
            <a:r>
              <a:rPr lang="fr-FR" sz="1600" i="1" dirty="0" err="1" smtClean="0"/>
              <a:t>True</a:t>
            </a:r>
            <a:endParaRPr lang="fr-FR" sz="16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50851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Mac.txt</a:t>
            </a:r>
            <a:endParaRPr lang="fr-FR" b="1" u="sng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43" y="5454515"/>
            <a:ext cx="2381250" cy="103822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66203" y="56504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Positionne chaque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3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33" y="1452523"/>
            <a:ext cx="1304925" cy="1257300"/>
          </a:xfrm>
        </p:spPr>
      </p:pic>
      <p:sp>
        <p:nvSpPr>
          <p:cNvPr id="5" name="ZoneTexte 4"/>
          <p:cNvSpPr txBox="1"/>
          <p:nvPr/>
        </p:nvSpPr>
        <p:spPr>
          <a:xfrm>
            <a:off x="1475656" y="161950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déplacement est géré à chaque pression sur une flèche directionnel du clavier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64" y="2542838"/>
            <a:ext cx="2924175" cy="838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73" y="4039344"/>
            <a:ext cx="1885950" cy="609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47664" y="337958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augmente ou décrémente la position de l’image en fonction du déplacement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7499350" cy="237494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50012" y="198884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regarde ensuite ou est situé Mac </a:t>
            </a:r>
            <a:r>
              <a:rPr lang="fr-FR" dirty="0" err="1" smtClean="0"/>
              <a:t>Gayver</a:t>
            </a:r>
            <a:r>
              <a:rPr lang="fr-FR" dirty="0" smtClean="0"/>
              <a:t> afin de savoir si il a le droit d avancer ou pas.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1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Positionnement des objets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Objets positionnés aléatoirement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31" y="2538707"/>
            <a:ext cx="6546053" cy="12724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22" y="4281561"/>
            <a:ext cx="6480720" cy="25465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91679" y="1988840"/>
            <a:ext cx="336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crée une liste Objets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01325" y="3925191"/>
            <a:ext cx="6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les place de la même façon que la gestion des collisions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9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Evènements </a:t>
            </a:r>
            <a:r>
              <a:rPr lang="fr-FR" dirty="0"/>
              <a:t>gardien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87824" y="12581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er présentation  devant le gardien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850437" y="299695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57647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48064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335488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001144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38563" y="4357552"/>
            <a:ext cx="1224136" cy="79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714595" y="4337879"/>
            <a:ext cx="1389856" cy="83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841340" y="515719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040151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35488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335488" y="2069896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57647" y="2045942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Gardien en colère</a:t>
            </a:r>
            <a:endParaRPr lang="fr-FR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487888" y="3565465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479504" y="5757210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987824" y="3565465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119416" y="4357552"/>
            <a:ext cx="1431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&gt; Objets ramassés  précédemment </a:t>
            </a:r>
          </a:p>
          <a:p>
            <a:r>
              <a:rPr lang="fr-FR" sz="1100" dirty="0" smtClean="0"/>
              <a:t>Gardien en colère</a:t>
            </a:r>
          </a:p>
          <a:p>
            <a:endParaRPr lang="fr-F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714595" y="4337879"/>
            <a:ext cx="14958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= Objets ramassés  précédemment </a:t>
            </a:r>
          </a:p>
          <a:p>
            <a:r>
              <a:rPr lang="fr-FR" sz="1100" dirty="0" smtClean="0"/>
              <a:t>Gardien très en colère</a:t>
            </a:r>
          </a:p>
          <a:p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040418" y="5733256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Perdu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051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</TotalTime>
  <Words>309</Words>
  <Application>Microsoft Office PowerPoint</Application>
  <PresentationFormat>Affichage à l'écran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Solstice</vt:lpstr>
      <vt:lpstr>Projet 3 : Aidez MacGyver à s'échapper !</vt:lpstr>
      <vt:lpstr>Sommaire</vt:lpstr>
      <vt:lpstr> Présentation du projet  </vt:lpstr>
      <vt:lpstr>Démo</vt:lpstr>
      <vt:lpstr>Construction du labyrinthe </vt:lpstr>
      <vt:lpstr>Déplacement et gestion des collisions </vt:lpstr>
      <vt:lpstr>Déplacement et gestion des collisions</vt:lpstr>
      <vt:lpstr>Positionnement des objets </vt:lpstr>
      <vt:lpstr>Evènements gardien </vt:lpstr>
      <vt:lpstr>Conclusion et perspective d’évolution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Aidez MacGyver à s'échapper !</dc:title>
  <dc:creator>Ferreira</dc:creator>
  <cp:lastModifiedBy>Ferreira</cp:lastModifiedBy>
  <cp:revision>18</cp:revision>
  <dcterms:created xsi:type="dcterms:W3CDTF">2017-11-02T04:17:46Z</dcterms:created>
  <dcterms:modified xsi:type="dcterms:W3CDTF">2017-11-02T18:20:10Z</dcterms:modified>
</cp:coreProperties>
</file>