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5" r:id="rId7"/>
    <p:sldId id="266" r:id="rId8"/>
    <p:sldId id="267" r:id="rId9"/>
    <p:sldId id="268" r:id="rId10"/>
    <p:sldId id="261" r:id="rId11"/>
    <p:sldId id="26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5209D-3D64-4C1A-B117-0328E859F097}" type="datetimeFigureOut">
              <a:rPr lang="fr-FR" smtClean="0"/>
              <a:t>14/05/2014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D105-F427-4DE6-A138-F1F87513F3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40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Playlist 2 - G. Fuchs - G. Pelletier - L. Perfumo - S. Rosilio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2272E54-F735-476B-8CA9-9D468B7243C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0" y="2420888"/>
            <a:ext cx="3672407" cy="19897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Projet évaluation de produits structurés:</a:t>
            </a:r>
            <a:br>
              <a:rPr lang="fr-FR" dirty="0" smtClean="0"/>
            </a:br>
            <a:r>
              <a:rPr lang="fr-FR" dirty="0" smtClean="0"/>
              <a:t>Playlist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Guillaume Fuchs</a:t>
            </a:r>
          </a:p>
          <a:p>
            <a:r>
              <a:rPr lang="fr-FR" dirty="0" smtClean="0"/>
              <a:t>Guillaume Pelletier</a:t>
            </a:r>
          </a:p>
          <a:p>
            <a:r>
              <a:rPr lang="fr-FR" dirty="0" smtClean="0"/>
              <a:t>Louis </a:t>
            </a:r>
            <a:r>
              <a:rPr lang="fr-FR" dirty="0" err="1" smtClean="0"/>
              <a:t>Perfumo</a:t>
            </a:r>
            <a:endParaRPr lang="fr-FR" dirty="0" smtClean="0"/>
          </a:p>
          <a:p>
            <a:r>
              <a:rPr lang="fr-FR" dirty="0" smtClean="0"/>
              <a:t>Samuel </a:t>
            </a:r>
            <a:r>
              <a:rPr lang="fr-FR" dirty="0" err="1" smtClean="0"/>
              <a:t>Rosilio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IV. Le produit final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V. Les pistes futures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11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43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romanUcPeriod"/>
            </a:pPr>
            <a:r>
              <a:rPr lang="fr-FR" sz="2800" dirty="0" smtClean="0"/>
              <a:t>Objectifs</a:t>
            </a:r>
          </a:p>
          <a:p>
            <a:pPr marL="582930" indent="-514350">
              <a:buFont typeface="+mj-lt"/>
              <a:buAutoNum type="romanUcPeriod"/>
            </a:pPr>
            <a:r>
              <a:rPr lang="fr-FR" sz="2800" dirty="0" smtClean="0"/>
              <a:t>L’équipe</a:t>
            </a:r>
          </a:p>
          <a:p>
            <a:pPr marL="582930" indent="-514350">
              <a:buFont typeface="+mj-lt"/>
              <a:buAutoNum type="romanUcPeriod"/>
            </a:pPr>
            <a:r>
              <a:rPr lang="fr-FR" sz="2800" dirty="0" smtClean="0"/>
              <a:t>Playlist 2</a:t>
            </a:r>
          </a:p>
          <a:p>
            <a:pPr marL="582930" indent="-514350">
              <a:buFont typeface="+mj-lt"/>
              <a:buAutoNum type="romanUcPeriod"/>
            </a:pPr>
            <a:r>
              <a:rPr lang="fr-FR" sz="2800" dirty="0" smtClean="0"/>
              <a:t>Le produit final</a:t>
            </a:r>
          </a:p>
          <a:p>
            <a:pPr marL="582930" indent="-514350">
              <a:buFont typeface="+mj-lt"/>
              <a:buAutoNum type="romanUcPeriod"/>
            </a:pPr>
            <a:r>
              <a:rPr lang="fr-FR" sz="2800" dirty="0" smtClean="0"/>
              <a:t>Le future</a:t>
            </a:r>
          </a:p>
          <a:p>
            <a:pPr marL="582930" indent="-514350">
              <a:buFont typeface="+mj-lt"/>
              <a:buAutoNum type="romanUcPeriod"/>
            </a:pPr>
            <a:endParaRPr lang="fr-FR" sz="28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8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I.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II. L’équipe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5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III. Playlist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7488948" cy="350897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OPCVM français</a:t>
            </a:r>
          </a:p>
          <a:p>
            <a:endParaRPr lang="fr-FR" sz="2000" dirty="0" smtClean="0"/>
          </a:p>
          <a:p>
            <a:r>
              <a:rPr lang="fr-FR" sz="2000" dirty="0" smtClean="0"/>
              <a:t>4 indices: Euro </a:t>
            </a:r>
            <a:r>
              <a:rPr lang="fr-FR" sz="2000" dirty="0" err="1" smtClean="0"/>
              <a:t>Stoxx</a:t>
            </a:r>
            <a:r>
              <a:rPr lang="fr-FR" sz="2000" dirty="0" smtClean="0"/>
              <a:t> 50, S&amp;P 500, Footsie 100, Nikkei 225</a:t>
            </a:r>
          </a:p>
          <a:p>
            <a:endParaRPr lang="fr-FR" sz="2000" dirty="0" smtClean="0"/>
          </a:p>
          <a:p>
            <a:r>
              <a:rPr lang="fr-FR" sz="2000" dirty="0" smtClean="0"/>
              <a:t>Début: 29 avril 2010</a:t>
            </a:r>
          </a:p>
          <a:p>
            <a:endParaRPr lang="fr-FR" sz="2000" dirty="0" smtClean="0"/>
          </a:p>
          <a:p>
            <a:r>
              <a:rPr lang="fr-FR" sz="2000" dirty="0" smtClean="0"/>
              <a:t>Durée: 1an, 2 an ou 6 ans</a:t>
            </a:r>
          </a:p>
          <a:p>
            <a:pPr marL="68580" indent="0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3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III. Playlist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7488948" cy="350897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Objectif de la gestion:</a:t>
            </a:r>
          </a:p>
          <a:p>
            <a:pPr marL="68580" indent="0" algn="ctr">
              <a:buNone/>
            </a:pPr>
            <a:r>
              <a:rPr lang="fr-FR" sz="1800" dirty="0" smtClean="0"/>
              <a:t>Flux final = Valeur </a:t>
            </a:r>
            <a:r>
              <a:rPr lang="fr-FR" sz="1800" dirty="0" err="1" smtClean="0"/>
              <a:t>liquiditative</a:t>
            </a:r>
            <a:r>
              <a:rPr lang="fr-FR" sz="1800" dirty="0" smtClean="0"/>
              <a:t> ( 1 + Gain Final)</a:t>
            </a:r>
          </a:p>
          <a:p>
            <a:pPr marL="365760" lvl="1" indent="0">
              <a:buNone/>
            </a:pPr>
            <a:endParaRPr lang="fr-FR" sz="1800" dirty="0" smtClean="0"/>
          </a:p>
          <a:p>
            <a:r>
              <a:rPr lang="fr-FR" sz="2000" dirty="0" smtClean="0"/>
              <a:t>A chaque date de constatation (1 par année):</a:t>
            </a:r>
          </a:p>
          <a:p>
            <a:pPr lvl="1"/>
            <a:r>
              <a:rPr lang="fr-FR" sz="1800" dirty="0" smtClean="0"/>
              <a:t>Si la performance de 3 des 4 Indices est supérieur à 10%,</a:t>
            </a:r>
            <a:br>
              <a:rPr lang="fr-FR" sz="1800" dirty="0" smtClean="0"/>
            </a:br>
            <a:r>
              <a:rPr lang="fr-FR" sz="1800" dirty="0" smtClean="0"/>
              <a:t>alors le gain final est incrémenté de 4,5%</a:t>
            </a:r>
          </a:p>
          <a:p>
            <a:pPr lvl="1"/>
            <a:r>
              <a:rPr lang="fr-FR" sz="1800" dirty="0" smtClean="0"/>
              <a:t>Si à l’un des 2 premières dates de constatation,</a:t>
            </a:r>
            <a:br>
              <a:rPr lang="fr-FR" sz="1800" dirty="0" smtClean="0"/>
            </a:br>
            <a:r>
              <a:rPr lang="fr-FR" sz="1800" dirty="0" smtClean="0"/>
              <a:t>la performance de 3 des 4 Indices est supérieur à 20%,</a:t>
            </a:r>
            <a:br>
              <a:rPr lang="fr-FR" sz="1800" dirty="0" smtClean="0"/>
            </a:br>
            <a:r>
              <a:rPr lang="fr-FR" sz="1800" dirty="0" smtClean="0"/>
              <a:t>alors le gain final est incrémenté de 9% et le produit arrive à échéance</a:t>
            </a:r>
          </a:p>
          <a:p>
            <a:pPr lvl="1"/>
            <a:endParaRPr lang="fr-FR" sz="1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16/05/2014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1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III. Playlist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7488948" cy="350897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Pas de gain: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7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80928"/>
            <a:ext cx="6277475" cy="265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1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III. Playlist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7488948" cy="350897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Gain sur 6 ans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11" y="2922739"/>
            <a:ext cx="6264696" cy="244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1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III. Playlist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2323652"/>
            <a:ext cx="7488948" cy="3508977"/>
          </a:xfrm>
        </p:spPr>
        <p:txBody>
          <a:bodyPr>
            <a:normAutofit/>
          </a:bodyPr>
          <a:lstStyle/>
          <a:p>
            <a:r>
              <a:rPr lang="fr-FR" sz="2000" dirty="0" smtClean="0"/>
              <a:t>Gain sur 2 ans: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16/05/2014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23928" y="5852160"/>
            <a:ext cx="4219672" cy="365125"/>
          </a:xfrm>
        </p:spPr>
        <p:txBody>
          <a:bodyPr/>
          <a:lstStyle/>
          <a:p>
            <a:r>
              <a:rPr lang="fr-FR" dirty="0" smtClean="0"/>
              <a:t>Playlist 2 - G. Fuchs - G. Pelletier - L. </a:t>
            </a:r>
            <a:r>
              <a:rPr lang="fr-FR" dirty="0" err="1" smtClean="0"/>
              <a:t>Perfumo</a:t>
            </a:r>
            <a:r>
              <a:rPr lang="fr-FR" dirty="0" smtClean="0"/>
              <a:t> - S. </a:t>
            </a:r>
            <a:r>
              <a:rPr lang="fr-FR" dirty="0" err="1" smtClean="0"/>
              <a:t>Rosilio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E54-F735-476B-8CA9-9D468B7243C2}" type="slidenum">
              <a:rPr lang="fr-FR" smtClean="0"/>
              <a:t>9</a:t>
            </a:fld>
            <a:endParaRPr lang="fr-FR"/>
          </a:p>
        </p:txBody>
      </p:sp>
      <p:pic>
        <p:nvPicPr>
          <p:cNvPr id="1026" name="Picture 2" descr="C:\Users\Fuchsg\Pictures\ensima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7384"/>
            <a:ext cx="1080120" cy="6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516724" cy="257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1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</TotalTime>
  <Words>343</Words>
  <Application>Microsoft Office PowerPoint</Application>
  <PresentationFormat>Affichage à l'écran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Austin</vt:lpstr>
      <vt:lpstr>Projet évaluation de produits structurés: Playlist 2</vt:lpstr>
      <vt:lpstr>Sommaire</vt:lpstr>
      <vt:lpstr>I. Objectifs</vt:lpstr>
      <vt:lpstr>II. L’équipe</vt:lpstr>
      <vt:lpstr>III. Playlist 2</vt:lpstr>
      <vt:lpstr>III. Playlist 2</vt:lpstr>
      <vt:lpstr>III. Playlist 2</vt:lpstr>
      <vt:lpstr>III. Playlist 2</vt:lpstr>
      <vt:lpstr>III. Playlist 2</vt:lpstr>
      <vt:lpstr>IV. Le produit final</vt:lpstr>
      <vt:lpstr>V. Les pistes futures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évaluation de produits structurés: Playlist 2</dc:title>
  <dc:creator>Fuchsg</dc:creator>
  <cp:lastModifiedBy>Fuchsg</cp:lastModifiedBy>
  <cp:revision>3</cp:revision>
  <dcterms:created xsi:type="dcterms:W3CDTF">2014-05-14T13:46:19Z</dcterms:created>
  <dcterms:modified xsi:type="dcterms:W3CDTF">2014-05-14T14:10:04Z</dcterms:modified>
</cp:coreProperties>
</file>