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</a:t>
            </a:r>
            <a:r>
              <a:rPr b="0" lang="fr-FR" sz="4400" spc="-1" strike="noStrike">
                <a:latin typeface="Arial"/>
              </a:rPr>
              <a:t>li</a:t>
            </a:r>
            <a:r>
              <a:rPr b="0" lang="fr-FR" sz="4400" spc="-1" strike="noStrike">
                <a:latin typeface="Arial"/>
              </a:rPr>
              <a:t>q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z </a:t>
            </a:r>
            <a:r>
              <a:rPr b="0" lang="fr-FR" sz="4400" spc="-1" strike="noStrike">
                <a:latin typeface="Arial"/>
              </a:rPr>
              <a:t>p</a:t>
            </a:r>
            <a:r>
              <a:rPr b="0" lang="fr-FR" sz="4400" spc="-1" strike="noStrike">
                <a:latin typeface="Arial"/>
              </a:rPr>
              <a:t>o</a:t>
            </a:r>
            <a:r>
              <a:rPr b="0" lang="fr-FR" sz="4400" spc="-1" strike="noStrike">
                <a:latin typeface="Arial"/>
              </a:rPr>
              <a:t>u</a:t>
            </a:r>
            <a:r>
              <a:rPr b="0" lang="fr-FR" sz="4400" spc="-1" strike="noStrike">
                <a:latin typeface="Arial"/>
              </a:rPr>
              <a:t>r </a:t>
            </a:r>
            <a:r>
              <a:rPr b="0" lang="fr-FR" sz="4400" spc="-1" strike="noStrike">
                <a:latin typeface="Arial"/>
              </a:rPr>
              <a:t>é</a:t>
            </a:r>
            <a:r>
              <a:rPr b="0" lang="fr-FR" sz="4400" spc="-1" strike="noStrike">
                <a:latin typeface="Arial"/>
              </a:rPr>
              <a:t>di</a:t>
            </a:r>
            <a:r>
              <a:rPr b="0" lang="fr-FR" sz="4400" spc="-1" strike="noStrike">
                <a:latin typeface="Arial"/>
              </a:rPr>
              <a:t>te</a:t>
            </a:r>
            <a:r>
              <a:rPr b="0" lang="fr-FR" sz="4400" spc="-1" strike="noStrike">
                <a:latin typeface="Arial"/>
              </a:rPr>
              <a:t>r </a:t>
            </a:r>
            <a:r>
              <a:rPr b="0" lang="fr-FR" sz="4400" spc="-1" strike="noStrike">
                <a:latin typeface="Arial"/>
              </a:rPr>
              <a:t>le </a:t>
            </a:r>
            <a:r>
              <a:rPr b="0" lang="fr-FR" sz="4400" spc="-1" strike="noStrike">
                <a:latin typeface="Arial"/>
              </a:rPr>
              <a:t>fo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m</a:t>
            </a:r>
            <a:r>
              <a:rPr b="0" lang="fr-FR" sz="4400" spc="-1" strike="noStrike">
                <a:latin typeface="Arial"/>
              </a:rPr>
              <a:t>at </a:t>
            </a:r>
            <a:r>
              <a:rPr b="0" lang="fr-FR" sz="4400" spc="-1" strike="noStrike">
                <a:latin typeface="Arial"/>
              </a:rPr>
              <a:t>d</a:t>
            </a:r>
            <a:r>
              <a:rPr b="0" lang="fr-FR" sz="4400" spc="-1" strike="noStrike">
                <a:latin typeface="Arial"/>
              </a:rPr>
              <a:t>u </a:t>
            </a:r>
            <a:r>
              <a:rPr b="0" lang="fr-FR" sz="4400" spc="-1" strike="noStrike">
                <a:latin typeface="Arial"/>
              </a:rPr>
              <a:t>te</a:t>
            </a:r>
            <a:r>
              <a:rPr b="0" lang="fr-FR" sz="4400" spc="-1" strike="noStrike">
                <a:latin typeface="Arial"/>
              </a:rPr>
              <a:t>xt</a:t>
            </a:r>
            <a:r>
              <a:rPr b="0" lang="fr-FR" sz="4400" spc="-1" strike="noStrike">
                <a:latin typeface="Arial"/>
              </a:rPr>
              <a:t>e</a:t>
            </a:r>
            <a:r>
              <a:rPr b="0" lang="fr-FR" sz="4400" spc="-1" strike="noStrike">
                <a:latin typeface="Arial"/>
              </a:rPr>
              <a:t>-</a:t>
            </a:r>
            <a:r>
              <a:rPr b="0" lang="fr-FR" sz="4400" spc="-1" strike="noStrike">
                <a:latin typeface="Arial"/>
              </a:rPr>
              <a:t>tit</a:t>
            </a:r>
            <a:r>
              <a:rPr b="0" lang="fr-FR" sz="4400" spc="-1" strike="noStrike">
                <a:latin typeface="Arial"/>
              </a:rPr>
              <a:t>r</a:t>
            </a:r>
            <a:r>
              <a:rPr b="0" lang="fr-FR" sz="4400" spc="-1" strike="noStrike">
                <a:latin typeface="Arial"/>
              </a:rPr>
              <a:t>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</a:t>
            </a:r>
            <a:r>
              <a:rPr b="0" lang="fr-FR" sz="3200" spc="-1" strike="noStrike">
                <a:latin typeface="Arial"/>
              </a:rPr>
              <a:t>éditer le </a:t>
            </a:r>
            <a:r>
              <a:rPr b="0" lang="fr-FR" sz="3200" spc="-1" strike="noStrike">
                <a:latin typeface="Arial"/>
              </a:rPr>
              <a:t>format du </a:t>
            </a:r>
            <a:r>
              <a:rPr b="0" lang="fr-FR" sz="3200" spc="-1" strike="noStrike">
                <a:latin typeface="Arial"/>
              </a:rPr>
              <a:t>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</a:t>
            </a:r>
            <a:r>
              <a:rPr b="0" lang="fr-FR" sz="2800" spc="-1" strike="noStrike">
                <a:latin typeface="Arial"/>
              </a:rPr>
              <a:t>niveau de </a:t>
            </a:r>
            <a:r>
              <a:rPr b="0" lang="fr-FR" sz="2800" spc="-1" strike="noStrike">
                <a:latin typeface="Arial"/>
              </a:rPr>
              <a:t>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</a:t>
            </a:r>
            <a:r>
              <a:rPr b="0" lang="fr-FR" sz="2400" spc="-1" strike="noStrike">
                <a:latin typeface="Arial"/>
              </a:rPr>
              <a:t>niveau de </a:t>
            </a:r>
            <a:r>
              <a:rPr b="0" lang="fr-FR" sz="2400" spc="-1" strike="noStrike">
                <a:latin typeface="Arial"/>
              </a:rPr>
              <a:t>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</a:t>
            </a:r>
            <a:r>
              <a:rPr b="0" lang="fr-FR" sz="2000" spc="-1" strike="noStrike">
                <a:latin typeface="Arial"/>
              </a:rPr>
              <a:t>e niveau </a:t>
            </a:r>
            <a:r>
              <a:rPr b="0" lang="fr-FR" sz="2000" spc="-1" strike="noStrike">
                <a:latin typeface="Arial"/>
              </a:rPr>
              <a:t>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</a:t>
            </a:r>
            <a:r>
              <a:rPr b="0" lang="fr-FR" sz="2000" spc="-1" strike="noStrike">
                <a:latin typeface="Arial"/>
              </a:rPr>
              <a:t>ème </a:t>
            </a:r>
            <a:r>
              <a:rPr b="0" lang="fr-FR" sz="2000" spc="-1" strike="noStrike">
                <a:latin typeface="Arial"/>
              </a:rPr>
              <a:t>nivea</a:t>
            </a:r>
            <a:r>
              <a:rPr b="0" lang="fr-FR" sz="2000" spc="-1" strike="noStrike">
                <a:latin typeface="Arial"/>
              </a:rPr>
              <a:t>u de </a:t>
            </a:r>
            <a:r>
              <a:rPr b="0" lang="fr-FR" sz="2000" spc="-1" strike="noStrike">
                <a:latin typeface="Arial"/>
              </a:rPr>
              <a:t>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</a:t>
            </a:r>
            <a:r>
              <a:rPr b="0" lang="fr-FR" sz="2000" spc="-1" strike="noStrike">
                <a:latin typeface="Arial"/>
              </a:rPr>
              <a:t>xi</a:t>
            </a:r>
            <a:r>
              <a:rPr b="0" lang="fr-FR" sz="2000" spc="-1" strike="noStrike">
                <a:latin typeface="Arial"/>
              </a:rPr>
              <a:t>è</a:t>
            </a:r>
            <a:r>
              <a:rPr b="0" lang="fr-FR" sz="2000" spc="-1" strike="noStrike">
                <a:latin typeface="Arial"/>
              </a:rPr>
              <a:t>m</a:t>
            </a:r>
            <a:r>
              <a:rPr b="0" lang="fr-FR" sz="2000" spc="-1" strike="noStrike">
                <a:latin typeface="Arial"/>
              </a:rPr>
              <a:t>e </a:t>
            </a:r>
            <a:r>
              <a:rPr b="0" lang="fr-FR" sz="2000" spc="-1" strike="noStrike">
                <a:latin typeface="Arial"/>
              </a:rPr>
              <a:t>ni</a:t>
            </a:r>
            <a:r>
              <a:rPr b="0" lang="fr-FR" sz="2000" spc="-1" strike="noStrike">
                <a:latin typeface="Arial"/>
              </a:rPr>
              <a:t>ve</a:t>
            </a:r>
            <a:r>
              <a:rPr b="0" lang="fr-FR" sz="2000" spc="-1" strike="noStrike">
                <a:latin typeface="Arial"/>
              </a:rPr>
              <a:t>au </a:t>
            </a:r>
            <a:r>
              <a:rPr b="0" lang="fr-FR" sz="2000" spc="-1" strike="noStrike">
                <a:latin typeface="Arial"/>
              </a:rPr>
              <a:t>de </a:t>
            </a:r>
            <a:r>
              <a:rPr b="0" lang="fr-FR" sz="2000" spc="-1" strike="noStrike">
                <a:latin typeface="Arial"/>
              </a:rPr>
              <a:t>pl</a:t>
            </a:r>
            <a:r>
              <a:rPr b="0" lang="fr-FR" sz="2000" spc="-1" strike="noStrike">
                <a:latin typeface="Arial"/>
              </a:rPr>
              <a:t>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</a:t>
            </a:r>
            <a:r>
              <a:rPr b="0" lang="fr-FR" sz="2000" spc="-1" strike="noStrike">
                <a:latin typeface="Arial"/>
              </a:rPr>
              <a:t>e</a:t>
            </a:r>
            <a:r>
              <a:rPr b="0" lang="fr-FR" sz="2000" spc="-1" strike="noStrike">
                <a:latin typeface="Arial"/>
              </a:rPr>
              <a:t>p</a:t>
            </a:r>
            <a:r>
              <a:rPr b="0" lang="fr-FR" sz="2000" spc="-1" strike="noStrike">
                <a:latin typeface="Arial"/>
              </a:rPr>
              <a:t>t</a:t>
            </a:r>
            <a:r>
              <a:rPr b="0" lang="fr-FR" sz="2000" spc="-1" strike="noStrike">
                <a:latin typeface="Arial"/>
              </a:rPr>
              <a:t>i</a:t>
            </a:r>
            <a:r>
              <a:rPr b="0" lang="fr-FR" sz="2000" spc="-1" strike="noStrike">
                <a:latin typeface="Arial"/>
              </a:rPr>
              <a:t>è</a:t>
            </a:r>
            <a:r>
              <a:rPr b="0" lang="fr-FR" sz="2000" spc="-1" strike="noStrike">
                <a:latin typeface="Arial"/>
              </a:rPr>
              <a:t>m</a:t>
            </a:r>
            <a:r>
              <a:rPr b="0" lang="fr-FR" sz="2000" spc="-1" strike="noStrike">
                <a:latin typeface="Arial"/>
              </a:rPr>
              <a:t>e</a:t>
            </a: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n</a:t>
            </a:r>
            <a:r>
              <a:rPr b="0" lang="fr-FR" sz="2000" spc="-1" strike="noStrike">
                <a:latin typeface="Arial"/>
              </a:rPr>
              <a:t>i</a:t>
            </a:r>
            <a:r>
              <a:rPr b="0" lang="fr-FR" sz="2000" spc="-1" strike="noStrike">
                <a:latin typeface="Arial"/>
              </a:rPr>
              <a:t>v</a:t>
            </a:r>
            <a:r>
              <a:rPr b="0" lang="fr-FR" sz="2000" spc="-1" strike="noStrike">
                <a:latin typeface="Arial"/>
              </a:rPr>
              <a:t>e</a:t>
            </a:r>
            <a:r>
              <a:rPr b="0" lang="fr-FR" sz="2000" spc="-1" strike="noStrike">
                <a:latin typeface="Arial"/>
              </a:rPr>
              <a:t>a</a:t>
            </a:r>
            <a:r>
              <a:rPr b="0" lang="fr-FR" sz="2000" spc="-1" strike="noStrike">
                <a:latin typeface="Arial"/>
              </a:rPr>
              <a:t>u</a:t>
            </a: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d</a:t>
            </a:r>
            <a:r>
              <a:rPr b="0" lang="fr-FR" sz="2000" spc="-1" strike="noStrike">
                <a:latin typeface="Arial"/>
              </a:rPr>
              <a:t>e</a:t>
            </a: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p</a:t>
            </a:r>
            <a:r>
              <a:rPr b="0" lang="fr-FR" sz="2000" spc="-1" strike="noStrike">
                <a:latin typeface="Arial"/>
              </a:rPr>
              <a:t>l</a:t>
            </a:r>
            <a:r>
              <a:rPr b="0" lang="fr-FR" sz="2000" spc="-1" strike="noStrike">
                <a:latin typeface="Arial"/>
              </a:rPr>
              <a:t>a</a:t>
            </a:r>
            <a:r>
              <a:rPr b="0" lang="fr-FR" sz="2000" spc="-1" strike="noStrike">
                <a:latin typeface="Arial"/>
              </a:rPr>
              <a:t>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6ED2F32A-98B0-4299-93A8-EAA8A66BC9F5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364000" y="4824000"/>
            <a:ext cx="2160000" cy="360000"/>
          </a:xfrm>
          <a:custGeom>
            <a:avLst/>
            <a:gdLst/>
            <a:ahLst/>
            <a:rect l="0" t="0" r="r" b="b"/>
            <a:pathLst>
              <a:path w="6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5834" y="1001"/>
                </a:lnTo>
                <a:cubicBezTo>
                  <a:pt x="5917" y="1001"/>
                  <a:pt x="6001" y="917"/>
                  <a:pt x="6001" y="834"/>
                </a:cubicBezTo>
                <a:lnTo>
                  <a:pt x="6001" y="166"/>
                </a:lnTo>
                <a:cubicBezTo>
                  <a:pt x="6001" y="83"/>
                  <a:pt x="5917" y="0"/>
                  <a:pt x="5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Commande de recherche des tweets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292000" y="5184000"/>
            <a:ext cx="2304000" cy="2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fr-FR" sz="800" spc="-1" strike="noStrike">
                <a:latin typeface="Arial"/>
              </a:rPr>
              <a:t>Exécution toutes les 5 secondes par exemple</a:t>
            </a:r>
            <a:endParaRPr b="0" i="1" lang="fr-FR" sz="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8820000" y="4824000"/>
            <a:ext cx="1115640" cy="360000"/>
          </a:xfrm>
          <a:custGeom>
            <a:avLst/>
            <a:gdLst/>
            <a:ahLst/>
            <a:rect l="0" t="0" r="r" b="b"/>
            <a:pathLst>
              <a:path w="31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2933" y="1001"/>
                </a:lnTo>
                <a:cubicBezTo>
                  <a:pt x="3016" y="1001"/>
                  <a:pt x="3100" y="917"/>
                  <a:pt x="3100" y="834"/>
                </a:cubicBezTo>
                <a:lnTo>
                  <a:pt x="3100" y="166"/>
                </a:lnTo>
                <a:cubicBezTo>
                  <a:pt x="3100" y="83"/>
                  <a:pt x="3016" y="0"/>
                  <a:pt x="2933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API Twitter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596000" y="4860000"/>
            <a:ext cx="1152000" cy="288000"/>
          </a:xfrm>
          <a:custGeom>
            <a:avLst/>
            <a:gdLst/>
            <a:ahLst/>
            <a:rect l="0" t="0" r="r" b="b"/>
            <a:pathLst>
              <a:path w="3202" h="802">
                <a:moveTo>
                  <a:pt x="3201" y="200"/>
                </a:moveTo>
                <a:lnTo>
                  <a:pt x="800" y="200"/>
                </a:lnTo>
                <a:lnTo>
                  <a:pt x="800" y="0"/>
                </a:lnTo>
                <a:lnTo>
                  <a:pt x="0" y="400"/>
                </a:lnTo>
                <a:lnTo>
                  <a:pt x="800" y="801"/>
                </a:lnTo>
                <a:lnTo>
                  <a:pt x="800" y="600"/>
                </a:lnTo>
                <a:lnTo>
                  <a:pt x="3201" y="600"/>
                </a:lnTo>
                <a:lnTo>
                  <a:pt x="3201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6228000" y="4104000"/>
            <a:ext cx="288000" cy="648000"/>
          </a:xfrm>
          <a:custGeom>
            <a:avLst/>
            <a:gdLst/>
            <a:ahLst/>
            <a:rect l="0" t="0" r="r" b="b"/>
            <a:pathLst>
              <a:path w="802" h="1801">
                <a:moveTo>
                  <a:pt x="200" y="1800"/>
                </a:moveTo>
                <a:lnTo>
                  <a:pt x="200" y="450"/>
                </a:lnTo>
                <a:lnTo>
                  <a:pt x="0" y="450"/>
                </a:lnTo>
                <a:lnTo>
                  <a:pt x="400" y="0"/>
                </a:lnTo>
                <a:lnTo>
                  <a:pt x="801" y="450"/>
                </a:lnTo>
                <a:lnTo>
                  <a:pt x="600" y="450"/>
                </a:lnTo>
                <a:lnTo>
                  <a:pt x="600" y="1800"/>
                </a:lnTo>
                <a:lnTo>
                  <a:pt x="200" y="18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6"/>
          <p:cNvSpPr txBox="1"/>
          <p:nvPr/>
        </p:nvSpPr>
        <p:spPr>
          <a:xfrm>
            <a:off x="6408000" y="4375440"/>
            <a:ext cx="12960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❌ </a:t>
            </a: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si pas de tweets </a:t>
            </a:r>
            <a:endParaRPr b="0" lang="fr-FR" sz="1000" spc="-1" strike="noStrike">
              <a:solidFill>
                <a:srgbClr val="ed1c24"/>
              </a:solidFill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4068000" y="4608000"/>
            <a:ext cx="13680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s’il y a des tweets</a:t>
            </a:r>
            <a:endParaRPr b="0" lang="fr-FR" sz="10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3996000" y="4860000"/>
            <a:ext cx="1296000" cy="288000"/>
          </a:xfrm>
          <a:custGeom>
            <a:avLst/>
            <a:gdLst/>
            <a:ahLst/>
            <a:rect l="0" t="0" r="r" b="b"/>
            <a:pathLst>
              <a:path w="3601" h="802">
                <a:moveTo>
                  <a:pt x="3600" y="200"/>
                </a:moveTo>
                <a:lnTo>
                  <a:pt x="900" y="200"/>
                </a:lnTo>
                <a:lnTo>
                  <a:pt x="900" y="0"/>
                </a:lnTo>
                <a:lnTo>
                  <a:pt x="0" y="400"/>
                </a:lnTo>
                <a:lnTo>
                  <a:pt x="900" y="801"/>
                </a:lnTo>
                <a:lnTo>
                  <a:pt x="900" y="600"/>
                </a:lnTo>
                <a:lnTo>
                  <a:pt x="3600" y="600"/>
                </a:lnTo>
                <a:lnTo>
                  <a:pt x="3600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6120000" y="3672000"/>
            <a:ext cx="539640" cy="360000"/>
          </a:xfrm>
          <a:custGeom>
            <a:avLst/>
            <a:gdLst/>
            <a:ahLst/>
            <a:rect l="0" t="0" r="r" b="b"/>
            <a:pathLst>
              <a:path w="15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333" y="1001"/>
                </a:lnTo>
                <a:cubicBezTo>
                  <a:pt x="1416" y="1001"/>
                  <a:pt x="1500" y="917"/>
                  <a:pt x="1500" y="834"/>
                </a:cubicBezTo>
                <a:lnTo>
                  <a:pt x="1500" y="166"/>
                </a:lnTo>
                <a:cubicBezTo>
                  <a:pt x="1500" y="83"/>
                  <a:pt x="1416" y="0"/>
                  <a:pt x="1333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FIN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2808000" y="4824000"/>
            <a:ext cx="1115640" cy="360000"/>
          </a:xfrm>
          <a:custGeom>
            <a:avLst/>
            <a:gdLst/>
            <a:ahLst/>
            <a:rect l="0" t="0" r="r" b="b"/>
            <a:pathLst>
              <a:path w="31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2933" y="1001"/>
                </a:lnTo>
                <a:cubicBezTo>
                  <a:pt x="3016" y="1001"/>
                  <a:pt x="3100" y="917"/>
                  <a:pt x="3100" y="834"/>
                </a:cubicBezTo>
                <a:lnTo>
                  <a:pt x="3100" y="166"/>
                </a:lnTo>
                <a:cubicBezTo>
                  <a:pt x="3100" y="83"/>
                  <a:pt x="3016" y="0"/>
                  <a:pt x="2933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--update-db 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204000" y="4104000"/>
            <a:ext cx="288000" cy="648000"/>
          </a:xfrm>
          <a:custGeom>
            <a:avLst/>
            <a:gdLst/>
            <a:ahLst/>
            <a:rect l="0" t="0" r="r" b="b"/>
            <a:pathLst>
              <a:path w="802" h="1801">
                <a:moveTo>
                  <a:pt x="200" y="1800"/>
                </a:moveTo>
                <a:lnTo>
                  <a:pt x="200" y="450"/>
                </a:lnTo>
                <a:lnTo>
                  <a:pt x="0" y="450"/>
                </a:lnTo>
                <a:lnTo>
                  <a:pt x="400" y="0"/>
                </a:lnTo>
                <a:lnTo>
                  <a:pt x="801" y="450"/>
                </a:lnTo>
                <a:lnTo>
                  <a:pt x="600" y="450"/>
                </a:lnTo>
                <a:lnTo>
                  <a:pt x="600" y="1800"/>
                </a:lnTo>
                <a:lnTo>
                  <a:pt x="200" y="18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2"/>
          <p:cNvSpPr txBox="1"/>
          <p:nvPr/>
        </p:nvSpPr>
        <p:spPr>
          <a:xfrm>
            <a:off x="3384000" y="4339440"/>
            <a:ext cx="9360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❌ </a:t>
            </a: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pas activé </a:t>
            </a:r>
            <a:endParaRPr b="0" lang="fr-FR" sz="1000" spc="-1" strike="noStrike">
              <a:solidFill>
                <a:srgbClr val="ed1c24"/>
              </a:solidFill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3096000" y="3672000"/>
            <a:ext cx="539640" cy="360000"/>
          </a:xfrm>
          <a:custGeom>
            <a:avLst/>
            <a:gdLst/>
            <a:ahLst/>
            <a:rect l="0" t="0" r="r" b="b"/>
            <a:pathLst>
              <a:path w="15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333" y="1001"/>
                </a:lnTo>
                <a:cubicBezTo>
                  <a:pt x="1416" y="1001"/>
                  <a:pt x="1500" y="917"/>
                  <a:pt x="1500" y="834"/>
                </a:cubicBezTo>
                <a:lnTo>
                  <a:pt x="1500" y="166"/>
                </a:lnTo>
                <a:cubicBezTo>
                  <a:pt x="1500" y="83"/>
                  <a:pt x="1416" y="0"/>
                  <a:pt x="1333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FIN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692000" y="4860360"/>
            <a:ext cx="1008360" cy="288000"/>
          </a:xfrm>
          <a:custGeom>
            <a:avLst/>
            <a:gdLst/>
            <a:ahLst/>
            <a:rect l="0" t="0" r="r" b="b"/>
            <a:pathLst>
              <a:path w="2802" h="802">
                <a:moveTo>
                  <a:pt x="2801" y="200"/>
                </a:moveTo>
                <a:lnTo>
                  <a:pt x="700" y="200"/>
                </a:lnTo>
                <a:lnTo>
                  <a:pt x="700" y="0"/>
                </a:lnTo>
                <a:lnTo>
                  <a:pt x="0" y="400"/>
                </a:lnTo>
                <a:lnTo>
                  <a:pt x="700" y="801"/>
                </a:lnTo>
                <a:lnTo>
                  <a:pt x="700" y="600"/>
                </a:lnTo>
                <a:lnTo>
                  <a:pt x="2801" y="600"/>
                </a:lnTo>
                <a:lnTo>
                  <a:pt x="2801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15"/>
          <p:cNvSpPr txBox="1"/>
          <p:nvPr/>
        </p:nvSpPr>
        <p:spPr>
          <a:xfrm>
            <a:off x="1944000" y="4608000"/>
            <a:ext cx="6840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activé</a:t>
            </a:r>
            <a:endParaRPr b="0" lang="fr-FR" sz="10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360000" y="4824360"/>
            <a:ext cx="1259640" cy="360000"/>
          </a:xfrm>
          <a:custGeom>
            <a:avLst/>
            <a:gdLst/>
            <a:ahLst/>
            <a:rect l="0" t="0" r="r" b="b"/>
            <a:pathLst>
              <a:path w="3500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333" y="1001"/>
                </a:lnTo>
                <a:cubicBezTo>
                  <a:pt x="3416" y="1001"/>
                  <a:pt x="3499" y="917"/>
                  <a:pt x="3499" y="834"/>
                </a:cubicBezTo>
                <a:lnTo>
                  <a:pt x="3499" y="166"/>
                </a:lnTo>
                <a:cubicBezTo>
                  <a:pt x="3499" y="83"/>
                  <a:pt x="3416" y="0"/>
                  <a:pt x="3333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Pour chaque tweet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864360" y="4392000"/>
            <a:ext cx="251640" cy="360360"/>
          </a:xfrm>
          <a:custGeom>
            <a:avLst/>
            <a:gdLst/>
            <a:ahLst/>
            <a:rect l="0" t="0" r="r" b="b"/>
            <a:pathLst>
              <a:path w="701" h="1003">
                <a:moveTo>
                  <a:pt x="175" y="1002"/>
                </a:moveTo>
                <a:lnTo>
                  <a:pt x="175" y="250"/>
                </a:lnTo>
                <a:lnTo>
                  <a:pt x="0" y="250"/>
                </a:lnTo>
                <a:lnTo>
                  <a:pt x="350" y="0"/>
                </a:lnTo>
                <a:lnTo>
                  <a:pt x="700" y="250"/>
                </a:lnTo>
                <a:lnTo>
                  <a:pt x="525" y="250"/>
                </a:lnTo>
                <a:lnTo>
                  <a:pt x="525" y="1002"/>
                </a:lnTo>
                <a:lnTo>
                  <a:pt x="175" y="1002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1152360" y="4428000"/>
            <a:ext cx="323640" cy="288000"/>
          </a:xfrm>
          <a:custGeom>
            <a:avLst/>
            <a:gdLst/>
            <a:ahLst/>
            <a:rect l="0" t="0" r="r" b="b"/>
            <a:pathLst>
              <a:path w="901" h="827">
                <a:moveTo>
                  <a:pt x="330" y="572"/>
                </a:moveTo>
                <a:lnTo>
                  <a:pt x="339" y="577"/>
                </a:lnTo>
                <a:lnTo>
                  <a:pt x="349" y="582"/>
                </a:lnTo>
                <a:lnTo>
                  <a:pt x="360" y="586"/>
                </a:lnTo>
                <a:lnTo>
                  <a:pt x="370" y="589"/>
                </a:lnTo>
                <a:lnTo>
                  <a:pt x="381" y="593"/>
                </a:lnTo>
                <a:lnTo>
                  <a:pt x="392" y="595"/>
                </a:lnTo>
                <a:lnTo>
                  <a:pt x="403" y="598"/>
                </a:lnTo>
                <a:lnTo>
                  <a:pt x="414" y="600"/>
                </a:lnTo>
                <a:lnTo>
                  <a:pt x="425" y="601"/>
                </a:lnTo>
                <a:lnTo>
                  <a:pt x="436" y="602"/>
                </a:lnTo>
                <a:lnTo>
                  <a:pt x="447" y="602"/>
                </a:lnTo>
                <a:lnTo>
                  <a:pt x="459" y="602"/>
                </a:lnTo>
                <a:lnTo>
                  <a:pt x="470" y="601"/>
                </a:lnTo>
                <a:lnTo>
                  <a:pt x="481" y="600"/>
                </a:lnTo>
                <a:lnTo>
                  <a:pt x="492" y="598"/>
                </a:lnTo>
                <a:lnTo>
                  <a:pt x="503" y="596"/>
                </a:lnTo>
                <a:lnTo>
                  <a:pt x="514" y="593"/>
                </a:lnTo>
                <a:lnTo>
                  <a:pt x="525" y="590"/>
                </a:lnTo>
                <a:lnTo>
                  <a:pt x="535" y="587"/>
                </a:lnTo>
                <a:lnTo>
                  <a:pt x="546" y="583"/>
                </a:lnTo>
                <a:lnTo>
                  <a:pt x="556" y="578"/>
                </a:lnTo>
                <a:lnTo>
                  <a:pt x="566" y="573"/>
                </a:lnTo>
                <a:lnTo>
                  <a:pt x="575" y="568"/>
                </a:lnTo>
                <a:lnTo>
                  <a:pt x="584" y="562"/>
                </a:lnTo>
                <a:lnTo>
                  <a:pt x="593" y="556"/>
                </a:lnTo>
                <a:lnTo>
                  <a:pt x="602" y="549"/>
                </a:lnTo>
                <a:lnTo>
                  <a:pt x="610" y="542"/>
                </a:lnTo>
                <a:lnTo>
                  <a:pt x="618" y="535"/>
                </a:lnTo>
                <a:lnTo>
                  <a:pt x="625" y="528"/>
                </a:lnTo>
                <a:lnTo>
                  <a:pt x="632" y="520"/>
                </a:lnTo>
                <a:lnTo>
                  <a:pt x="638" y="511"/>
                </a:lnTo>
                <a:lnTo>
                  <a:pt x="644" y="503"/>
                </a:lnTo>
                <a:lnTo>
                  <a:pt x="650" y="494"/>
                </a:lnTo>
                <a:lnTo>
                  <a:pt x="655" y="485"/>
                </a:lnTo>
                <a:lnTo>
                  <a:pt x="659" y="476"/>
                </a:lnTo>
                <a:lnTo>
                  <a:pt x="663" y="467"/>
                </a:lnTo>
                <a:lnTo>
                  <a:pt x="667" y="457"/>
                </a:lnTo>
                <a:lnTo>
                  <a:pt x="670" y="447"/>
                </a:lnTo>
                <a:lnTo>
                  <a:pt x="672" y="437"/>
                </a:lnTo>
                <a:lnTo>
                  <a:pt x="674" y="428"/>
                </a:lnTo>
                <a:lnTo>
                  <a:pt x="675" y="418"/>
                </a:lnTo>
                <a:lnTo>
                  <a:pt x="676" y="408"/>
                </a:lnTo>
                <a:lnTo>
                  <a:pt x="676" y="398"/>
                </a:lnTo>
                <a:lnTo>
                  <a:pt x="676" y="388"/>
                </a:lnTo>
                <a:lnTo>
                  <a:pt x="675" y="378"/>
                </a:lnTo>
                <a:lnTo>
                  <a:pt x="673" y="368"/>
                </a:lnTo>
                <a:lnTo>
                  <a:pt x="671" y="358"/>
                </a:lnTo>
                <a:lnTo>
                  <a:pt x="668" y="348"/>
                </a:lnTo>
                <a:lnTo>
                  <a:pt x="665" y="338"/>
                </a:lnTo>
                <a:lnTo>
                  <a:pt x="661" y="329"/>
                </a:lnTo>
                <a:lnTo>
                  <a:pt x="657" y="320"/>
                </a:lnTo>
                <a:lnTo>
                  <a:pt x="652" y="310"/>
                </a:lnTo>
                <a:lnTo>
                  <a:pt x="647" y="302"/>
                </a:lnTo>
                <a:lnTo>
                  <a:pt x="642" y="293"/>
                </a:lnTo>
                <a:lnTo>
                  <a:pt x="635" y="285"/>
                </a:lnTo>
                <a:lnTo>
                  <a:pt x="629" y="276"/>
                </a:lnTo>
                <a:lnTo>
                  <a:pt x="622" y="269"/>
                </a:lnTo>
                <a:lnTo>
                  <a:pt x="614" y="261"/>
                </a:lnTo>
                <a:lnTo>
                  <a:pt x="606" y="254"/>
                </a:lnTo>
                <a:lnTo>
                  <a:pt x="598" y="247"/>
                </a:lnTo>
                <a:lnTo>
                  <a:pt x="589" y="241"/>
                </a:lnTo>
                <a:lnTo>
                  <a:pt x="580" y="235"/>
                </a:lnTo>
                <a:lnTo>
                  <a:pt x="571" y="229"/>
                </a:lnTo>
                <a:lnTo>
                  <a:pt x="561" y="224"/>
                </a:lnTo>
                <a:lnTo>
                  <a:pt x="551" y="220"/>
                </a:lnTo>
                <a:lnTo>
                  <a:pt x="541" y="215"/>
                </a:lnTo>
                <a:lnTo>
                  <a:pt x="530" y="211"/>
                </a:lnTo>
                <a:lnTo>
                  <a:pt x="520" y="208"/>
                </a:lnTo>
                <a:lnTo>
                  <a:pt x="509" y="205"/>
                </a:lnTo>
                <a:lnTo>
                  <a:pt x="498" y="203"/>
                </a:lnTo>
                <a:lnTo>
                  <a:pt x="487" y="201"/>
                </a:lnTo>
                <a:lnTo>
                  <a:pt x="476" y="199"/>
                </a:lnTo>
                <a:lnTo>
                  <a:pt x="465" y="198"/>
                </a:lnTo>
                <a:lnTo>
                  <a:pt x="453" y="198"/>
                </a:lnTo>
                <a:lnTo>
                  <a:pt x="442" y="198"/>
                </a:lnTo>
                <a:lnTo>
                  <a:pt x="431" y="199"/>
                </a:lnTo>
                <a:lnTo>
                  <a:pt x="420" y="200"/>
                </a:lnTo>
                <a:lnTo>
                  <a:pt x="408" y="201"/>
                </a:lnTo>
                <a:lnTo>
                  <a:pt x="397" y="203"/>
                </a:lnTo>
                <a:lnTo>
                  <a:pt x="386" y="206"/>
                </a:lnTo>
                <a:lnTo>
                  <a:pt x="376" y="209"/>
                </a:lnTo>
                <a:lnTo>
                  <a:pt x="365" y="212"/>
                </a:lnTo>
                <a:lnTo>
                  <a:pt x="355" y="216"/>
                </a:lnTo>
                <a:lnTo>
                  <a:pt x="345" y="221"/>
                </a:lnTo>
                <a:lnTo>
                  <a:pt x="335" y="225"/>
                </a:lnTo>
                <a:lnTo>
                  <a:pt x="325" y="231"/>
                </a:lnTo>
                <a:lnTo>
                  <a:pt x="316" y="236"/>
                </a:lnTo>
                <a:lnTo>
                  <a:pt x="307" y="243"/>
                </a:lnTo>
                <a:lnTo>
                  <a:pt x="298" y="249"/>
                </a:lnTo>
                <a:lnTo>
                  <a:pt x="290" y="256"/>
                </a:lnTo>
                <a:lnTo>
                  <a:pt x="282" y="263"/>
                </a:lnTo>
                <a:lnTo>
                  <a:pt x="275" y="271"/>
                </a:lnTo>
                <a:lnTo>
                  <a:pt x="268" y="278"/>
                </a:lnTo>
                <a:lnTo>
                  <a:pt x="261" y="287"/>
                </a:lnTo>
                <a:lnTo>
                  <a:pt x="255" y="295"/>
                </a:lnTo>
                <a:lnTo>
                  <a:pt x="249" y="304"/>
                </a:lnTo>
                <a:lnTo>
                  <a:pt x="244" y="313"/>
                </a:lnTo>
                <a:lnTo>
                  <a:pt x="240" y="322"/>
                </a:lnTo>
                <a:lnTo>
                  <a:pt x="236" y="331"/>
                </a:lnTo>
                <a:lnTo>
                  <a:pt x="232" y="341"/>
                </a:lnTo>
                <a:lnTo>
                  <a:pt x="229" y="350"/>
                </a:lnTo>
                <a:lnTo>
                  <a:pt x="226" y="360"/>
                </a:lnTo>
                <a:lnTo>
                  <a:pt x="225" y="370"/>
                </a:lnTo>
                <a:lnTo>
                  <a:pt x="223" y="380"/>
                </a:lnTo>
                <a:lnTo>
                  <a:pt x="222" y="390"/>
                </a:lnTo>
                <a:lnTo>
                  <a:pt x="222" y="400"/>
                </a:lnTo>
                <a:lnTo>
                  <a:pt x="0" y="400"/>
                </a:lnTo>
                <a:lnTo>
                  <a:pt x="1" y="380"/>
                </a:lnTo>
                <a:lnTo>
                  <a:pt x="2" y="360"/>
                </a:lnTo>
                <a:lnTo>
                  <a:pt x="5" y="341"/>
                </a:lnTo>
                <a:lnTo>
                  <a:pt x="9" y="321"/>
                </a:lnTo>
                <a:lnTo>
                  <a:pt x="14" y="302"/>
                </a:lnTo>
                <a:lnTo>
                  <a:pt x="20" y="283"/>
                </a:lnTo>
                <a:lnTo>
                  <a:pt x="27" y="264"/>
                </a:lnTo>
                <a:lnTo>
                  <a:pt x="35" y="245"/>
                </a:lnTo>
                <a:lnTo>
                  <a:pt x="44" y="227"/>
                </a:lnTo>
                <a:lnTo>
                  <a:pt x="54" y="209"/>
                </a:lnTo>
                <a:lnTo>
                  <a:pt x="66" y="192"/>
                </a:lnTo>
                <a:lnTo>
                  <a:pt x="78" y="175"/>
                </a:lnTo>
                <a:lnTo>
                  <a:pt x="91" y="159"/>
                </a:lnTo>
                <a:lnTo>
                  <a:pt x="105" y="144"/>
                </a:lnTo>
                <a:lnTo>
                  <a:pt x="119" y="129"/>
                </a:lnTo>
                <a:lnTo>
                  <a:pt x="135" y="115"/>
                </a:lnTo>
                <a:lnTo>
                  <a:pt x="151" y="101"/>
                </a:lnTo>
                <a:lnTo>
                  <a:pt x="168" y="88"/>
                </a:lnTo>
                <a:lnTo>
                  <a:pt x="186" y="76"/>
                </a:lnTo>
                <a:lnTo>
                  <a:pt x="204" y="65"/>
                </a:lnTo>
                <a:lnTo>
                  <a:pt x="223" y="54"/>
                </a:lnTo>
                <a:lnTo>
                  <a:pt x="243" y="45"/>
                </a:lnTo>
                <a:lnTo>
                  <a:pt x="263" y="36"/>
                </a:lnTo>
                <a:lnTo>
                  <a:pt x="284" y="28"/>
                </a:lnTo>
                <a:lnTo>
                  <a:pt x="305" y="21"/>
                </a:lnTo>
                <a:lnTo>
                  <a:pt x="326" y="15"/>
                </a:lnTo>
                <a:lnTo>
                  <a:pt x="348" y="10"/>
                </a:lnTo>
                <a:lnTo>
                  <a:pt x="370" y="6"/>
                </a:lnTo>
                <a:lnTo>
                  <a:pt x="392" y="3"/>
                </a:lnTo>
                <a:lnTo>
                  <a:pt x="414" y="1"/>
                </a:lnTo>
                <a:lnTo>
                  <a:pt x="436" y="0"/>
                </a:lnTo>
                <a:lnTo>
                  <a:pt x="458" y="0"/>
                </a:lnTo>
                <a:lnTo>
                  <a:pt x="481" y="1"/>
                </a:lnTo>
                <a:lnTo>
                  <a:pt x="503" y="3"/>
                </a:lnTo>
                <a:lnTo>
                  <a:pt x="525" y="6"/>
                </a:lnTo>
                <a:lnTo>
                  <a:pt x="547" y="9"/>
                </a:lnTo>
                <a:lnTo>
                  <a:pt x="569" y="14"/>
                </a:lnTo>
                <a:lnTo>
                  <a:pt x="590" y="20"/>
                </a:lnTo>
                <a:lnTo>
                  <a:pt x="611" y="27"/>
                </a:lnTo>
                <a:lnTo>
                  <a:pt x="632" y="34"/>
                </a:lnTo>
                <a:lnTo>
                  <a:pt x="652" y="43"/>
                </a:lnTo>
                <a:lnTo>
                  <a:pt x="672" y="52"/>
                </a:lnTo>
                <a:lnTo>
                  <a:pt x="691" y="62"/>
                </a:lnTo>
                <a:lnTo>
                  <a:pt x="710" y="73"/>
                </a:lnTo>
                <a:lnTo>
                  <a:pt x="728" y="85"/>
                </a:lnTo>
                <a:lnTo>
                  <a:pt x="745" y="98"/>
                </a:lnTo>
                <a:lnTo>
                  <a:pt x="761" y="111"/>
                </a:lnTo>
                <a:lnTo>
                  <a:pt x="777" y="125"/>
                </a:lnTo>
                <a:lnTo>
                  <a:pt x="792" y="140"/>
                </a:lnTo>
                <a:lnTo>
                  <a:pt x="806" y="155"/>
                </a:lnTo>
                <a:lnTo>
                  <a:pt x="819" y="171"/>
                </a:lnTo>
                <a:lnTo>
                  <a:pt x="832" y="188"/>
                </a:lnTo>
                <a:lnTo>
                  <a:pt x="843" y="205"/>
                </a:lnTo>
                <a:lnTo>
                  <a:pt x="853" y="223"/>
                </a:lnTo>
                <a:lnTo>
                  <a:pt x="863" y="241"/>
                </a:lnTo>
                <a:lnTo>
                  <a:pt x="871" y="259"/>
                </a:lnTo>
                <a:lnTo>
                  <a:pt x="879" y="278"/>
                </a:lnTo>
                <a:lnTo>
                  <a:pt x="885" y="297"/>
                </a:lnTo>
                <a:lnTo>
                  <a:pt x="890" y="316"/>
                </a:lnTo>
                <a:lnTo>
                  <a:pt x="894" y="336"/>
                </a:lnTo>
                <a:lnTo>
                  <a:pt x="897" y="356"/>
                </a:lnTo>
                <a:lnTo>
                  <a:pt x="899" y="375"/>
                </a:lnTo>
                <a:lnTo>
                  <a:pt x="900" y="395"/>
                </a:lnTo>
                <a:lnTo>
                  <a:pt x="900" y="415"/>
                </a:lnTo>
                <a:lnTo>
                  <a:pt x="898" y="435"/>
                </a:lnTo>
                <a:lnTo>
                  <a:pt x="896" y="455"/>
                </a:lnTo>
                <a:lnTo>
                  <a:pt x="892" y="474"/>
                </a:lnTo>
                <a:lnTo>
                  <a:pt x="887" y="494"/>
                </a:lnTo>
                <a:lnTo>
                  <a:pt x="882" y="513"/>
                </a:lnTo>
                <a:lnTo>
                  <a:pt x="875" y="532"/>
                </a:lnTo>
                <a:lnTo>
                  <a:pt x="867" y="550"/>
                </a:lnTo>
                <a:lnTo>
                  <a:pt x="858" y="569"/>
                </a:lnTo>
                <a:lnTo>
                  <a:pt x="848" y="586"/>
                </a:lnTo>
                <a:lnTo>
                  <a:pt x="837" y="604"/>
                </a:lnTo>
                <a:lnTo>
                  <a:pt x="825" y="621"/>
                </a:lnTo>
                <a:lnTo>
                  <a:pt x="813" y="637"/>
                </a:lnTo>
                <a:lnTo>
                  <a:pt x="799" y="653"/>
                </a:lnTo>
                <a:lnTo>
                  <a:pt x="784" y="668"/>
                </a:lnTo>
                <a:lnTo>
                  <a:pt x="769" y="682"/>
                </a:lnTo>
                <a:lnTo>
                  <a:pt x="753" y="696"/>
                </a:lnTo>
                <a:lnTo>
                  <a:pt x="736" y="709"/>
                </a:lnTo>
                <a:lnTo>
                  <a:pt x="718" y="721"/>
                </a:lnTo>
                <a:lnTo>
                  <a:pt x="700" y="733"/>
                </a:lnTo>
                <a:lnTo>
                  <a:pt x="681" y="743"/>
                </a:lnTo>
                <a:lnTo>
                  <a:pt x="662" y="753"/>
                </a:lnTo>
                <a:lnTo>
                  <a:pt x="642" y="762"/>
                </a:lnTo>
                <a:lnTo>
                  <a:pt x="621" y="770"/>
                </a:lnTo>
                <a:lnTo>
                  <a:pt x="600" y="777"/>
                </a:lnTo>
                <a:lnTo>
                  <a:pt x="579" y="783"/>
                </a:lnTo>
                <a:lnTo>
                  <a:pt x="558" y="788"/>
                </a:lnTo>
                <a:lnTo>
                  <a:pt x="536" y="793"/>
                </a:lnTo>
                <a:lnTo>
                  <a:pt x="514" y="796"/>
                </a:lnTo>
                <a:lnTo>
                  <a:pt x="492" y="798"/>
                </a:lnTo>
                <a:lnTo>
                  <a:pt x="469" y="800"/>
                </a:lnTo>
                <a:lnTo>
                  <a:pt x="447" y="800"/>
                </a:lnTo>
                <a:lnTo>
                  <a:pt x="425" y="799"/>
                </a:lnTo>
                <a:lnTo>
                  <a:pt x="402" y="798"/>
                </a:lnTo>
                <a:lnTo>
                  <a:pt x="380" y="795"/>
                </a:lnTo>
                <a:lnTo>
                  <a:pt x="358" y="792"/>
                </a:lnTo>
                <a:lnTo>
                  <a:pt x="336" y="787"/>
                </a:lnTo>
                <a:lnTo>
                  <a:pt x="315" y="782"/>
                </a:lnTo>
                <a:lnTo>
                  <a:pt x="294" y="775"/>
                </a:lnTo>
                <a:lnTo>
                  <a:pt x="273" y="768"/>
                </a:lnTo>
                <a:lnTo>
                  <a:pt x="253" y="759"/>
                </a:lnTo>
                <a:lnTo>
                  <a:pt x="233" y="750"/>
                </a:lnTo>
                <a:lnTo>
                  <a:pt x="213" y="740"/>
                </a:lnTo>
                <a:lnTo>
                  <a:pt x="154" y="826"/>
                </a:lnTo>
                <a:lnTo>
                  <a:pt x="81" y="552"/>
                </a:lnTo>
                <a:lnTo>
                  <a:pt x="389" y="487"/>
                </a:lnTo>
                <a:lnTo>
                  <a:pt x="330" y="572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288000" y="3780000"/>
            <a:ext cx="1440000" cy="576000"/>
          </a:xfrm>
          <a:custGeom>
            <a:avLst/>
            <a:gdLst/>
            <a:ahLst/>
            <a:rect l="0" t="0" r="r" b="b"/>
            <a:pathLst>
              <a:path w="40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3734" y="1600"/>
                </a:lnTo>
                <a:cubicBezTo>
                  <a:pt x="3867" y="1600"/>
                  <a:pt x="4001" y="1467"/>
                  <a:pt x="4001" y="1334"/>
                </a:cubicBezTo>
                <a:lnTo>
                  <a:pt x="4001" y="266"/>
                </a:lnTo>
                <a:cubicBezTo>
                  <a:pt x="4001" y="133"/>
                  <a:pt x="3867" y="0"/>
                  <a:pt x="3734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Enregistrer les données </a:t>
            </a:r>
            <a:endParaRPr b="0" lang="fr-FR" sz="1000" spc="-1" strike="noStrike">
              <a:latin typeface="Arial"/>
            </a:endParaRPr>
          </a:p>
          <a:p>
            <a:pPr algn="ctr"/>
            <a:r>
              <a:rPr b="0" lang="fr-FR" sz="1000" spc="-1" strike="noStrike">
                <a:latin typeface="Arial"/>
              </a:rPr>
              <a:t>du joueur et son tweet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0" name="TextShape 20"/>
          <p:cNvSpPr txBox="1"/>
          <p:nvPr/>
        </p:nvSpPr>
        <p:spPr>
          <a:xfrm>
            <a:off x="7632000" y="5148000"/>
            <a:ext cx="1224000" cy="43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fr-FR" sz="800" spc="-1" strike="noStrike">
                <a:latin typeface="Arial"/>
              </a:rPr>
              <a:t>Requête des tweets récents depuis le dernier tweet reçu</a:t>
            </a:r>
            <a:endParaRPr b="0" i="1" lang="fr-FR" sz="8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288360" y="2736360"/>
            <a:ext cx="1440000" cy="576000"/>
          </a:xfrm>
          <a:custGeom>
            <a:avLst/>
            <a:gdLst/>
            <a:ahLst/>
            <a:rect l="0" t="0" r="r" b="b"/>
            <a:pathLst>
              <a:path w="40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3734" y="1600"/>
                </a:lnTo>
                <a:cubicBezTo>
                  <a:pt x="3867" y="1600"/>
                  <a:pt x="4001" y="1467"/>
                  <a:pt x="4001" y="1334"/>
                </a:cubicBezTo>
                <a:lnTo>
                  <a:pt x="4001" y="266"/>
                </a:lnTo>
                <a:cubicBezTo>
                  <a:pt x="4001" y="133"/>
                  <a:pt x="3867" y="0"/>
                  <a:pt x="3734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Vérification du suivi des</a:t>
            </a:r>
            <a:endParaRPr b="0" lang="fr-FR" sz="1000" spc="-1" strike="noStrike">
              <a:latin typeface="Arial"/>
            </a:endParaRPr>
          </a:p>
          <a:p>
            <a:pPr algn="ctr"/>
            <a:r>
              <a:rPr b="0" lang="fr-FR" sz="1000" spc="-1" strike="noStrike">
                <a:latin typeface="Arial"/>
              </a:rPr>
              <a:t>comptes Twitter requis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1836000" y="2880720"/>
            <a:ext cx="1044000" cy="288000"/>
          </a:xfrm>
          <a:custGeom>
            <a:avLst/>
            <a:gdLst/>
            <a:ahLst/>
            <a:rect l="0" t="0" r="r" b="b"/>
            <a:pathLst>
              <a:path w="2902" h="802">
                <a:moveTo>
                  <a:pt x="0" y="200"/>
                </a:moveTo>
                <a:lnTo>
                  <a:pt x="2176" y="200"/>
                </a:lnTo>
                <a:lnTo>
                  <a:pt x="2176" y="0"/>
                </a:lnTo>
                <a:lnTo>
                  <a:pt x="2901" y="400"/>
                </a:lnTo>
                <a:lnTo>
                  <a:pt x="2176" y="801"/>
                </a:lnTo>
                <a:lnTo>
                  <a:pt x="217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23"/>
          <p:cNvSpPr txBox="1"/>
          <p:nvPr/>
        </p:nvSpPr>
        <p:spPr>
          <a:xfrm>
            <a:off x="1728000" y="3151440"/>
            <a:ext cx="1188000" cy="3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❌ </a:t>
            </a: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ne suit pas tout les comptes </a:t>
            </a:r>
            <a:endParaRPr b="0" lang="fr-FR" sz="1000" spc="-1" strike="noStrike">
              <a:solidFill>
                <a:srgbClr val="ed1c24"/>
              </a:solidFill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2952000" y="2844360"/>
            <a:ext cx="720000" cy="360000"/>
          </a:xfrm>
          <a:custGeom>
            <a:avLst/>
            <a:gdLst/>
            <a:ahLst/>
            <a:rect l="0" t="0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--reply 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3744000" y="2881080"/>
            <a:ext cx="540000" cy="288000"/>
          </a:xfrm>
          <a:custGeom>
            <a:avLst/>
            <a:gdLst/>
            <a:ahLst/>
            <a:rect l="0" t="0" r="r" b="b"/>
            <a:pathLst>
              <a:path w="1502" h="802">
                <a:moveTo>
                  <a:pt x="0" y="200"/>
                </a:moveTo>
                <a:lnTo>
                  <a:pt x="1126" y="200"/>
                </a:lnTo>
                <a:lnTo>
                  <a:pt x="1126" y="0"/>
                </a:lnTo>
                <a:lnTo>
                  <a:pt x="1501" y="400"/>
                </a:lnTo>
                <a:lnTo>
                  <a:pt x="1126" y="801"/>
                </a:lnTo>
                <a:lnTo>
                  <a:pt x="112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26"/>
          <p:cNvSpPr txBox="1"/>
          <p:nvPr/>
        </p:nvSpPr>
        <p:spPr>
          <a:xfrm>
            <a:off x="3635280" y="3143160"/>
            <a:ext cx="6534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activé</a:t>
            </a:r>
            <a:endParaRPr b="0" lang="fr-FR" sz="10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4356360" y="2844720"/>
            <a:ext cx="720000" cy="360000"/>
          </a:xfrm>
          <a:custGeom>
            <a:avLst/>
            <a:gdLst/>
            <a:ahLst/>
            <a:rect l="0" t="0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Tweet de </a:t>
            </a:r>
            <a:endParaRPr b="0" lang="fr-FR" sz="1000" spc="-1" strike="noStrike">
              <a:latin typeface="Arial"/>
            </a:endParaRPr>
          </a:p>
          <a:p>
            <a:pPr algn="ctr"/>
            <a:r>
              <a:rPr b="0" lang="fr-FR" sz="1000" spc="-1" strike="noStrike">
                <a:latin typeface="Arial"/>
              </a:rPr>
              <a:t>réponse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864360" y="3348000"/>
            <a:ext cx="251640" cy="360360"/>
          </a:xfrm>
          <a:custGeom>
            <a:avLst/>
            <a:gdLst/>
            <a:ahLst/>
            <a:rect l="0" t="0" r="r" b="b"/>
            <a:pathLst>
              <a:path w="701" h="1003">
                <a:moveTo>
                  <a:pt x="175" y="1002"/>
                </a:moveTo>
                <a:lnTo>
                  <a:pt x="175" y="250"/>
                </a:lnTo>
                <a:lnTo>
                  <a:pt x="0" y="250"/>
                </a:lnTo>
                <a:lnTo>
                  <a:pt x="350" y="0"/>
                </a:lnTo>
                <a:lnTo>
                  <a:pt x="700" y="250"/>
                </a:lnTo>
                <a:lnTo>
                  <a:pt x="525" y="250"/>
                </a:lnTo>
                <a:lnTo>
                  <a:pt x="525" y="1002"/>
                </a:lnTo>
                <a:lnTo>
                  <a:pt x="175" y="1002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9"/>
          <p:cNvSpPr/>
          <p:nvPr/>
        </p:nvSpPr>
        <p:spPr>
          <a:xfrm>
            <a:off x="360720" y="936000"/>
            <a:ext cx="1295280" cy="360360"/>
          </a:xfrm>
          <a:custGeom>
            <a:avLst/>
            <a:gdLst/>
            <a:ahLst/>
            <a:rect l="0" t="0" r="r" b="b"/>
            <a:pathLst>
              <a:path w="3599" h="1003">
                <a:moveTo>
                  <a:pt x="166" y="0"/>
                </a:moveTo>
                <a:cubicBezTo>
                  <a:pt x="83" y="0"/>
                  <a:pt x="0" y="83"/>
                  <a:pt x="0" y="167"/>
                </a:cubicBezTo>
                <a:lnTo>
                  <a:pt x="0" y="835"/>
                </a:lnTo>
                <a:cubicBezTo>
                  <a:pt x="0" y="918"/>
                  <a:pt x="83" y="1002"/>
                  <a:pt x="166" y="1002"/>
                </a:cubicBezTo>
                <a:lnTo>
                  <a:pt x="3431" y="1002"/>
                </a:lnTo>
                <a:cubicBezTo>
                  <a:pt x="3514" y="1002"/>
                  <a:pt x="3598" y="918"/>
                  <a:pt x="3598" y="835"/>
                </a:cubicBezTo>
                <a:lnTo>
                  <a:pt x="3598" y="167"/>
                </a:lnTo>
                <a:cubicBezTo>
                  <a:pt x="3598" y="83"/>
                  <a:pt x="3514" y="0"/>
                  <a:pt x="3431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Rechercher d’un lot </a:t>
            </a:r>
            <a:endParaRPr b="0" lang="fr-FR" sz="1000" spc="-1" strike="noStrike">
              <a:latin typeface="Arial"/>
            </a:endParaRPr>
          </a:p>
          <a:p>
            <a:pPr algn="ctr"/>
            <a:r>
              <a:rPr b="0" lang="fr-FR" sz="1000" spc="-1" strike="noStrike">
                <a:latin typeface="Arial"/>
              </a:rPr>
              <a:t>aléatoire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864720" y="2304000"/>
            <a:ext cx="251640" cy="360360"/>
          </a:xfrm>
          <a:custGeom>
            <a:avLst/>
            <a:gdLst/>
            <a:ahLst/>
            <a:rect l="0" t="0" r="r" b="b"/>
            <a:pathLst>
              <a:path w="701" h="1003">
                <a:moveTo>
                  <a:pt x="175" y="1002"/>
                </a:moveTo>
                <a:lnTo>
                  <a:pt x="175" y="250"/>
                </a:lnTo>
                <a:lnTo>
                  <a:pt x="0" y="250"/>
                </a:lnTo>
                <a:lnTo>
                  <a:pt x="350" y="0"/>
                </a:lnTo>
                <a:lnTo>
                  <a:pt x="700" y="250"/>
                </a:lnTo>
                <a:lnTo>
                  <a:pt x="525" y="250"/>
                </a:lnTo>
                <a:lnTo>
                  <a:pt x="525" y="1002"/>
                </a:lnTo>
                <a:lnTo>
                  <a:pt x="175" y="1002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1"/>
          <p:cNvSpPr/>
          <p:nvPr/>
        </p:nvSpPr>
        <p:spPr>
          <a:xfrm>
            <a:off x="216720" y="1692720"/>
            <a:ext cx="1547280" cy="576000"/>
          </a:xfrm>
          <a:custGeom>
            <a:avLst/>
            <a:gdLst/>
            <a:ahLst/>
            <a:rect l="0" t="0" r="r" b="b"/>
            <a:pathLst>
              <a:path w="4300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4032" y="1600"/>
                </a:lnTo>
                <a:cubicBezTo>
                  <a:pt x="4165" y="1600"/>
                  <a:pt x="4299" y="1467"/>
                  <a:pt x="4299" y="1334"/>
                </a:cubicBezTo>
                <a:lnTo>
                  <a:pt x="4299" y="266"/>
                </a:lnTo>
                <a:cubicBezTo>
                  <a:pt x="4299" y="133"/>
                  <a:pt x="4165" y="0"/>
                  <a:pt x="4032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Vérification de la dernière</a:t>
            </a:r>
            <a:endParaRPr b="0" lang="fr-FR" sz="1000" spc="-1" strike="noStrike">
              <a:latin typeface="Arial"/>
            </a:endParaRPr>
          </a:p>
          <a:p>
            <a:pPr algn="ctr"/>
            <a:r>
              <a:rPr b="0" lang="fr-FR" sz="1000" spc="-1" strike="noStrike">
                <a:latin typeface="Arial"/>
              </a:rPr>
              <a:t>date de jeu du joueur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2" name="CustomShape 32"/>
          <p:cNvSpPr/>
          <p:nvPr/>
        </p:nvSpPr>
        <p:spPr>
          <a:xfrm>
            <a:off x="1836360" y="1836720"/>
            <a:ext cx="1044000" cy="288000"/>
          </a:xfrm>
          <a:custGeom>
            <a:avLst/>
            <a:gdLst/>
            <a:ahLst/>
            <a:rect l="0" t="0" r="r" b="b"/>
            <a:pathLst>
              <a:path w="2902" h="802">
                <a:moveTo>
                  <a:pt x="0" y="200"/>
                </a:moveTo>
                <a:lnTo>
                  <a:pt x="2176" y="200"/>
                </a:lnTo>
                <a:lnTo>
                  <a:pt x="2176" y="0"/>
                </a:lnTo>
                <a:lnTo>
                  <a:pt x="2901" y="400"/>
                </a:lnTo>
                <a:lnTo>
                  <a:pt x="2176" y="801"/>
                </a:lnTo>
                <a:lnTo>
                  <a:pt x="217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3"/>
          <p:cNvSpPr/>
          <p:nvPr/>
        </p:nvSpPr>
        <p:spPr>
          <a:xfrm>
            <a:off x="2952360" y="1800360"/>
            <a:ext cx="720000" cy="360000"/>
          </a:xfrm>
          <a:custGeom>
            <a:avLst/>
            <a:gdLst/>
            <a:ahLst/>
            <a:rect l="0" t="0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--reply 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4" name="CustomShape 34"/>
          <p:cNvSpPr/>
          <p:nvPr/>
        </p:nvSpPr>
        <p:spPr>
          <a:xfrm>
            <a:off x="3744360" y="1837080"/>
            <a:ext cx="540000" cy="288000"/>
          </a:xfrm>
          <a:custGeom>
            <a:avLst/>
            <a:gdLst/>
            <a:ahLst/>
            <a:rect l="0" t="0" r="r" b="b"/>
            <a:pathLst>
              <a:path w="1502" h="802">
                <a:moveTo>
                  <a:pt x="0" y="200"/>
                </a:moveTo>
                <a:lnTo>
                  <a:pt x="1126" y="200"/>
                </a:lnTo>
                <a:lnTo>
                  <a:pt x="1126" y="0"/>
                </a:lnTo>
                <a:lnTo>
                  <a:pt x="1501" y="400"/>
                </a:lnTo>
                <a:lnTo>
                  <a:pt x="1126" y="801"/>
                </a:lnTo>
                <a:lnTo>
                  <a:pt x="112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35"/>
          <p:cNvSpPr txBox="1"/>
          <p:nvPr/>
        </p:nvSpPr>
        <p:spPr>
          <a:xfrm>
            <a:off x="3635640" y="2099160"/>
            <a:ext cx="6534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activé</a:t>
            </a:r>
            <a:endParaRPr b="0" lang="fr-FR" sz="10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76" name="CustomShape 36"/>
          <p:cNvSpPr/>
          <p:nvPr/>
        </p:nvSpPr>
        <p:spPr>
          <a:xfrm>
            <a:off x="4356720" y="1800720"/>
            <a:ext cx="720000" cy="360000"/>
          </a:xfrm>
          <a:custGeom>
            <a:avLst/>
            <a:gdLst/>
            <a:ahLst/>
            <a:rect l="0" t="0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Tweet de </a:t>
            </a:r>
            <a:endParaRPr b="0" lang="fr-FR" sz="1000" spc="-1" strike="noStrike">
              <a:latin typeface="Arial"/>
            </a:endParaRPr>
          </a:p>
          <a:p>
            <a:pPr algn="ctr"/>
            <a:r>
              <a:rPr b="0" lang="fr-FR" sz="1000" spc="-1" strike="noStrike">
                <a:latin typeface="Arial"/>
              </a:rPr>
              <a:t>réponse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7" name="CustomShape 37"/>
          <p:cNvSpPr/>
          <p:nvPr/>
        </p:nvSpPr>
        <p:spPr>
          <a:xfrm>
            <a:off x="864720" y="1332000"/>
            <a:ext cx="251640" cy="324360"/>
          </a:xfrm>
          <a:custGeom>
            <a:avLst/>
            <a:gdLst/>
            <a:ahLst/>
            <a:rect l="0" t="0" r="r" b="b"/>
            <a:pathLst>
              <a:path w="701" h="903">
                <a:moveTo>
                  <a:pt x="175" y="902"/>
                </a:moveTo>
                <a:lnTo>
                  <a:pt x="175" y="225"/>
                </a:lnTo>
                <a:lnTo>
                  <a:pt x="0" y="225"/>
                </a:lnTo>
                <a:lnTo>
                  <a:pt x="350" y="0"/>
                </a:lnTo>
                <a:lnTo>
                  <a:pt x="700" y="225"/>
                </a:lnTo>
                <a:lnTo>
                  <a:pt x="525" y="225"/>
                </a:lnTo>
                <a:lnTo>
                  <a:pt x="525" y="902"/>
                </a:lnTo>
                <a:lnTo>
                  <a:pt x="175" y="902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8"/>
          <p:cNvSpPr/>
          <p:nvPr/>
        </p:nvSpPr>
        <p:spPr>
          <a:xfrm>
            <a:off x="2880000" y="864000"/>
            <a:ext cx="1440000" cy="576000"/>
          </a:xfrm>
          <a:custGeom>
            <a:avLst/>
            <a:gdLst/>
            <a:ahLst/>
            <a:rect l="0" t="0" r="r" b="b"/>
            <a:pathLst>
              <a:path w="40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3734" y="1600"/>
                </a:lnTo>
                <a:cubicBezTo>
                  <a:pt x="3867" y="1600"/>
                  <a:pt x="4001" y="1467"/>
                  <a:pt x="4001" y="1334"/>
                </a:cubicBezTo>
                <a:lnTo>
                  <a:pt x="4001" y="266"/>
                </a:lnTo>
                <a:cubicBezTo>
                  <a:pt x="4001" y="133"/>
                  <a:pt x="3867" y="0"/>
                  <a:pt x="3734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Création de la partie et</a:t>
            </a:r>
            <a:endParaRPr b="0" lang="fr-FR" sz="1000" spc="-1" strike="noStrike">
              <a:latin typeface="Arial"/>
            </a:endParaRPr>
          </a:p>
          <a:p>
            <a:pPr algn="ctr"/>
            <a:r>
              <a:rPr b="0" lang="fr-FR" sz="1000" spc="-1" strike="noStrike">
                <a:latin typeface="Arial"/>
              </a:rPr>
              <a:t>ajout du lot aléatoire</a:t>
            </a:r>
            <a:endParaRPr b="0" lang="fr-FR" sz="1000" spc="-1" strike="noStrike">
              <a:latin typeface="Arial"/>
            </a:endParaRPr>
          </a:p>
          <a:p>
            <a:pPr algn="ctr"/>
            <a:r>
              <a:rPr b="0" lang="fr-FR" sz="1000" spc="-1" strike="noStrike">
                <a:latin typeface="Arial"/>
              </a:rPr>
              <a:t>à sa récompense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9" name="CustomShape 39"/>
          <p:cNvSpPr/>
          <p:nvPr/>
        </p:nvSpPr>
        <p:spPr>
          <a:xfrm flipH="1" rot="10791000">
            <a:off x="900000" y="215640"/>
            <a:ext cx="437040" cy="6480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40"/>
          <p:cNvSpPr txBox="1"/>
          <p:nvPr/>
        </p:nvSpPr>
        <p:spPr>
          <a:xfrm>
            <a:off x="53280" y="345960"/>
            <a:ext cx="88272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❌ </a:t>
            </a: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aucun lot disponible</a:t>
            </a:r>
            <a:endParaRPr b="0" lang="fr-FR" sz="1000" spc="-1" strike="noStrike">
              <a:solidFill>
                <a:srgbClr val="ed1c24"/>
              </a:solidFill>
              <a:latin typeface="Arial"/>
            </a:endParaRPr>
          </a:p>
        </p:txBody>
      </p:sp>
      <p:sp>
        <p:nvSpPr>
          <p:cNvPr id="81" name="CustomShape 41"/>
          <p:cNvSpPr/>
          <p:nvPr/>
        </p:nvSpPr>
        <p:spPr>
          <a:xfrm>
            <a:off x="1404720" y="252360"/>
            <a:ext cx="720000" cy="360000"/>
          </a:xfrm>
          <a:custGeom>
            <a:avLst/>
            <a:gdLst/>
            <a:ahLst/>
            <a:rect l="0" t="0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--reply 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2" name="CustomShape 42"/>
          <p:cNvSpPr/>
          <p:nvPr/>
        </p:nvSpPr>
        <p:spPr>
          <a:xfrm>
            <a:off x="2196720" y="289080"/>
            <a:ext cx="540000" cy="288000"/>
          </a:xfrm>
          <a:custGeom>
            <a:avLst/>
            <a:gdLst/>
            <a:ahLst/>
            <a:rect l="0" t="0" r="r" b="b"/>
            <a:pathLst>
              <a:path w="1502" h="802">
                <a:moveTo>
                  <a:pt x="0" y="200"/>
                </a:moveTo>
                <a:lnTo>
                  <a:pt x="1126" y="200"/>
                </a:lnTo>
                <a:lnTo>
                  <a:pt x="1126" y="0"/>
                </a:lnTo>
                <a:lnTo>
                  <a:pt x="1501" y="400"/>
                </a:lnTo>
                <a:lnTo>
                  <a:pt x="1126" y="801"/>
                </a:lnTo>
                <a:lnTo>
                  <a:pt x="112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43"/>
          <p:cNvSpPr txBox="1"/>
          <p:nvPr/>
        </p:nvSpPr>
        <p:spPr>
          <a:xfrm>
            <a:off x="2088000" y="551160"/>
            <a:ext cx="6534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activé</a:t>
            </a:r>
            <a:endParaRPr b="0" lang="fr-FR" sz="10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84" name="CustomShape 44"/>
          <p:cNvSpPr/>
          <p:nvPr/>
        </p:nvSpPr>
        <p:spPr>
          <a:xfrm>
            <a:off x="2809080" y="252720"/>
            <a:ext cx="720000" cy="360000"/>
          </a:xfrm>
          <a:custGeom>
            <a:avLst/>
            <a:gdLst/>
            <a:ahLst/>
            <a:rect l="0" t="0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Tweet de </a:t>
            </a:r>
            <a:endParaRPr b="0" lang="fr-FR" sz="1000" spc="-1" strike="noStrike">
              <a:latin typeface="Arial"/>
            </a:endParaRPr>
          </a:p>
          <a:p>
            <a:pPr algn="ctr"/>
            <a:r>
              <a:rPr b="0" lang="fr-FR" sz="1000" spc="-1" strike="noStrike">
                <a:latin typeface="Arial"/>
              </a:rPr>
              <a:t>réponse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5" name="CustomShape 45"/>
          <p:cNvSpPr/>
          <p:nvPr/>
        </p:nvSpPr>
        <p:spPr>
          <a:xfrm>
            <a:off x="1728360" y="1009080"/>
            <a:ext cx="1044000" cy="288000"/>
          </a:xfrm>
          <a:custGeom>
            <a:avLst/>
            <a:gdLst/>
            <a:ahLst/>
            <a:rect l="0" t="0" r="r" b="b"/>
            <a:pathLst>
              <a:path w="2902" h="802">
                <a:moveTo>
                  <a:pt x="0" y="200"/>
                </a:moveTo>
                <a:lnTo>
                  <a:pt x="2176" y="200"/>
                </a:lnTo>
                <a:lnTo>
                  <a:pt x="2176" y="0"/>
                </a:lnTo>
                <a:lnTo>
                  <a:pt x="2901" y="400"/>
                </a:lnTo>
                <a:lnTo>
                  <a:pt x="2176" y="801"/>
                </a:lnTo>
                <a:lnTo>
                  <a:pt x="217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6"/>
          <p:cNvSpPr/>
          <p:nvPr/>
        </p:nvSpPr>
        <p:spPr>
          <a:xfrm>
            <a:off x="4392720" y="1008720"/>
            <a:ext cx="1044000" cy="288000"/>
          </a:xfrm>
          <a:custGeom>
            <a:avLst/>
            <a:gdLst/>
            <a:ahLst/>
            <a:rect l="0" t="0" r="r" b="b"/>
            <a:pathLst>
              <a:path w="2902" h="802">
                <a:moveTo>
                  <a:pt x="0" y="200"/>
                </a:moveTo>
                <a:lnTo>
                  <a:pt x="2176" y="200"/>
                </a:lnTo>
                <a:lnTo>
                  <a:pt x="2176" y="0"/>
                </a:lnTo>
                <a:lnTo>
                  <a:pt x="2901" y="400"/>
                </a:lnTo>
                <a:lnTo>
                  <a:pt x="2176" y="801"/>
                </a:lnTo>
                <a:lnTo>
                  <a:pt x="217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7"/>
          <p:cNvSpPr/>
          <p:nvPr/>
        </p:nvSpPr>
        <p:spPr>
          <a:xfrm>
            <a:off x="5508720" y="972360"/>
            <a:ext cx="720000" cy="360000"/>
          </a:xfrm>
          <a:custGeom>
            <a:avLst/>
            <a:gdLst/>
            <a:ahLst/>
            <a:rect l="0" t="0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--reply 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8" name="CustomShape 48"/>
          <p:cNvSpPr/>
          <p:nvPr/>
        </p:nvSpPr>
        <p:spPr>
          <a:xfrm>
            <a:off x="6300720" y="1009080"/>
            <a:ext cx="540000" cy="288000"/>
          </a:xfrm>
          <a:custGeom>
            <a:avLst/>
            <a:gdLst/>
            <a:ahLst/>
            <a:rect l="0" t="0" r="r" b="b"/>
            <a:pathLst>
              <a:path w="1502" h="802">
                <a:moveTo>
                  <a:pt x="0" y="200"/>
                </a:moveTo>
                <a:lnTo>
                  <a:pt x="1126" y="200"/>
                </a:lnTo>
                <a:lnTo>
                  <a:pt x="1126" y="0"/>
                </a:lnTo>
                <a:lnTo>
                  <a:pt x="1501" y="400"/>
                </a:lnTo>
                <a:lnTo>
                  <a:pt x="1126" y="801"/>
                </a:lnTo>
                <a:lnTo>
                  <a:pt x="112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49"/>
          <p:cNvSpPr txBox="1"/>
          <p:nvPr/>
        </p:nvSpPr>
        <p:spPr>
          <a:xfrm>
            <a:off x="6192000" y="1271160"/>
            <a:ext cx="6534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activé</a:t>
            </a:r>
            <a:endParaRPr b="0" lang="fr-FR" sz="10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90" name="CustomShape 50"/>
          <p:cNvSpPr/>
          <p:nvPr/>
        </p:nvSpPr>
        <p:spPr>
          <a:xfrm>
            <a:off x="6913080" y="972720"/>
            <a:ext cx="720000" cy="360000"/>
          </a:xfrm>
          <a:custGeom>
            <a:avLst/>
            <a:gdLst/>
            <a:ahLst/>
            <a:rect l="0" t="0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000" spc="-1" strike="noStrike">
                <a:latin typeface="Arial"/>
              </a:rPr>
              <a:t>Tweet de </a:t>
            </a:r>
            <a:endParaRPr b="0" lang="fr-FR" sz="1000" spc="-1" strike="noStrike">
              <a:latin typeface="Arial"/>
            </a:endParaRPr>
          </a:p>
          <a:p>
            <a:pPr algn="ctr"/>
            <a:r>
              <a:rPr b="0" lang="fr-FR" sz="1000" spc="-1" strike="noStrike">
                <a:latin typeface="Arial"/>
              </a:rPr>
              <a:t>réponse</a:t>
            </a:r>
            <a:endParaRPr b="0" lang="fr-FR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2022-08-23T10:56:57Z</dcterms:created>
  <dc:creator/>
  <dc:description/>
  <dc:language>fr-FR</dc:language>
  <cp:lastModifiedBy/>
  <dcterms:modified xsi:type="dcterms:W3CDTF">2022-08-23T14:09:17Z</dcterms:modified>
  <cp:revision>25</cp:revision>
  <dc:subject/>
  <dc:title/>
</cp:coreProperties>
</file>