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9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E8AC-E1DF-42C0-B500-F2B9BB3AD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D915A-E248-4872-A77B-51951A40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70377-8185-4A33-A49F-5144DF70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97D5-6F24-42B4-9CCD-A12AE35A47D4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22F6-A891-4AB5-B6D4-4F279A3A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52F6-3B1F-455E-8E8A-5D4BA93D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555-C86E-44F7-8603-0D1A66B4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6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D315-3255-4FB5-BB86-C8C1060E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462D-AA88-4986-9FDF-84F66EDC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3B3C-ED4E-4921-903D-24A498BE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97D5-6F24-42B4-9CCD-A12AE35A47D4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81C8-F789-4F0E-8B86-D4F66827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552A-8793-4769-9F8A-52798502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555-C86E-44F7-8603-0D1A66B4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5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BC651-4AA5-49B6-B953-BA5BD0004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0F382-8846-4EDD-9E83-F91AA5DDA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F6887-FE74-46D4-8DB3-937E4D27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97D5-6F24-42B4-9CCD-A12AE35A47D4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63225-C582-48D2-8B3E-D69322B9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E63F-377F-45BD-9B31-6E69A464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555-C86E-44F7-8603-0D1A66B4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7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3081-1E8F-4EA9-B8B3-E7FCD09F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A2C3-1EE8-45D7-B555-5AA7176A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FD90-F0E0-4638-ACDB-3A4D4772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97D5-6F24-42B4-9CCD-A12AE35A47D4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EC2E-87D1-4FFF-8400-7F4B521D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E7B0-D260-43D5-8951-6B2FD4AF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555-C86E-44F7-8603-0D1A66B4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9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A630-BAED-43ED-A722-A813347C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615BA-BE3D-4425-B163-71083D924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8312F-A299-47CC-A254-86CFEC56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97D5-6F24-42B4-9CCD-A12AE35A47D4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9B882-CE45-47AA-8397-9D99A070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31311-3D6E-4D6B-8C41-291537A4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555-C86E-44F7-8603-0D1A66B4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17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0ECC-8B7E-4073-8A40-DF6C3FCD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247E-8398-4A6D-BFC8-34CBE9274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34A0D-E375-4CD6-B746-81C2903EF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8DD37-89CA-439D-8AD9-F576F8E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97D5-6F24-42B4-9CCD-A12AE35A47D4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A1F60-9DF6-43E3-8430-DEA4B066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D8F82-E04D-4FC3-B7CA-F1C00EAE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555-C86E-44F7-8603-0D1A66B4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7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541B-F51E-4F5B-850E-AA771E67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F5186-EE21-48F2-AB65-20E9D8F2B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26273-98B9-453D-98BF-17D1620C7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81633-14D8-4AEE-8D2B-C9FD73848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3DD3B-A539-48D1-B16C-7A0AA5265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B9655-3153-494C-A71D-DE3E74CE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97D5-6F24-42B4-9CCD-A12AE35A47D4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5CBE6-202F-4E49-B3FD-89171A47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D50B2-8424-4E7B-AFA9-A43C314C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555-C86E-44F7-8603-0D1A66B4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9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4AAA-E5A3-47C0-9FCD-781355EA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08063-7104-430C-A76F-0327DB01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97D5-6F24-42B4-9CCD-A12AE35A47D4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4819F-773C-4E61-8FE4-95349817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8F1A1-7139-45C3-8786-80CEC2C7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555-C86E-44F7-8603-0D1A66B4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7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DAE51-BD31-403F-A964-2170FF7B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97D5-6F24-42B4-9CCD-A12AE35A47D4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E9E48-561A-44D0-8623-68DDEC29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59503-2ABE-4895-982C-78E975D8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555-C86E-44F7-8603-0D1A66B4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9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AF43-3A4F-4C00-9A8A-6EE942DB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E5A4-192B-4FC7-8F57-056C1C45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E3C4A-3E12-44B1-8B2A-50D89EAA2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B8D14-AB49-4EE0-BDFA-09D08C3B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97D5-6F24-42B4-9CCD-A12AE35A47D4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06DFA-38D5-417C-9A03-998D9573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FE8F6-D5AE-4779-880F-5C8DC560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555-C86E-44F7-8603-0D1A66B4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4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AE47-D230-4DDB-BFB7-2FAFDC5B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C294-3AD7-445B-B729-D6DCB9FE6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FDC9-6A04-4177-A6AE-D8EFC91B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E824C-5337-4631-B7C5-4B1E011B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97D5-6F24-42B4-9CCD-A12AE35A47D4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2E7E3-29B9-4E98-87A3-AF4CDC6C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8ED46-3DE3-49B5-B338-F843A8F3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555-C86E-44F7-8603-0D1A66B4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7DC59-B68A-450C-AC02-3AE0930B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6284-E355-4BA3-8C62-35C806D7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296CF-3B5C-4ACA-B20C-E23B2A0BD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97D5-6F24-42B4-9CCD-A12AE35A47D4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E7C4B-ED0C-4B2D-89E7-61229FFFA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9198-856F-4081-8303-8F022D629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9555-C86E-44F7-8603-0D1A66B4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6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6D76D-465A-46C8-B9B8-4534BB5A686C}"/>
              </a:ext>
            </a:extLst>
          </p:cNvPr>
          <p:cNvCxnSpPr>
            <a:cxnSpLocks/>
          </p:cNvCxnSpPr>
          <p:nvPr/>
        </p:nvCxnSpPr>
        <p:spPr>
          <a:xfrm>
            <a:off x="453298" y="3772682"/>
            <a:ext cx="11738702" cy="13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91F468-C069-43FC-AF45-89BD24C3C895}"/>
              </a:ext>
            </a:extLst>
          </p:cNvPr>
          <p:cNvCxnSpPr>
            <a:cxnSpLocks/>
          </p:cNvCxnSpPr>
          <p:nvPr/>
        </p:nvCxnSpPr>
        <p:spPr>
          <a:xfrm>
            <a:off x="1740025" y="3404259"/>
            <a:ext cx="0" cy="736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270D93-98A2-4719-BF0F-4CDA7605D350}"/>
              </a:ext>
            </a:extLst>
          </p:cNvPr>
          <p:cNvCxnSpPr>
            <a:cxnSpLocks/>
          </p:cNvCxnSpPr>
          <p:nvPr/>
        </p:nvCxnSpPr>
        <p:spPr>
          <a:xfrm>
            <a:off x="3659080" y="3404259"/>
            <a:ext cx="0" cy="736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3968EB-5D71-4EB6-81C7-3DAD70969C6A}"/>
              </a:ext>
            </a:extLst>
          </p:cNvPr>
          <p:cNvSpPr txBox="1"/>
          <p:nvPr/>
        </p:nvSpPr>
        <p:spPr>
          <a:xfrm>
            <a:off x="1292530" y="420455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9:30 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49037-740C-4658-8CC2-F04626212A4A}"/>
              </a:ext>
            </a:extLst>
          </p:cNvPr>
          <p:cNvSpPr txBox="1"/>
          <p:nvPr/>
        </p:nvSpPr>
        <p:spPr>
          <a:xfrm>
            <a:off x="3276242" y="420998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4 PM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5B9210-12D8-4D19-A9F9-086192856C69}"/>
              </a:ext>
            </a:extLst>
          </p:cNvPr>
          <p:cNvCxnSpPr/>
          <p:nvPr/>
        </p:nvCxnSpPr>
        <p:spPr>
          <a:xfrm>
            <a:off x="5113541" y="93797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9D05CF-232D-4974-A58D-61C35233F5AD}"/>
              </a:ext>
            </a:extLst>
          </p:cNvPr>
          <p:cNvCxnSpPr/>
          <p:nvPr/>
        </p:nvCxnSpPr>
        <p:spPr>
          <a:xfrm>
            <a:off x="928869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1D7AC6-B368-4F2F-AA68-49544C6F1314}"/>
              </a:ext>
            </a:extLst>
          </p:cNvPr>
          <p:cNvCxnSpPr/>
          <p:nvPr/>
        </p:nvCxnSpPr>
        <p:spPr>
          <a:xfrm>
            <a:off x="9219834" y="93797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625D68-4E9A-4234-8BCE-A147026110EE}"/>
              </a:ext>
            </a:extLst>
          </p:cNvPr>
          <p:cNvSpPr txBox="1"/>
          <p:nvPr/>
        </p:nvSpPr>
        <p:spPr>
          <a:xfrm>
            <a:off x="2513584" y="17145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22358C-D938-42AA-BCF9-CF6BC48CBA28}"/>
              </a:ext>
            </a:extLst>
          </p:cNvPr>
          <p:cNvSpPr txBox="1"/>
          <p:nvPr/>
        </p:nvSpPr>
        <p:spPr>
          <a:xfrm>
            <a:off x="6848747" y="1714554"/>
            <a:ext cx="6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N+1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878C82-A031-4BFA-A758-296BA17E2BC9}"/>
              </a:ext>
            </a:extLst>
          </p:cNvPr>
          <p:cNvCxnSpPr/>
          <p:nvPr/>
        </p:nvCxnSpPr>
        <p:spPr>
          <a:xfrm>
            <a:off x="4502645" y="3398091"/>
            <a:ext cx="0" cy="749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52F9CA-BAAC-4C0D-97AD-C39A68FCA5FA}"/>
              </a:ext>
            </a:extLst>
          </p:cNvPr>
          <p:cNvCxnSpPr/>
          <p:nvPr/>
        </p:nvCxnSpPr>
        <p:spPr>
          <a:xfrm>
            <a:off x="8747651" y="3367182"/>
            <a:ext cx="0" cy="749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4FE4C4-7607-45F2-AEB4-F3F0A76BD9A2}"/>
              </a:ext>
            </a:extLst>
          </p:cNvPr>
          <p:cNvCxnSpPr>
            <a:cxnSpLocks/>
          </p:cNvCxnSpPr>
          <p:nvPr/>
        </p:nvCxnSpPr>
        <p:spPr>
          <a:xfrm>
            <a:off x="9934225" y="3379517"/>
            <a:ext cx="0" cy="736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A5AFF6-4253-43D1-B579-C859D071D996}"/>
              </a:ext>
            </a:extLst>
          </p:cNvPr>
          <p:cNvCxnSpPr>
            <a:cxnSpLocks/>
          </p:cNvCxnSpPr>
          <p:nvPr/>
        </p:nvCxnSpPr>
        <p:spPr>
          <a:xfrm>
            <a:off x="11887117" y="3353214"/>
            <a:ext cx="0" cy="736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6E5290-FCA8-4A26-91BE-2780CCC3521D}"/>
              </a:ext>
            </a:extLst>
          </p:cNvPr>
          <p:cNvSpPr txBox="1"/>
          <p:nvPr/>
        </p:nvSpPr>
        <p:spPr>
          <a:xfrm>
            <a:off x="9539996" y="407932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9:30 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BD4410-09D6-458B-A96B-50A3CC2F8853}"/>
              </a:ext>
            </a:extLst>
          </p:cNvPr>
          <p:cNvSpPr txBox="1"/>
          <p:nvPr/>
        </p:nvSpPr>
        <p:spPr>
          <a:xfrm>
            <a:off x="11523708" y="408474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4 PM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6B9052-ACB2-40D2-B5B4-0A9E75AC23B8}"/>
              </a:ext>
            </a:extLst>
          </p:cNvPr>
          <p:cNvCxnSpPr>
            <a:cxnSpLocks/>
          </p:cNvCxnSpPr>
          <p:nvPr/>
        </p:nvCxnSpPr>
        <p:spPr>
          <a:xfrm>
            <a:off x="6128065" y="3367182"/>
            <a:ext cx="0" cy="736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417F25-1896-4D08-8A89-4EA7C2D15B69}"/>
              </a:ext>
            </a:extLst>
          </p:cNvPr>
          <p:cNvCxnSpPr>
            <a:cxnSpLocks/>
          </p:cNvCxnSpPr>
          <p:nvPr/>
        </p:nvCxnSpPr>
        <p:spPr>
          <a:xfrm>
            <a:off x="8047120" y="3367182"/>
            <a:ext cx="0" cy="736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646ADE-8535-4050-B525-7D6F4D36B5B3}"/>
              </a:ext>
            </a:extLst>
          </p:cNvPr>
          <p:cNvSpPr txBox="1"/>
          <p:nvPr/>
        </p:nvSpPr>
        <p:spPr>
          <a:xfrm>
            <a:off x="5680570" y="416748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9:30 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93A9F4-3F64-490F-8F23-724E478AFECF}"/>
              </a:ext>
            </a:extLst>
          </p:cNvPr>
          <p:cNvSpPr txBox="1"/>
          <p:nvPr/>
        </p:nvSpPr>
        <p:spPr>
          <a:xfrm>
            <a:off x="7664282" y="417290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4 PM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C34F4F-2120-4EC4-92DE-CA56CADEEA00}"/>
              </a:ext>
            </a:extLst>
          </p:cNvPr>
          <p:cNvSpPr txBox="1"/>
          <p:nvPr/>
        </p:nvSpPr>
        <p:spPr>
          <a:xfrm>
            <a:off x="3918607" y="4192532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Midnight 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dirty="0">
                <a:solidFill>
                  <a:schemeClr val="accent2"/>
                </a:solidFill>
              </a:rPr>
              <a:t>UTC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EAB8DD-9B37-412F-B6F1-683890DD96C7}"/>
              </a:ext>
            </a:extLst>
          </p:cNvPr>
          <p:cNvSpPr txBox="1"/>
          <p:nvPr/>
        </p:nvSpPr>
        <p:spPr>
          <a:xfrm>
            <a:off x="8243778" y="4141106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Midnight 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dirty="0">
                <a:solidFill>
                  <a:schemeClr val="accent2"/>
                </a:solidFill>
              </a:rPr>
              <a:t>UTC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27D807-D51F-4F4D-B0ED-701A4D46A061}"/>
              </a:ext>
            </a:extLst>
          </p:cNvPr>
          <p:cNvSpPr txBox="1"/>
          <p:nvPr/>
        </p:nvSpPr>
        <p:spPr>
          <a:xfrm>
            <a:off x="-91627" y="4116364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Midnight 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dirty="0">
                <a:solidFill>
                  <a:schemeClr val="accent2"/>
                </a:solidFill>
              </a:rPr>
              <a:t>UTC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E71739-DB62-49FD-88D9-0541C0065E6B}"/>
              </a:ext>
            </a:extLst>
          </p:cNvPr>
          <p:cNvCxnSpPr/>
          <p:nvPr/>
        </p:nvCxnSpPr>
        <p:spPr>
          <a:xfrm>
            <a:off x="488809" y="3347046"/>
            <a:ext cx="0" cy="749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A86C912-D22A-45D4-94B0-61F991BF7AE2}"/>
              </a:ext>
            </a:extLst>
          </p:cNvPr>
          <p:cNvSpPr txBox="1"/>
          <p:nvPr/>
        </p:nvSpPr>
        <p:spPr>
          <a:xfrm>
            <a:off x="10487160" y="17542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N+2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3C145A-9892-4968-A5B4-EC3276E09125}"/>
              </a:ext>
            </a:extLst>
          </p:cNvPr>
          <p:cNvSpPr txBox="1"/>
          <p:nvPr/>
        </p:nvSpPr>
        <p:spPr>
          <a:xfrm>
            <a:off x="47493" y="167785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D595E7-402A-4726-857B-5BC90B970363}"/>
              </a:ext>
            </a:extLst>
          </p:cNvPr>
          <p:cNvSpPr txBox="1"/>
          <p:nvPr/>
        </p:nvSpPr>
        <p:spPr>
          <a:xfrm>
            <a:off x="4555876" y="5566350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Midnight</a:t>
            </a:r>
          </a:p>
          <a:p>
            <a:pPr algn="ctr"/>
            <a:r>
              <a:rPr lang="en-GB" dirty="0"/>
              <a:t>Eastern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45D091-F2A9-4335-B320-E6860856B5C1}"/>
              </a:ext>
            </a:extLst>
          </p:cNvPr>
          <p:cNvSpPr txBox="1"/>
          <p:nvPr/>
        </p:nvSpPr>
        <p:spPr>
          <a:xfrm>
            <a:off x="8671194" y="5566350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Midnight</a:t>
            </a:r>
          </a:p>
          <a:p>
            <a:pPr algn="ctr"/>
            <a:r>
              <a:rPr lang="en-GB" dirty="0"/>
              <a:t>Eastern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25A84C-624E-4D8C-AB41-6884F5FDF076}"/>
              </a:ext>
            </a:extLst>
          </p:cNvPr>
          <p:cNvSpPr txBox="1"/>
          <p:nvPr/>
        </p:nvSpPr>
        <p:spPr>
          <a:xfrm>
            <a:off x="390140" y="5532444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Midnight</a:t>
            </a:r>
          </a:p>
          <a:p>
            <a:pPr algn="ctr"/>
            <a:r>
              <a:rPr lang="en-GB" dirty="0"/>
              <a:t>Eastern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4F6716A-D50A-4056-B198-42E22A208D73}"/>
              </a:ext>
            </a:extLst>
          </p:cNvPr>
          <p:cNvSpPr/>
          <p:nvPr/>
        </p:nvSpPr>
        <p:spPr>
          <a:xfrm>
            <a:off x="1740025" y="3712759"/>
            <a:ext cx="1720757" cy="1579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1A9831-E0DF-47D0-A5D2-DA179794C0E2}"/>
              </a:ext>
            </a:extLst>
          </p:cNvPr>
          <p:cNvSpPr/>
          <p:nvPr/>
        </p:nvSpPr>
        <p:spPr>
          <a:xfrm>
            <a:off x="6128064" y="3693729"/>
            <a:ext cx="1720757" cy="1579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96EADEF-B856-48DB-9353-A71169C087FA}"/>
              </a:ext>
            </a:extLst>
          </p:cNvPr>
          <p:cNvSpPr/>
          <p:nvPr/>
        </p:nvSpPr>
        <p:spPr>
          <a:xfrm>
            <a:off x="9920981" y="3707482"/>
            <a:ext cx="1720757" cy="1579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9AE48ED7-F7BB-4980-9240-C0A0B950FE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51467" y="3020973"/>
            <a:ext cx="811707" cy="589630"/>
          </a:xfrm>
          <a:prstGeom prst="curvedConnector3">
            <a:avLst>
              <a:gd name="adj1" fmla="val 129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FA868360-F1B9-43D2-BD6D-93BCA18AC1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22743" y="2987785"/>
            <a:ext cx="811707" cy="589630"/>
          </a:xfrm>
          <a:prstGeom prst="curvedConnector3">
            <a:avLst>
              <a:gd name="adj1" fmla="val 129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A2AB4178-F1DE-4712-9E18-E16C892676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40937" y="3020972"/>
            <a:ext cx="811707" cy="589630"/>
          </a:xfrm>
          <a:prstGeom prst="curvedConnector3">
            <a:avLst>
              <a:gd name="adj1" fmla="val 129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1BDF367-1AE0-4BDE-9890-12B1823A4E12}"/>
              </a:ext>
            </a:extLst>
          </p:cNvPr>
          <p:cNvSpPr txBox="1"/>
          <p:nvPr/>
        </p:nvSpPr>
        <p:spPr>
          <a:xfrm>
            <a:off x="6427568" y="231868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120min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70071A-235F-4FEC-85E1-CD2416BFE18B}"/>
              </a:ext>
            </a:extLst>
          </p:cNvPr>
          <p:cNvSpPr txBox="1"/>
          <p:nvPr/>
        </p:nvSpPr>
        <p:spPr>
          <a:xfrm>
            <a:off x="2009921" y="232333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120min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ADD7CF4-4D25-4B3A-BFB4-898974A773E3}"/>
              </a:ext>
            </a:extLst>
          </p:cNvPr>
          <p:cNvSpPr txBox="1"/>
          <p:nvPr/>
        </p:nvSpPr>
        <p:spPr>
          <a:xfrm>
            <a:off x="10299391" y="233131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120min</a:t>
            </a:r>
          </a:p>
        </p:txBody>
      </p:sp>
    </p:spTree>
    <p:extLst>
      <p:ext uri="{BB962C8B-B14F-4D97-AF65-F5344CB8AC3E}">
        <p14:creationId xmlns:p14="http://schemas.microsoft.com/office/powerpoint/2010/main" val="294790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6D76D-465A-46C8-B9B8-4534BB5A686C}"/>
              </a:ext>
            </a:extLst>
          </p:cNvPr>
          <p:cNvCxnSpPr>
            <a:cxnSpLocks/>
          </p:cNvCxnSpPr>
          <p:nvPr/>
        </p:nvCxnSpPr>
        <p:spPr>
          <a:xfrm>
            <a:off x="453298" y="3772682"/>
            <a:ext cx="11738702" cy="13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91F468-C069-43FC-AF45-89BD24C3C895}"/>
              </a:ext>
            </a:extLst>
          </p:cNvPr>
          <p:cNvCxnSpPr>
            <a:cxnSpLocks/>
          </p:cNvCxnSpPr>
          <p:nvPr/>
        </p:nvCxnSpPr>
        <p:spPr>
          <a:xfrm>
            <a:off x="1740025" y="3404259"/>
            <a:ext cx="0" cy="736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270D93-98A2-4719-BF0F-4CDA7605D35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575094" y="3429000"/>
            <a:ext cx="26449" cy="14593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3968EB-5D71-4EB6-81C7-3DAD70969C6A}"/>
              </a:ext>
            </a:extLst>
          </p:cNvPr>
          <p:cNvSpPr txBox="1"/>
          <p:nvPr/>
        </p:nvSpPr>
        <p:spPr>
          <a:xfrm>
            <a:off x="1292530" y="420455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9:30 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49037-740C-4658-8CC2-F04626212A4A}"/>
              </a:ext>
            </a:extLst>
          </p:cNvPr>
          <p:cNvSpPr txBox="1"/>
          <p:nvPr/>
        </p:nvSpPr>
        <p:spPr>
          <a:xfrm>
            <a:off x="3355313" y="44755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4 PM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5B9210-12D8-4D19-A9F9-086192856C69}"/>
              </a:ext>
            </a:extLst>
          </p:cNvPr>
          <p:cNvCxnSpPr/>
          <p:nvPr/>
        </p:nvCxnSpPr>
        <p:spPr>
          <a:xfrm>
            <a:off x="5113541" y="93797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9D05CF-232D-4974-A58D-61C35233F5AD}"/>
              </a:ext>
            </a:extLst>
          </p:cNvPr>
          <p:cNvCxnSpPr/>
          <p:nvPr/>
        </p:nvCxnSpPr>
        <p:spPr>
          <a:xfrm>
            <a:off x="928869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1D7AC6-B368-4F2F-AA68-49544C6F1314}"/>
              </a:ext>
            </a:extLst>
          </p:cNvPr>
          <p:cNvCxnSpPr/>
          <p:nvPr/>
        </p:nvCxnSpPr>
        <p:spPr>
          <a:xfrm>
            <a:off x="9219834" y="93797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625D68-4E9A-4234-8BCE-A147026110EE}"/>
              </a:ext>
            </a:extLst>
          </p:cNvPr>
          <p:cNvSpPr txBox="1"/>
          <p:nvPr/>
        </p:nvSpPr>
        <p:spPr>
          <a:xfrm>
            <a:off x="2513584" y="17145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22358C-D938-42AA-BCF9-CF6BC48CBA28}"/>
              </a:ext>
            </a:extLst>
          </p:cNvPr>
          <p:cNvSpPr txBox="1"/>
          <p:nvPr/>
        </p:nvSpPr>
        <p:spPr>
          <a:xfrm>
            <a:off x="6853588" y="1714554"/>
            <a:ext cx="6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N+1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878C82-A031-4BFA-A758-296BA17E2BC9}"/>
              </a:ext>
            </a:extLst>
          </p:cNvPr>
          <p:cNvCxnSpPr/>
          <p:nvPr/>
        </p:nvCxnSpPr>
        <p:spPr>
          <a:xfrm>
            <a:off x="4502645" y="3398091"/>
            <a:ext cx="0" cy="749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52F9CA-BAAC-4C0D-97AD-C39A68FCA5FA}"/>
              </a:ext>
            </a:extLst>
          </p:cNvPr>
          <p:cNvCxnSpPr/>
          <p:nvPr/>
        </p:nvCxnSpPr>
        <p:spPr>
          <a:xfrm>
            <a:off x="8747651" y="3367182"/>
            <a:ext cx="0" cy="749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4FE4C4-7607-45F2-AEB4-F3F0A76BD9A2}"/>
              </a:ext>
            </a:extLst>
          </p:cNvPr>
          <p:cNvCxnSpPr>
            <a:cxnSpLocks/>
          </p:cNvCxnSpPr>
          <p:nvPr/>
        </p:nvCxnSpPr>
        <p:spPr>
          <a:xfrm>
            <a:off x="9934225" y="3379517"/>
            <a:ext cx="0" cy="736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A5AFF6-4253-43D1-B579-C859D071D996}"/>
              </a:ext>
            </a:extLst>
          </p:cNvPr>
          <p:cNvCxnSpPr>
            <a:cxnSpLocks/>
          </p:cNvCxnSpPr>
          <p:nvPr/>
        </p:nvCxnSpPr>
        <p:spPr>
          <a:xfrm>
            <a:off x="11887117" y="3353214"/>
            <a:ext cx="0" cy="1455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6E5290-FCA8-4A26-91BE-2780CCC3521D}"/>
              </a:ext>
            </a:extLst>
          </p:cNvPr>
          <p:cNvSpPr txBox="1"/>
          <p:nvPr/>
        </p:nvSpPr>
        <p:spPr>
          <a:xfrm>
            <a:off x="9539996" y="407932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9:30 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BD4410-09D6-458B-A96B-50A3CC2F8853}"/>
              </a:ext>
            </a:extLst>
          </p:cNvPr>
          <p:cNvSpPr txBox="1"/>
          <p:nvPr/>
        </p:nvSpPr>
        <p:spPr>
          <a:xfrm>
            <a:off x="11625356" y="435476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4 PM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6B9052-ACB2-40D2-B5B4-0A9E75AC23B8}"/>
              </a:ext>
            </a:extLst>
          </p:cNvPr>
          <p:cNvCxnSpPr>
            <a:cxnSpLocks/>
          </p:cNvCxnSpPr>
          <p:nvPr/>
        </p:nvCxnSpPr>
        <p:spPr>
          <a:xfrm>
            <a:off x="6128065" y="3367182"/>
            <a:ext cx="0" cy="736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417F25-1896-4D08-8A89-4EA7C2D15B6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998350" y="3394763"/>
            <a:ext cx="8567" cy="14597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646ADE-8535-4050-B525-7D6F4D36B5B3}"/>
              </a:ext>
            </a:extLst>
          </p:cNvPr>
          <p:cNvSpPr txBox="1"/>
          <p:nvPr/>
        </p:nvSpPr>
        <p:spPr>
          <a:xfrm>
            <a:off x="5680570" y="416748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9:30 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93A9F4-3F64-490F-8F23-724E478AFECF}"/>
              </a:ext>
            </a:extLst>
          </p:cNvPr>
          <p:cNvSpPr txBox="1"/>
          <p:nvPr/>
        </p:nvSpPr>
        <p:spPr>
          <a:xfrm>
            <a:off x="7743958" y="443952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4 PM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57F31AA9-217D-4BFC-B14B-72A508BB02BA}"/>
              </a:ext>
            </a:extLst>
          </p:cNvPr>
          <p:cNvSpPr/>
          <p:nvPr/>
        </p:nvSpPr>
        <p:spPr>
          <a:xfrm rot="5400000">
            <a:off x="2127303" y="1022753"/>
            <a:ext cx="736845" cy="401383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A304E06-41FF-4197-8F38-E4150478A0F7}"/>
              </a:ext>
            </a:extLst>
          </p:cNvPr>
          <p:cNvCxnSpPr>
            <a:cxnSpLocks/>
          </p:cNvCxnSpPr>
          <p:nvPr/>
        </p:nvCxnSpPr>
        <p:spPr>
          <a:xfrm>
            <a:off x="2495726" y="2598888"/>
            <a:ext cx="5511191" cy="780608"/>
          </a:xfrm>
          <a:prstGeom prst="curvedConnector3">
            <a:avLst>
              <a:gd name="adj1" fmla="val 997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C11CAC90-8E9F-4FB5-9DFF-D3E66ACFA8E3}"/>
              </a:ext>
            </a:extLst>
          </p:cNvPr>
          <p:cNvSpPr/>
          <p:nvPr/>
        </p:nvSpPr>
        <p:spPr>
          <a:xfrm rot="5400000">
            <a:off x="6249326" y="911235"/>
            <a:ext cx="736845" cy="423021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9DE15F75-167F-45D8-B960-F179782AEB8D}"/>
              </a:ext>
            </a:extLst>
          </p:cNvPr>
          <p:cNvCxnSpPr>
            <a:cxnSpLocks/>
          </p:cNvCxnSpPr>
          <p:nvPr/>
        </p:nvCxnSpPr>
        <p:spPr>
          <a:xfrm>
            <a:off x="6604121" y="2573157"/>
            <a:ext cx="5282996" cy="748347"/>
          </a:xfrm>
          <a:prstGeom prst="curvedConnector3">
            <a:avLst>
              <a:gd name="adj1" fmla="val 999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C34F4F-2120-4EC4-92DE-CA56CADEEA00}"/>
              </a:ext>
            </a:extLst>
          </p:cNvPr>
          <p:cNvSpPr txBox="1"/>
          <p:nvPr/>
        </p:nvSpPr>
        <p:spPr>
          <a:xfrm>
            <a:off x="3918607" y="4192532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Midnight 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dirty="0">
                <a:solidFill>
                  <a:schemeClr val="accent2"/>
                </a:solidFill>
              </a:rPr>
              <a:t>UTC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EAB8DD-9B37-412F-B6F1-683890DD96C7}"/>
              </a:ext>
            </a:extLst>
          </p:cNvPr>
          <p:cNvSpPr txBox="1"/>
          <p:nvPr/>
        </p:nvSpPr>
        <p:spPr>
          <a:xfrm>
            <a:off x="8243778" y="4141106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Midnight 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dirty="0">
                <a:solidFill>
                  <a:schemeClr val="accent2"/>
                </a:solidFill>
              </a:rPr>
              <a:t>UTC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27D807-D51F-4F4D-B0ED-701A4D46A061}"/>
              </a:ext>
            </a:extLst>
          </p:cNvPr>
          <p:cNvSpPr txBox="1"/>
          <p:nvPr/>
        </p:nvSpPr>
        <p:spPr>
          <a:xfrm>
            <a:off x="-91627" y="4116364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Midnight 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dirty="0">
                <a:solidFill>
                  <a:schemeClr val="accent2"/>
                </a:solidFill>
              </a:rPr>
              <a:t>UTC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E71739-DB62-49FD-88D9-0541C0065E6B}"/>
              </a:ext>
            </a:extLst>
          </p:cNvPr>
          <p:cNvCxnSpPr/>
          <p:nvPr/>
        </p:nvCxnSpPr>
        <p:spPr>
          <a:xfrm>
            <a:off x="488809" y="3347046"/>
            <a:ext cx="0" cy="749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A86C912-D22A-45D4-94B0-61F991BF7AE2}"/>
              </a:ext>
            </a:extLst>
          </p:cNvPr>
          <p:cNvSpPr txBox="1"/>
          <p:nvPr/>
        </p:nvSpPr>
        <p:spPr>
          <a:xfrm>
            <a:off x="10487160" y="17542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N+2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3C145A-9892-4968-A5B4-EC3276E09125}"/>
              </a:ext>
            </a:extLst>
          </p:cNvPr>
          <p:cNvSpPr txBox="1"/>
          <p:nvPr/>
        </p:nvSpPr>
        <p:spPr>
          <a:xfrm>
            <a:off x="47493" y="167785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D595E7-402A-4726-857B-5BC90B970363}"/>
              </a:ext>
            </a:extLst>
          </p:cNvPr>
          <p:cNvSpPr txBox="1"/>
          <p:nvPr/>
        </p:nvSpPr>
        <p:spPr>
          <a:xfrm>
            <a:off x="4555876" y="5532444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Midnight</a:t>
            </a:r>
          </a:p>
          <a:p>
            <a:pPr algn="ctr"/>
            <a:r>
              <a:rPr lang="en-GB" dirty="0"/>
              <a:t>Eastern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45D091-F2A9-4335-B320-E6860856B5C1}"/>
              </a:ext>
            </a:extLst>
          </p:cNvPr>
          <p:cNvSpPr txBox="1"/>
          <p:nvPr/>
        </p:nvSpPr>
        <p:spPr>
          <a:xfrm>
            <a:off x="8665462" y="5553236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Midnight</a:t>
            </a:r>
          </a:p>
          <a:p>
            <a:pPr algn="ctr"/>
            <a:r>
              <a:rPr lang="en-GB" dirty="0"/>
              <a:t>Eastern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25A84C-624E-4D8C-AB41-6884F5FDF076}"/>
              </a:ext>
            </a:extLst>
          </p:cNvPr>
          <p:cNvSpPr txBox="1"/>
          <p:nvPr/>
        </p:nvSpPr>
        <p:spPr>
          <a:xfrm>
            <a:off x="390140" y="5532444"/>
            <a:ext cx="10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Midnight</a:t>
            </a:r>
          </a:p>
          <a:p>
            <a:pPr algn="ctr"/>
            <a:r>
              <a:rPr lang="en-GB" dirty="0"/>
              <a:t>Eastern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C0FA84-B6F8-437B-BF85-F4F03FD138C7}"/>
                  </a:ext>
                </a:extLst>
              </p:cNvPr>
              <p:cNvSpPr txBox="1"/>
              <p:nvPr/>
            </p:nvSpPr>
            <p:spPr>
              <a:xfrm>
                <a:off x="2668916" y="4888367"/>
                <a:ext cx="1865254" cy="434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r n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𝑐𝑙𝑜𝑠𝑖𝑛𝑔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𝑐𝑙𝑜𝑠𝑖𝑛𝑔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GB" dirty="0">
                    <a:solidFill>
                      <a:schemeClr val="accent1"/>
                    </a:solidFill>
                  </a:rPr>
                  <a:t> - 1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C0FA84-B6F8-437B-BF85-F4F03FD13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916" y="4888367"/>
                <a:ext cx="1865254" cy="434543"/>
              </a:xfrm>
              <a:prstGeom prst="rect">
                <a:avLst/>
              </a:prstGeom>
              <a:blipFill>
                <a:blip r:embed="rId2"/>
                <a:stretch>
                  <a:fillRect l="-7843" t="-4225" r="-6536" b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AF2BAD-313D-4C99-9786-232A44FE62D2}"/>
                  </a:ext>
                </a:extLst>
              </p:cNvPr>
              <p:cNvSpPr txBox="1"/>
              <p:nvPr/>
            </p:nvSpPr>
            <p:spPr>
              <a:xfrm>
                <a:off x="6922806" y="4854539"/>
                <a:ext cx="2168222" cy="434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r n+1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𝑐𝑙𝑜𝑠𝑖𝑛𝑔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𝑐𝑙𝑜𝑠𝑖𝑛𝑔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GB" dirty="0">
                    <a:solidFill>
                      <a:schemeClr val="accent1"/>
                    </a:solidFill>
                  </a:rPr>
                  <a:t>- - 1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AF2BAD-313D-4C99-9786-232A44FE6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806" y="4854539"/>
                <a:ext cx="2168222" cy="434543"/>
              </a:xfrm>
              <a:prstGeom prst="rect">
                <a:avLst/>
              </a:prstGeom>
              <a:blipFill>
                <a:blip r:embed="rId3"/>
                <a:stretch>
                  <a:fillRect l="-6761" t="-4167" r="-5634" b="-180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0FD1E8-77CC-49BE-9A27-D81D0CC3BCCF}"/>
                  </a:ext>
                </a:extLst>
              </p:cNvPr>
              <p:cNvSpPr txBox="1"/>
              <p:nvPr/>
            </p:nvSpPr>
            <p:spPr>
              <a:xfrm>
                <a:off x="10025335" y="4838863"/>
                <a:ext cx="2115323" cy="434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r n+2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𝑐𝑙𝑜𝑠𝑖𝑛𝑔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𝑐𝑙𝑜𝑠𝑖𝑛𝑔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GB" dirty="0">
                    <a:solidFill>
                      <a:schemeClr val="accent1"/>
                    </a:solidFill>
                  </a:rPr>
                  <a:t>- - 1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0FD1E8-77CC-49BE-9A27-D81D0CC3B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335" y="4838863"/>
                <a:ext cx="2115323" cy="434543"/>
              </a:xfrm>
              <a:prstGeom prst="rect">
                <a:avLst/>
              </a:prstGeom>
              <a:blipFill>
                <a:blip r:embed="rId4"/>
                <a:stretch>
                  <a:fillRect l="-6916" t="-4225" r="-5476" b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90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2D42935FE43442AA545CC95277D925" ma:contentTypeVersion="2" ma:contentTypeDescription="Crée un document." ma:contentTypeScope="" ma:versionID="0a8c2951968d8208ac65c076e87df673">
  <xsd:schema xmlns:xsd="http://www.w3.org/2001/XMLSchema" xmlns:xs="http://www.w3.org/2001/XMLSchema" xmlns:p="http://schemas.microsoft.com/office/2006/metadata/properties" xmlns:ns3="3e81f31b-a9a1-49e2-a0da-dd0954b052fb" targetNamespace="http://schemas.microsoft.com/office/2006/metadata/properties" ma:root="true" ma:fieldsID="2ad9130a0929f92e4d5b8ec4430e1a98" ns3:_="">
    <xsd:import namespace="3e81f31b-a9a1-49e2-a0da-dd0954b052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1f31b-a9a1-49e2-a0da-dd0954b05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9A0155-6672-484E-A404-FFDE97E2C9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1f31b-a9a1-49e2-a0da-dd0954b05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5B6451-8C91-485C-9654-4F6A80BCFE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B06ABE-76BC-4011-89D5-51EE0B758BBB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3e81f31b-a9a1-49e2-a0da-dd0954b052fb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97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KARKLINS-MARCHAY</dc:creator>
  <cp:lastModifiedBy>Guillaume KARKLINS-MARCHAY</cp:lastModifiedBy>
  <cp:revision>17</cp:revision>
  <dcterms:created xsi:type="dcterms:W3CDTF">2021-05-06T21:12:28Z</dcterms:created>
  <dcterms:modified xsi:type="dcterms:W3CDTF">2021-05-06T21:48:46Z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0x010100072D42935FE43442AA545CC95277D925</vt:lpwstr>
  </property>
</Properties>
</file>