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Maxime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Maxime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795" y="3"/>
            <a:ext cx="570020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91725" y="3404475"/>
            <a:ext cx="32244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Luthier Gabriel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Guillod Maxime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Milani Guillaume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Tony Clavien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Présentation du jeu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416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Basé sur le jeu Frogger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 skieur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 défenseur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 but du skieur est d’arriver en bas.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 but du défenseur est de l’en </a:t>
            </a:r>
            <a:r>
              <a:rPr lang="en"/>
              <a:t>empêcher en lui envoyant des obstacles.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jeu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797" y="1185375"/>
            <a:ext cx="4358499" cy="335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4450" y="174000"/>
            <a:ext cx="871625" cy="7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Déroulement du projet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Itérations: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4 premières itérations consacrée au développement du jeu en local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pour l’application administrateur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pour modifier le jeu pour qu’il communique à travers le réseau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La dernière pour résoudre les problèmes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Replanifications: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Chaque itérations un fois le jeu en local fini...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450" y="174000"/>
            <a:ext cx="871625" cy="7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Client : Le jeu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Administration : UI pour modifier les paramètres de jeu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(taille de la carte, difficulté, log, …)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Serveur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Chef d’orchestre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Base de donnée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Log, Login, Config,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Protocol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450" y="174000"/>
            <a:ext cx="871625" cy="7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Outils/technologies utilisés	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Trello </a:t>
            </a:r>
            <a:r>
              <a:rPr lang="en"/>
              <a:t>: Gestion de projet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Maven </a:t>
            </a:r>
            <a:r>
              <a:rPr lang="en"/>
              <a:t>: Gestion de dépendances simplifiées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Git </a:t>
            </a:r>
            <a:r>
              <a:rPr lang="en"/>
              <a:t>: Système décentralisé de gestion de version (GitHub)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JavaFX </a:t>
            </a:r>
            <a:r>
              <a:rPr lang="en"/>
              <a:t>: Bibliothèque de création d’interface graphique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Avec SceneBuilder : Création d’interface de manière visuelle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Guava </a:t>
            </a:r>
            <a:r>
              <a:rPr lang="en"/>
              <a:t>: Ensemble de bibliothèque open source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Utilisé </a:t>
            </a:r>
            <a:r>
              <a:rPr lang="en"/>
              <a:t>principalement</a:t>
            </a:r>
            <a:r>
              <a:rPr lang="en"/>
              <a:t> pour les hash, et les immutables 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450" y="174000"/>
            <a:ext cx="871625" cy="7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Problèmes rencontrés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Compréhension de la logique de JavaFX</a:t>
            </a:r>
            <a:br>
              <a:rPr lang="en"/>
            </a:br>
            <a:r>
              <a:rPr lang="en"/>
              <a:t>	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Problème minor qui s’avert coûteux en temps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Exemple : </a:t>
            </a:r>
            <a:r>
              <a:rPr b="1" lang="en"/>
              <a:t>\n</a:t>
            </a:r>
            <a:r>
              <a:rPr lang="en"/>
              <a:t> à la fin d’un readLine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Partage de classes/code entre plusieurs projets 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450" y="174000"/>
            <a:ext cx="871625" cy="7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Auto-critique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Développement du serveur trop tard</a:t>
            </a:r>
            <a:br>
              <a:rPr lang="en"/>
            </a:br>
            <a:r>
              <a:rPr lang="en"/>
              <a:t>Création dans un premier temps du jeu 2 joueurs sur un client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Développement de toutes les fonctionnalités planifiées en même temps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Modification du fonctionnement du jeu durant le développement </a:t>
            </a:r>
            <a:br>
              <a:rPr lang="en"/>
            </a:b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450" y="174000"/>
            <a:ext cx="871625" cy="7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26005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Démonstration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450" y="174000"/>
            <a:ext cx="871625" cy="7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