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280" cy="503928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CH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CH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000" y="3780000"/>
            <a:ext cx="935928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Modèle de Conception Visiteur</a:t>
            </a:r>
            <a:endParaRPr b="0" lang="fr-CH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942200" y="610920"/>
            <a:ext cx="6194880" cy="35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fr-CH" sz="28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Sommaire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984"/>
              </a:spcBef>
              <a:spcAft>
                <a:spcPts val="339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CH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Présentation du modèle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984"/>
              </a:spcBef>
              <a:spcAft>
                <a:spcPts val="339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CH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Exemple de diagramme de classes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984"/>
              </a:spcBef>
              <a:spcAft>
                <a:spcPts val="339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CH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Proposition d’implémentation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984"/>
              </a:spcBef>
              <a:spcAft>
                <a:spcPts val="339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CH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Illustration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fr-CH" sz="28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Présentation du modèle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fr-CH" sz="28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Exemple de diagramme de classes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fr-CH" sz="28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Proposition d’implémentation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fr-CH" sz="28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Illustration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880000" y="4325760"/>
            <a:ext cx="4875840" cy="205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LibreOffice/5.2.6.2$Linux_X86_64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2017-05-09T13:21:27Z</dcterms:created>
  <dc:creator/>
  <dc:description/>
  <dc:language>en-US</dc:language>
  <cp:lastModifiedBy/>
  <dcterms:modified xsi:type="dcterms:W3CDTF">2017-05-09T14:15:09Z</dcterms:modified>
  <cp:revision>7</cp:revision>
  <dc:subject/>
  <dc:title/>
</cp:coreProperties>
</file>