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9523F-B22D-47FD-852F-260619BAE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66499A-72A8-491C-98C1-76C03B859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A0BDDE-73B5-4E2A-8DA2-197DC120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C40B-EF9D-4DB8-9AF2-068293F0407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AE0130-B65A-45E9-B469-0660159C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1F1F9-A167-4CB4-8881-5B78332F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3827-904A-4F60-BC66-A24D564816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7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8C9C3-77DA-4873-B9A1-AE1A714A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639702-A459-4619-BED7-DCAB0FC0A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E6C425-7F4A-472D-A2A0-EC882FD0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C40B-EF9D-4DB8-9AF2-068293F0407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09D1D2-0F7C-4864-95AF-91066FB6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AAFAE-AC0F-4AF9-97A0-1DE69BBD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3827-904A-4F60-BC66-A24D564816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435177-CDB1-4578-9429-85E1B29CD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2F976F-B2ED-40D1-AD13-EDB3BF374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EBD83-A5B0-40D9-8C21-0AD5E74A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C40B-EF9D-4DB8-9AF2-068293F0407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9C217-E1CF-43E0-A72C-8EF446E4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6153CA-4118-463A-99E5-93A52D8A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3827-904A-4F60-BC66-A24D564816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0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8B865-E0ED-4859-8EE6-603B21D8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D6AB5D-93B8-4CE3-A757-D32FE46E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C3A1A1-A79C-4B5F-921E-C388A9C5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C40B-EF9D-4DB8-9AF2-068293F0407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3EC052-CE8F-42DE-9ABF-5E2080D5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5E7C52-C7F6-4E5B-9D1E-DF6F4798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3827-904A-4F60-BC66-A24D564816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A439-B496-4155-AA0D-52F6FEA3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B5C6D-483F-4DAE-BE4F-342C5D8AC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B7C7D2-DBA4-4E60-AA18-19119A55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C40B-EF9D-4DB8-9AF2-068293F0407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21843-E6C5-437C-8123-0D776EE4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F4D55A-C225-4B6D-B101-4FAC54B1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3827-904A-4F60-BC66-A24D564816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8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073C1-B46D-4AAD-B75B-E5EFB47F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01F40-D4BD-40B1-8617-649F78EFA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9DC758-1E91-4A55-9C91-C1C9D7BAE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28541E-7C62-4DDD-AD99-EB93E3FC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C40B-EF9D-4DB8-9AF2-068293F0407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ADDBBB-E978-458F-9203-498C04DF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308207-FCB0-418A-A2EA-7B1CA6A1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3827-904A-4F60-BC66-A24D564816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0299-6D90-4B39-8F02-6FAA8A52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ABE780-7C51-48DA-9F7D-DEFCD8F7E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5DB422-DF3F-4AAF-A565-C04A15D44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C87753-5C21-4E1D-B5B3-CA2473E08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C2406A-B53C-4ED6-959B-350581337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DB1F067-0CC8-4D94-9B12-12079B9B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C40B-EF9D-4DB8-9AF2-068293F0407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BB6665-8A7F-46D1-8184-4954E79E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10BF39-31BA-4B23-83C7-681D8F61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3827-904A-4F60-BC66-A24D564816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5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63105-9155-4763-80A3-F4320390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92812-37B2-420D-9377-599420AB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C40B-EF9D-4DB8-9AF2-068293F0407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F555B3-9775-466C-977F-7BC4CA55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095432-FBB0-40F7-B05C-2B0A1B4E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3827-904A-4F60-BC66-A24D564816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D292DE-DAFD-4702-85E0-26D6CD3A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C40B-EF9D-4DB8-9AF2-068293F0407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1B70B7-AF6C-4977-BB76-C13CE2B5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18501A-1734-451C-8B17-C690C3FD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3827-904A-4F60-BC66-A24D564816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3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51D70-74A2-4D2D-8071-B3DE2E6A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F4C066-EFB0-4D73-9934-2F400D8E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02981F-0D11-4F81-A2AE-75DE7D866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76EBE6-A28A-4F15-B02E-63E191A7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C40B-EF9D-4DB8-9AF2-068293F0407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DE971C-889C-4795-B277-0300600E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79D39F-3667-43C5-A396-AA7F76D3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3827-904A-4F60-BC66-A24D564816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6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7B871-3D80-444B-BB00-D3828715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F38257-2986-45EF-9AFA-83D99815F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3B64AC-21A1-4156-87A3-7B5A4DA47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7C35AF-73A2-4896-A8F0-CD1CCC3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C40B-EF9D-4DB8-9AF2-068293F0407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58CDB5-7134-4507-893B-7464C995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3DCF48-5064-4CB4-8ABB-45ACA14F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3827-904A-4F60-BC66-A24D564816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4D8CBD-D4D7-4976-8F3F-19625F7A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202C8D-7150-4473-B79B-147CC92B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29720-2156-4334-8F57-6A91CAE45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8C40B-EF9D-4DB8-9AF2-068293F0407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32CA6-032C-4A84-BF7E-0E1D60381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4846AB-7D5E-4454-89A1-BCF7D5E8B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43827-904A-4F60-BC66-A24D564816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8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584C840-FA6F-474B-8F3D-E612B33D13ED}"/>
              </a:ext>
            </a:extLst>
          </p:cNvPr>
          <p:cNvSpPr/>
          <p:nvPr/>
        </p:nvSpPr>
        <p:spPr>
          <a:xfrm>
            <a:off x="1500325" y="150921"/>
            <a:ext cx="9694416" cy="655172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BA377B-16C5-413B-9950-4204C93F4A43}"/>
              </a:ext>
            </a:extLst>
          </p:cNvPr>
          <p:cNvSpPr txBox="1"/>
          <p:nvPr/>
        </p:nvSpPr>
        <p:spPr>
          <a:xfrm>
            <a:off x="3152262" y="154847"/>
            <a:ext cx="1221541" cy="430054"/>
          </a:xfrm>
          <a:prstGeom prst="round2SameRect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</a:rPr>
              <a:t>Hardware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006349D-E6AD-49C3-9715-49C733EA283E}"/>
              </a:ext>
            </a:extLst>
          </p:cNvPr>
          <p:cNvSpPr/>
          <p:nvPr/>
        </p:nvSpPr>
        <p:spPr>
          <a:xfrm>
            <a:off x="2422113" y="719092"/>
            <a:ext cx="1003178" cy="43500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</a:t>
            </a:r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288E951-20E3-4AE3-8029-93F3E1E23E86}"/>
              </a:ext>
            </a:extLst>
          </p:cNvPr>
          <p:cNvSpPr/>
          <p:nvPr/>
        </p:nvSpPr>
        <p:spPr>
          <a:xfrm>
            <a:off x="4134028" y="727969"/>
            <a:ext cx="1003178" cy="43500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Camera</a:t>
            </a:r>
            <a:endParaRPr lang="en-US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397F5E9-2964-4847-9BEF-D1902D6D1922}"/>
              </a:ext>
            </a:extLst>
          </p:cNvPr>
          <p:cNvSpPr/>
          <p:nvPr/>
        </p:nvSpPr>
        <p:spPr>
          <a:xfrm>
            <a:off x="5845943" y="727969"/>
            <a:ext cx="1003178" cy="43500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Speaker</a:t>
            </a:r>
            <a:endParaRPr lang="en-US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1BB2B0D-09D8-4638-89A1-878D2881DC97}"/>
              </a:ext>
            </a:extLst>
          </p:cNvPr>
          <p:cNvSpPr/>
          <p:nvPr/>
        </p:nvSpPr>
        <p:spPr>
          <a:xfrm>
            <a:off x="7557858" y="727969"/>
            <a:ext cx="1003178" cy="43500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Screen</a:t>
            </a:r>
            <a:endParaRPr lang="en-US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DCB2B63-48F8-492D-BEC1-6864BAE67D09}"/>
              </a:ext>
            </a:extLst>
          </p:cNvPr>
          <p:cNvSpPr/>
          <p:nvPr/>
        </p:nvSpPr>
        <p:spPr>
          <a:xfrm>
            <a:off x="9269773" y="736848"/>
            <a:ext cx="1003178" cy="43500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014C4F9-2B0E-4286-AD5F-8B0CA8E26186}"/>
              </a:ext>
            </a:extLst>
          </p:cNvPr>
          <p:cNvSpPr/>
          <p:nvPr/>
        </p:nvSpPr>
        <p:spPr>
          <a:xfrm>
            <a:off x="2420626" y="2610035"/>
            <a:ext cx="7850838" cy="381739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117E17C-9921-41D9-B6B6-80AC963948EC}"/>
              </a:ext>
            </a:extLst>
          </p:cNvPr>
          <p:cNvSpPr txBox="1"/>
          <p:nvPr/>
        </p:nvSpPr>
        <p:spPr>
          <a:xfrm>
            <a:off x="3150775" y="2610034"/>
            <a:ext cx="1365780" cy="430054"/>
          </a:xfrm>
          <a:prstGeom prst="round2SameRect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Android 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7274B95-FE99-4D1F-80DF-38309513C9DA}"/>
              </a:ext>
            </a:extLst>
          </p:cNvPr>
          <p:cNvSpPr/>
          <p:nvPr/>
        </p:nvSpPr>
        <p:spPr>
          <a:xfrm>
            <a:off x="3257685" y="4030465"/>
            <a:ext cx="2358513" cy="106036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334E4FE-CD86-42A5-9E0B-814CB3BAA7AA}"/>
              </a:ext>
            </a:extLst>
          </p:cNvPr>
          <p:cNvSpPr/>
          <p:nvPr/>
        </p:nvSpPr>
        <p:spPr>
          <a:xfrm>
            <a:off x="2922214" y="3179231"/>
            <a:ext cx="6846186" cy="43005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Hardware API</a:t>
            </a:r>
            <a:endParaRPr lang="en-US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7B9724F-36D0-4B7D-873C-D660154E8353}"/>
              </a:ext>
            </a:extLst>
          </p:cNvPr>
          <p:cNvCxnSpPr>
            <a:cxnSpLocks/>
            <a:stCxn id="6" idx="2"/>
            <a:endCxn id="74" idx="0"/>
          </p:cNvCxnSpPr>
          <p:nvPr/>
        </p:nvCxnSpPr>
        <p:spPr>
          <a:xfrm>
            <a:off x="2923702" y="1154098"/>
            <a:ext cx="3423092" cy="363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F993F14-936C-4E93-972D-F43A97F9E350}"/>
              </a:ext>
            </a:extLst>
          </p:cNvPr>
          <p:cNvCxnSpPr>
            <a:cxnSpLocks/>
            <a:stCxn id="8" idx="2"/>
            <a:endCxn id="74" idx="0"/>
          </p:cNvCxnSpPr>
          <p:nvPr/>
        </p:nvCxnSpPr>
        <p:spPr>
          <a:xfrm>
            <a:off x="4635617" y="1162975"/>
            <a:ext cx="1711177" cy="35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A3F69A5-1B57-4A1A-92EE-D59CD8433EFD}"/>
              </a:ext>
            </a:extLst>
          </p:cNvPr>
          <p:cNvCxnSpPr>
            <a:cxnSpLocks/>
            <a:stCxn id="10" idx="2"/>
            <a:endCxn id="74" idx="0"/>
          </p:cNvCxnSpPr>
          <p:nvPr/>
        </p:nvCxnSpPr>
        <p:spPr>
          <a:xfrm flipH="1">
            <a:off x="6346794" y="1162975"/>
            <a:ext cx="738" cy="35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6563B79-AB37-4A54-A9AF-48E3E701C08E}"/>
              </a:ext>
            </a:extLst>
          </p:cNvPr>
          <p:cNvCxnSpPr>
            <a:cxnSpLocks/>
            <a:stCxn id="11" idx="2"/>
            <a:endCxn id="74" idx="0"/>
          </p:cNvCxnSpPr>
          <p:nvPr/>
        </p:nvCxnSpPr>
        <p:spPr>
          <a:xfrm flipH="1">
            <a:off x="6346794" y="1162975"/>
            <a:ext cx="1712653" cy="35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8CE1287-7C06-4B8D-9910-9B930CF5951E}"/>
              </a:ext>
            </a:extLst>
          </p:cNvPr>
          <p:cNvCxnSpPr>
            <a:cxnSpLocks/>
            <a:stCxn id="12" idx="2"/>
            <a:endCxn id="74" idx="0"/>
          </p:cNvCxnSpPr>
          <p:nvPr/>
        </p:nvCxnSpPr>
        <p:spPr>
          <a:xfrm flipH="1">
            <a:off x="6346794" y="1171854"/>
            <a:ext cx="3424568" cy="34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019A7FF-6876-4BAE-913F-733E1F1A75D2}"/>
              </a:ext>
            </a:extLst>
          </p:cNvPr>
          <p:cNvCxnSpPr>
            <a:cxnSpLocks/>
            <a:stCxn id="13" idx="0"/>
            <a:endCxn id="20" idx="0"/>
          </p:cNvCxnSpPr>
          <p:nvPr/>
        </p:nvCxnSpPr>
        <p:spPr>
          <a:xfrm flipH="1">
            <a:off x="6345307" y="2610035"/>
            <a:ext cx="738" cy="5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444263E1-3155-4ECD-A6B0-F2D83A539531}"/>
              </a:ext>
            </a:extLst>
          </p:cNvPr>
          <p:cNvSpPr txBox="1"/>
          <p:nvPr/>
        </p:nvSpPr>
        <p:spPr>
          <a:xfrm>
            <a:off x="3486246" y="4030464"/>
            <a:ext cx="833812" cy="430054"/>
          </a:xfrm>
          <a:prstGeom prst="round2SameRect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80799623-F242-4DA0-B8A0-E321D0CDF21E}"/>
              </a:ext>
            </a:extLst>
          </p:cNvPr>
          <p:cNvSpPr/>
          <p:nvPr/>
        </p:nvSpPr>
        <p:spPr>
          <a:xfrm>
            <a:off x="3710799" y="4549290"/>
            <a:ext cx="1452284" cy="43500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1</a:t>
            </a:r>
            <a:endParaRPr lang="en-US" dirty="0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750B2708-1C37-4FE2-85EE-D3638EBDCA3A}"/>
              </a:ext>
            </a:extLst>
          </p:cNvPr>
          <p:cNvCxnSpPr>
            <a:cxnSpLocks/>
            <a:stCxn id="48" idx="0"/>
            <a:endCxn id="17" idx="0"/>
          </p:cNvCxnSpPr>
          <p:nvPr/>
        </p:nvCxnSpPr>
        <p:spPr>
          <a:xfrm flipV="1">
            <a:off x="4436941" y="4030465"/>
            <a:ext cx="1" cy="51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AA29444-9A28-4DE6-A48F-238E9953D17A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 flipH="1">
            <a:off x="4436942" y="3609285"/>
            <a:ext cx="1908365" cy="42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4A57515D-037E-4F5A-B2C0-BF69C0A904CB}"/>
              </a:ext>
            </a:extLst>
          </p:cNvPr>
          <p:cNvSpPr/>
          <p:nvPr/>
        </p:nvSpPr>
        <p:spPr>
          <a:xfrm>
            <a:off x="7175003" y="4030465"/>
            <a:ext cx="2358513" cy="106036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428A413-6AAF-4EED-99C5-5C735730719D}"/>
              </a:ext>
            </a:extLst>
          </p:cNvPr>
          <p:cNvSpPr txBox="1"/>
          <p:nvPr/>
        </p:nvSpPr>
        <p:spPr>
          <a:xfrm>
            <a:off x="7403564" y="4030464"/>
            <a:ext cx="833812" cy="430054"/>
          </a:xfrm>
          <a:prstGeom prst="round2SameRect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JVM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D8546272-4920-44FB-ABC3-75AA7D949AB6}"/>
              </a:ext>
            </a:extLst>
          </p:cNvPr>
          <p:cNvSpPr/>
          <p:nvPr/>
        </p:nvSpPr>
        <p:spPr>
          <a:xfrm>
            <a:off x="7628117" y="4549290"/>
            <a:ext cx="1452284" cy="43500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2</a:t>
            </a:r>
            <a:endParaRPr lang="en-US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F502C34-F101-46F7-8CD7-FA0527086BE9}"/>
              </a:ext>
            </a:extLst>
          </p:cNvPr>
          <p:cNvCxnSpPr>
            <a:cxnSpLocks/>
            <a:stCxn id="56" idx="0"/>
            <a:endCxn id="54" idx="0"/>
          </p:cNvCxnSpPr>
          <p:nvPr/>
        </p:nvCxnSpPr>
        <p:spPr>
          <a:xfrm flipV="1">
            <a:off x="8354259" y="4030465"/>
            <a:ext cx="1" cy="51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D63BA49-3138-4D90-B6B5-3947E8A4C5F1}"/>
              </a:ext>
            </a:extLst>
          </p:cNvPr>
          <p:cNvCxnSpPr>
            <a:cxnSpLocks/>
            <a:stCxn id="20" idx="2"/>
            <a:endCxn id="54" idx="0"/>
          </p:cNvCxnSpPr>
          <p:nvPr/>
        </p:nvCxnSpPr>
        <p:spPr>
          <a:xfrm>
            <a:off x="6345307" y="3609285"/>
            <a:ext cx="2008953" cy="42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9E1D8093-11B1-4A97-9DEF-7520F3FF62E7}"/>
              </a:ext>
            </a:extLst>
          </p:cNvPr>
          <p:cNvSpPr/>
          <p:nvPr/>
        </p:nvSpPr>
        <p:spPr>
          <a:xfrm>
            <a:off x="5180102" y="5217598"/>
            <a:ext cx="2358513" cy="106036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EC1BB6E-98F9-4923-92AC-7967E3BA1788}"/>
              </a:ext>
            </a:extLst>
          </p:cNvPr>
          <p:cNvSpPr txBox="1"/>
          <p:nvPr/>
        </p:nvSpPr>
        <p:spPr>
          <a:xfrm>
            <a:off x="5408663" y="5217597"/>
            <a:ext cx="833812" cy="430054"/>
          </a:xfrm>
          <a:prstGeom prst="round2SameRect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JVM</a:t>
            </a:r>
            <a:endParaRPr lang="en-US" dirty="0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383670F8-08A3-4405-9E8F-3ECA50DE2F98}"/>
              </a:ext>
            </a:extLst>
          </p:cNvPr>
          <p:cNvSpPr/>
          <p:nvPr/>
        </p:nvSpPr>
        <p:spPr>
          <a:xfrm>
            <a:off x="5633216" y="5736423"/>
            <a:ext cx="1452284" cy="43500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 3</a:t>
            </a:r>
            <a:endParaRPr lang="en-US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61A7CA6-EEE3-4075-8656-5CE45E643439}"/>
              </a:ext>
            </a:extLst>
          </p:cNvPr>
          <p:cNvCxnSpPr>
            <a:cxnSpLocks/>
            <a:stCxn id="69" idx="0"/>
            <a:endCxn id="67" idx="0"/>
          </p:cNvCxnSpPr>
          <p:nvPr/>
        </p:nvCxnSpPr>
        <p:spPr>
          <a:xfrm flipV="1">
            <a:off x="6359358" y="5217598"/>
            <a:ext cx="1" cy="51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93F74D53-1D07-4231-9BA8-009C6A9290A9}"/>
              </a:ext>
            </a:extLst>
          </p:cNvPr>
          <p:cNvCxnSpPr>
            <a:cxnSpLocks/>
            <a:stCxn id="20" idx="2"/>
            <a:endCxn id="67" idx="0"/>
          </p:cNvCxnSpPr>
          <p:nvPr/>
        </p:nvCxnSpPr>
        <p:spPr>
          <a:xfrm>
            <a:off x="6345307" y="3609285"/>
            <a:ext cx="14052" cy="160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32D694D7-6EE9-4DD6-AA4A-FF4783F39C82}"/>
              </a:ext>
            </a:extLst>
          </p:cNvPr>
          <p:cNvSpPr/>
          <p:nvPr/>
        </p:nvSpPr>
        <p:spPr>
          <a:xfrm>
            <a:off x="1960481" y="1518081"/>
            <a:ext cx="8772625" cy="507558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7DAA7351-3DB4-4E63-9BD1-73536B56921B}"/>
              </a:ext>
            </a:extLst>
          </p:cNvPr>
          <p:cNvSpPr/>
          <p:nvPr/>
        </p:nvSpPr>
        <p:spPr>
          <a:xfrm>
            <a:off x="2922214" y="2044846"/>
            <a:ext cx="6846186" cy="43005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Constructor API</a:t>
            </a:r>
            <a:endParaRPr lang="en-US" dirty="0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E0E73FCC-A81E-42F0-9B1F-35A91A7D924B}"/>
              </a:ext>
            </a:extLst>
          </p:cNvPr>
          <p:cNvSpPr txBox="1"/>
          <p:nvPr/>
        </p:nvSpPr>
        <p:spPr>
          <a:xfrm>
            <a:off x="3150775" y="1527471"/>
            <a:ext cx="1923343" cy="430054"/>
          </a:xfrm>
          <a:prstGeom prst="round2SameRect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Constructor layer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89194537-CF78-4001-9D2D-FFE90CE05A79}"/>
              </a:ext>
            </a:extLst>
          </p:cNvPr>
          <p:cNvCxnSpPr>
            <a:cxnSpLocks/>
            <a:stCxn id="74" idx="0"/>
            <a:endCxn id="122" idx="0"/>
          </p:cNvCxnSpPr>
          <p:nvPr/>
        </p:nvCxnSpPr>
        <p:spPr>
          <a:xfrm flipH="1">
            <a:off x="6345307" y="1518081"/>
            <a:ext cx="1487" cy="52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8A87806B-6B48-47E1-B50A-5F0423CBA6AE}"/>
              </a:ext>
            </a:extLst>
          </p:cNvPr>
          <p:cNvCxnSpPr>
            <a:cxnSpLocks/>
            <a:stCxn id="122" idx="2"/>
            <a:endCxn id="13" idx="0"/>
          </p:cNvCxnSpPr>
          <p:nvPr/>
        </p:nvCxnSpPr>
        <p:spPr>
          <a:xfrm>
            <a:off x="6345307" y="2474900"/>
            <a:ext cx="738" cy="13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2278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Androi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EDA86"/>
      </a:accent1>
      <a:accent2>
        <a:srgbClr val="3EDA86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11537</TotalTime>
  <Words>23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MONROLIN</dc:creator>
  <cp:lastModifiedBy>GUILLAUME MONROLIN</cp:lastModifiedBy>
  <cp:revision>15</cp:revision>
  <dcterms:created xsi:type="dcterms:W3CDTF">2020-09-07T08:27:16Z</dcterms:created>
  <dcterms:modified xsi:type="dcterms:W3CDTF">2020-09-15T08:44:30Z</dcterms:modified>
</cp:coreProperties>
</file>