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232"/>
    <a:srgbClr val="154E79"/>
    <a:srgbClr val="FFFFFF"/>
    <a:srgbClr val="0072C6"/>
    <a:srgbClr val="172984"/>
    <a:srgbClr val="172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2" d="100"/>
          <a:sy n="42" d="100"/>
        </p:scale>
        <p:origin x="84" y="5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F70E2-ADAE-413A-9E76-D8D8862020E5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7415C-B9C8-4C36-8630-CD4BD4C77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66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B94ED-6F23-4DBC-BD03-E820DBE8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CAD481-0ADC-44C3-8359-F75D4172B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5250B2-95B2-423C-972D-F6B61A07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2D58-5F86-4207-8986-743A26B92377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0BACA-E323-4F1B-9C61-8D2AAA7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82266E-EEFE-4E08-8AD2-DED2232C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3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EFBA3-8E17-4D72-B54D-30A91077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AC9433-47CB-449C-B094-643341A9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058737-A302-4987-98A2-6C414C8C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970C-D8A0-421E-AC51-002A79AB4C47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F72AFA-4031-4282-8AA6-C2EB963B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DF66B5-978E-423D-8ED9-EBE3A108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17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971349-7ECC-4747-AB64-D64D27D86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2B81C9-1C00-4D31-B89F-8233D1233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A9F44-E275-4A22-BFD1-C9D611CF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872B-E5D7-42F9-98F8-AC0BDF61BFDA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8C671A-A8AA-4038-BEED-E575F44F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A9B5B-4E5C-42C2-8AB3-B5741379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56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EBFC8-DEA3-45D0-9C18-BE717DB8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0F091E-1B63-48AD-B536-98E6F27A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0B9DAB-BADC-4BF2-93A3-EE1A0034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9727-DAD3-4045-9256-E2C651E7AC70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136E7-3BF9-4700-B009-3749AB91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E04FA-DD3B-4446-A2D8-A5E5C1EA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3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B4467-0BBF-4B19-A652-3BB3BB8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BF3265-C093-4DB2-B849-3ED283881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ED95B-BAE9-4A08-9F43-9CB83425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7394-7FC0-427C-8FD5-2542E869EF8B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0F19F5-CA1C-44D4-9114-1ABAB7A6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0FF44E-C1EC-4089-910A-903C008F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50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607DD-2898-4ECE-B87E-5220D160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D2710-981D-4718-9EF7-0EDD145F3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8998D3-87AF-4354-B389-3D761C630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642286-24CF-479D-BD08-F9FCCD86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3211-15A0-47FF-9BEF-229335D368BE}" type="datetime1">
              <a:rPr lang="fr-FR" smtClean="0"/>
              <a:t>29/09/2017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24D39-30D6-4F7F-9E2E-9E7D074B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181562-A9BE-40E7-93DA-69325B5B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4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EA586-C669-4EAD-8FE2-7392BDA1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9589EF-BE7D-4A81-8A00-04362950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F4A6F2-8BEF-4A27-82C9-67A26D95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EEBBB0-F7C9-4CCE-9985-1D75C1BE7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E860E3-2956-41C8-AAA6-5680D9C4C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1EE7FD-1BA0-419D-950F-639A70C0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98B7-9176-456B-889B-77D44243F076}" type="datetime1">
              <a:rPr lang="fr-FR" smtClean="0"/>
              <a:t>29/09/2017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DA3DF2-D8BE-4D71-A93C-1F2E9880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70B606-A111-4100-9F22-5E15C28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76898-6F10-42E6-8858-0703369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658BDD-2CBD-473B-8A6A-74FC738F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88D6-23D9-4DA0-8EF0-D97D74C1064B}" type="datetime1">
              <a:rPr lang="fr-FR" smtClean="0"/>
              <a:t>29/09/2017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5709BB-CB7E-434D-AB51-700651C0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2C972A-1E45-46A7-B3BE-80F0D1BA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66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85FD1D-E299-424C-90A0-69B74373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5DC8-B9D6-4019-B7AF-F8B4FE358BAB}" type="datetime1">
              <a:rPr lang="fr-FR" smtClean="0"/>
              <a:t>29/09/2017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FD77C6-B8E4-4F28-8791-16B880B8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25C655-2263-4675-9073-AB17BB9B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82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31D4F-B240-4BD3-BB8B-782E7F3B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95472-4FA4-4AD3-B699-61698BFB8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3B7C7E-D6F2-49C9-925D-60C0305A9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CBC068-AD0C-4B63-909E-E5D7FC97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9DD9-9E5D-4772-BEE4-CCFC961DCEC4}" type="datetime1">
              <a:rPr lang="fr-FR" smtClean="0"/>
              <a:t>29/09/2017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A42E47-1B87-4716-8E78-C6446315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2D31A9-CCA5-454B-8D03-A9BE038A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98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F9C45-AF12-4134-BA3F-7E92E328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FE9CBC-158C-4B9B-A0CE-69EA7FD1B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66BB1B-B57C-4D69-8AC6-ACFAE7F24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6FB54C-F250-41A5-AC0E-01473536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A336-9E44-48FB-9435-3A9C639028E1}" type="datetime1">
              <a:rPr lang="fr-FR" smtClean="0"/>
              <a:t>29/09/2017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39C8E9-B537-4E83-AF1F-9A5FA6A6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20FA72-8244-4A7F-BCF9-16708557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21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D9761B-4FC3-41B7-8E33-EDB51CC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F8B32A-A2E1-485F-8EA2-954B69E9F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7039B-0940-4D59-874C-5773CB580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CEF3-BBBC-414B-BC77-4FF57B5C69D8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55A709-F94E-41D9-949C-B8C5ADD19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900A3C-4558-4A19-8067-D0340DBD6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2041-3E36-4D52-8011-2C9618D6D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15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15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6.jpeg"/><Relationship Id="rId4" Type="http://schemas.openxmlformats.org/officeDocument/2006/relationships/image" Target="../media/image15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8.png"/><Relationship Id="rId5" Type="http://schemas.openxmlformats.org/officeDocument/2006/relationships/image" Target="../media/image26.jpeg"/><Relationship Id="rId10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17.jpeg"/><Relationship Id="rId10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546B06-6F2F-4445-8918-CD0B238988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3E598C-BA77-463E-B494-31995EC1EDCF}"/>
              </a:ext>
            </a:extLst>
          </p:cNvPr>
          <p:cNvSpPr txBox="1"/>
          <p:nvPr/>
        </p:nvSpPr>
        <p:spPr>
          <a:xfrm>
            <a:off x="8420100" y="1902797"/>
            <a:ext cx="369140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u="sng" dirty="0">
                <a:solidFill>
                  <a:srgbClr val="CC323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Porteur du Projet</a:t>
            </a:r>
            <a:endParaRPr lang="fr-FR" sz="2400" b="1" dirty="0">
              <a:solidFill>
                <a:srgbClr val="CC323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Geoffroy Tijou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400" b="1" u="sng" dirty="0">
                <a:solidFill>
                  <a:srgbClr val="CC323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Référent Pédagogique</a:t>
            </a:r>
            <a:endParaRPr lang="fr-FR" sz="2000" b="1" dirty="0">
              <a:solidFill>
                <a:srgbClr val="CC323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Sébastien Aubin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400" b="1" u="sng" dirty="0">
                <a:solidFill>
                  <a:srgbClr val="CC323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Chef de Projet</a:t>
            </a:r>
            <a:endParaRPr lang="fr-FR" sz="2400" b="1" dirty="0">
              <a:solidFill>
                <a:srgbClr val="CC323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François d’Hotelans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fr-FR" sz="2400" b="1" u="sng" dirty="0">
                <a:solidFill>
                  <a:srgbClr val="CC323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Equipe</a:t>
            </a:r>
            <a:endParaRPr lang="fr-FR" sz="2400" b="1" dirty="0">
              <a:solidFill>
                <a:srgbClr val="CC323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 de Bentzmann</a:t>
            </a:r>
          </a:p>
          <a:p>
            <a:pPr marL="449580" indent="449580" algn="r"/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Benoit Ladrange</a:t>
            </a: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Guillaume Muret</a:t>
            </a:r>
          </a:p>
          <a:p>
            <a:pPr marL="449580" indent="449580"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Antoine de Pouilly</a:t>
            </a:r>
          </a:p>
          <a:p>
            <a:pPr marL="449580" indent="449580" algn="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Angela Randolph</a:t>
            </a: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703A80-03C2-486F-B7B2-C2E629FD0262}"/>
              </a:ext>
            </a:extLst>
          </p:cNvPr>
          <p:cNvSpPr txBox="1"/>
          <p:nvPr/>
        </p:nvSpPr>
        <p:spPr>
          <a:xfrm>
            <a:off x="842441" y="1730075"/>
            <a:ext cx="6326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 pour le suivi d’activité physique de sportifs de haut niveau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6" y="3652875"/>
            <a:ext cx="2972913" cy="2972913"/>
          </a:xfrm>
          <a:prstGeom prst="rect">
            <a:avLst/>
          </a:prstGeom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00A65628-5E8D-4B59-B079-09C3177E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2041-3E36-4D52-8011-2C9618D6D920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70A33-28A6-4149-A8A6-C178EF3FB7AE}"/>
              </a:ext>
            </a:extLst>
          </p:cNvPr>
          <p:cNvSpPr txBox="1"/>
          <p:nvPr/>
        </p:nvSpPr>
        <p:spPr>
          <a:xfrm>
            <a:off x="842441" y="471099"/>
            <a:ext cx="8257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Track&amp;Roll</a:t>
            </a:r>
          </a:p>
        </p:txBody>
      </p:sp>
    </p:spTree>
    <p:extLst>
      <p:ext uri="{BB962C8B-B14F-4D97-AF65-F5344CB8AC3E}">
        <p14:creationId xmlns:p14="http://schemas.microsoft.com/office/powerpoint/2010/main" val="159008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10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6690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Ecrans de l’application (1)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06" y="1524209"/>
            <a:ext cx="7100206" cy="453398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111352" y="1932764"/>
            <a:ext cx="5911703" cy="3710763"/>
          </a:xfrm>
          <a:prstGeom prst="rect">
            <a:avLst/>
          </a:prstGeom>
          <a:gradFill flip="none" rotWithShape="1">
            <a:gsLst>
              <a:gs pos="0">
                <a:srgbClr val="1F4E79"/>
              </a:gs>
              <a:gs pos="97000">
                <a:schemeClr val="tx1">
                  <a:lumMod val="85000"/>
                  <a:lumOff val="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597573" y="2638374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login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5077988" y="3482233"/>
            <a:ext cx="1871451" cy="3022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        username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5077988" y="3931339"/>
            <a:ext cx="1871451" cy="2902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        password</a:t>
            </a: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849" y="3961157"/>
            <a:ext cx="237543" cy="237543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13" y="3510661"/>
            <a:ext cx="250982" cy="250982"/>
          </a:xfrm>
          <a:prstGeom prst="rect">
            <a:avLst/>
          </a:prstGeom>
        </p:spPr>
      </p:pic>
      <p:sp>
        <p:nvSpPr>
          <p:cNvPr id="32" name="Rectangle à coins arrondis 31"/>
          <p:cNvSpPr/>
          <p:nvPr/>
        </p:nvSpPr>
        <p:spPr>
          <a:xfrm>
            <a:off x="5077988" y="5086820"/>
            <a:ext cx="1871451" cy="29022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CONNECT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529445" y="4438280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&lt; message &gt;</a:t>
            </a:r>
            <a:endParaRPr lang="fr-FR" sz="700" b="1" dirty="0">
              <a:solidFill>
                <a:schemeClr val="bg1">
                  <a:lumMod val="9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7D529D1-1954-4344-8550-BB19995A34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57" y="2262483"/>
            <a:ext cx="2306481" cy="38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3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11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6690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Ecrans de l’application (2)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06" y="1524205"/>
            <a:ext cx="7100206" cy="45339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7AB6B61-7493-4B2C-BFE3-6AE6BE0E0501}"/>
              </a:ext>
            </a:extLst>
          </p:cNvPr>
          <p:cNvSpPr/>
          <p:nvPr/>
        </p:nvSpPr>
        <p:spPr>
          <a:xfrm>
            <a:off x="3111352" y="1932760"/>
            <a:ext cx="5911703" cy="3710763"/>
          </a:xfrm>
          <a:prstGeom prst="rect">
            <a:avLst/>
          </a:prstGeom>
          <a:gradFill flip="none" rotWithShape="1">
            <a:gsLst>
              <a:gs pos="0">
                <a:srgbClr val="1F4E79"/>
              </a:gs>
              <a:gs pos="97000">
                <a:schemeClr val="tx1">
                  <a:lumMod val="85000"/>
                  <a:lumOff val="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3111352" y="1932760"/>
            <a:ext cx="5911703" cy="438577"/>
          </a:xfrm>
          <a:prstGeom prst="rect">
            <a:avLst/>
          </a:prstGeom>
          <a:solidFill>
            <a:srgbClr val="23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1" y="2019364"/>
            <a:ext cx="271431" cy="271431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4521442" y="2884210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4471664" y="3053640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35" name="Arc 34"/>
          <p:cNvSpPr/>
          <p:nvPr/>
        </p:nvSpPr>
        <p:spPr>
          <a:xfrm>
            <a:off x="4521442" y="2884210"/>
            <a:ext cx="962105" cy="928783"/>
          </a:xfrm>
          <a:prstGeom prst="arc">
            <a:avLst>
              <a:gd name="adj1" fmla="val 16200000"/>
              <a:gd name="adj2" fmla="val 10757313"/>
            </a:avLst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/>
          <p:cNvSpPr/>
          <p:nvPr/>
        </p:nvSpPr>
        <p:spPr>
          <a:xfrm>
            <a:off x="5610275" y="2884210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36"/>
          <p:cNvSpPr txBox="1"/>
          <p:nvPr/>
        </p:nvSpPr>
        <p:spPr>
          <a:xfrm>
            <a:off x="5554625" y="3053640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Robert Polson</a:t>
            </a:r>
          </a:p>
        </p:txBody>
      </p:sp>
      <p:sp>
        <p:nvSpPr>
          <p:cNvPr id="38" name="Arc 37"/>
          <p:cNvSpPr/>
          <p:nvPr/>
        </p:nvSpPr>
        <p:spPr>
          <a:xfrm>
            <a:off x="5610275" y="2884210"/>
            <a:ext cx="962105" cy="928783"/>
          </a:xfrm>
          <a:prstGeom prst="arc">
            <a:avLst>
              <a:gd name="adj1" fmla="val 16200000"/>
              <a:gd name="adj2" fmla="val 1890107"/>
            </a:avLst>
          </a:prstGeom>
          <a:ln w="53975">
            <a:solidFill>
              <a:srgbClr val="EF0319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98" y="3241879"/>
            <a:ext cx="490612" cy="490612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4756613" y="3335106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2</a:t>
            </a: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12" y="3229942"/>
            <a:ext cx="490612" cy="490612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5849927" y="3323169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3</a:t>
            </a:r>
          </a:p>
        </p:txBody>
      </p:sp>
      <p:sp>
        <p:nvSpPr>
          <p:cNvPr id="43" name="Ellipse 42"/>
          <p:cNvSpPr/>
          <p:nvPr/>
        </p:nvSpPr>
        <p:spPr>
          <a:xfrm>
            <a:off x="7760769" y="2884210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ZoneTexte 43"/>
          <p:cNvSpPr txBox="1"/>
          <p:nvPr/>
        </p:nvSpPr>
        <p:spPr>
          <a:xfrm>
            <a:off x="7710991" y="3053640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45" name="Arc 44"/>
          <p:cNvSpPr/>
          <p:nvPr/>
        </p:nvSpPr>
        <p:spPr>
          <a:xfrm>
            <a:off x="7760769" y="2884210"/>
            <a:ext cx="962105" cy="928783"/>
          </a:xfrm>
          <a:prstGeom prst="arc">
            <a:avLst>
              <a:gd name="adj1" fmla="val 16200000"/>
              <a:gd name="adj2" fmla="val 12459561"/>
            </a:avLst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25" y="3241879"/>
            <a:ext cx="490612" cy="49061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7995940" y="3335106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5</a:t>
            </a:r>
          </a:p>
        </p:txBody>
      </p:sp>
      <p:sp>
        <p:nvSpPr>
          <p:cNvPr id="48" name="Ellipse 47"/>
          <p:cNvSpPr/>
          <p:nvPr/>
        </p:nvSpPr>
        <p:spPr>
          <a:xfrm>
            <a:off x="3437844" y="3953851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ZoneTexte 48"/>
          <p:cNvSpPr txBox="1"/>
          <p:nvPr/>
        </p:nvSpPr>
        <p:spPr>
          <a:xfrm>
            <a:off x="3382194" y="4123281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Robert Polson</a:t>
            </a:r>
          </a:p>
        </p:txBody>
      </p:sp>
      <p:sp>
        <p:nvSpPr>
          <p:cNvPr id="50" name="Arc 49"/>
          <p:cNvSpPr/>
          <p:nvPr/>
        </p:nvSpPr>
        <p:spPr>
          <a:xfrm>
            <a:off x="3437844" y="3953851"/>
            <a:ext cx="962105" cy="928783"/>
          </a:xfrm>
          <a:prstGeom prst="arc">
            <a:avLst>
              <a:gd name="adj1" fmla="val 16200000"/>
              <a:gd name="adj2" fmla="val 1890107"/>
            </a:avLst>
          </a:prstGeom>
          <a:ln w="53975">
            <a:solidFill>
              <a:srgbClr val="EF0319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81" y="4299583"/>
            <a:ext cx="490612" cy="49061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3677496" y="4392810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6</a:t>
            </a:r>
          </a:p>
        </p:txBody>
      </p:sp>
      <p:sp>
        <p:nvSpPr>
          <p:cNvPr id="53" name="Ellipse 52"/>
          <p:cNvSpPr/>
          <p:nvPr/>
        </p:nvSpPr>
        <p:spPr>
          <a:xfrm>
            <a:off x="4521442" y="3953851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ZoneTexte 53"/>
          <p:cNvSpPr txBox="1"/>
          <p:nvPr/>
        </p:nvSpPr>
        <p:spPr>
          <a:xfrm>
            <a:off x="4471664" y="4123281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55" name="Arc 54"/>
          <p:cNvSpPr/>
          <p:nvPr/>
        </p:nvSpPr>
        <p:spPr>
          <a:xfrm>
            <a:off x="4521442" y="3953851"/>
            <a:ext cx="962105" cy="928783"/>
          </a:xfrm>
          <a:prstGeom prst="arc">
            <a:avLst>
              <a:gd name="adj1" fmla="val 16200000"/>
              <a:gd name="adj2" fmla="val 12682220"/>
            </a:avLst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lipse 55"/>
          <p:cNvSpPr/>
          <p:nvPr/>
        </p:nvSpPr>
        <p:spPr>
          <a:xfrm>
            <a:off x="5610275" y="3953851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ZoneTexte 56"/>
          <p:cNvSpPr txBox="1"/>
          <p:nvPr/>
        </p:nvSpPr>
        <p:spPr>
          <a:xfrm>
            <a:off x="5554625" y="4123281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Robert Polson</a:t>
            </a:r>
          </a:p>
        </p:txBody>
      </p:sp>
      <p:sp>
        <p:nvSpPr>
          <p:cNvPr id="58" name="Arc 57"/>
          <p:cNvSpPr/>
          <p:nvPr/>
        </p:nvSpPr>
        <p:spPr>
          <a:xfrm>
            <a:off x="5610275" y="3953851"/>
            <a:ext cx="962105" cy="928783"/>
          </a:xfrm>
          <a:prstGeom prst="arc">
            <a:avLst>
              <a:gd name="adj1" fmla="val 16200000"/>
              <a:gd name="adj2" fmla="val 1890107"/>
            </a:avLst>
          </a:prstGeom>
          <a:ln w="53975">
            <a:solidFill>
              <a:srgbClr val="EF0319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98" y="4311520"/>
            <a:ext cx="490612" cy="490612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4756613" y="4404747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7</a:t>
            </a: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12" y="4299583"/>
            <a:ext cx="490612" cy="490612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5849927" y="4392810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8</a:t>
            </a:r>
          </a:p>
        </p:txBody>
      </p:sp>
      <p:sp>
        <p:nvSpPr>
          <p:cNvPr id="63" name="Ellipse 62"/>
          <p:cNvSpPr/>
          <p:nvPr/>
        </p:nvSpPr>
        <p:spPr>
          <a:xfrm>
            <a:off x="7760769" y="3953851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ZoneTexte 63"/>
          <p:cNvSpPr txBox="1"/>
          <p:nvPr/>
        </p:nvSpPr>
        <p:spPr>
          <a:xfrm>
            <a:off x="7710991" y="4123281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65" name="Arc 64"/>
          <p:cNvSpPr/>
          <p:nvPr/>
        </p:nvSpPr>
        <p:spPr>
          <a:xfrm>
            <a:off x="7760769" y="3953851"/>
            <a:ext cx="962105" cy="928783"/>
          </a:xfrm>
          <a:prstGeom prst="arc">
            <a:avLst>
              <a:gd name="adj1" fmla="val 16200000"/>
              <a:gd name="adj2" fmla="val 8590747"/>
            </a:avLst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25" y="4311520"/>
            <a:ext cx="490612" cy="490612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7961312" y="4417411"/>
            <a:ext cx="35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10</a:t>
            </a:r>
          </a:p>
        </p:txBody>
      </p:sp>
      <p:sp>
        <p:nvSpPr>
          <p:cNvPr id="68" name="Ellipse 67"/>
          <p:cNvSpPr/>
          <p:nvPr/>
        </p:nvSpPr>
        <p:spPr>
          <a:xfrm>
            <a:off x="3437844" y="5023492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ZoneTexte 68"/>
          <p:cNvSpPr txBox="1"/>
          <p:nvPr/>
        </p:nvSpPr>
        <p:spPr>
          <a:xfrm>
            <a:off x="3382194" y="5192922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Robert Polson</a:t>
            </a:r>
          </a:p>
        </p:txBody>
      </p:sp>
      <p:sp>
        <p:nvSpPr>
          <p:cNvPr id="70" name="Arc 69"/>
          <p:cNvSpPr/>
          <p:nvPr/>
        </p:nvSpPr>
        <p:spPr>
          <a:xfrm>
            <a:off x="3437844" y="5023492"/>
            <a:ext cx="962105" cy="928783"/>
          </a:xfrm>
          <a:prstGeom prst="arc">
            <a:avLst>
              <a:gd name="adj1" fmla="val 16200000"/>
              <a:gd name="adj2" fmla="val 1890107"/>
            </a:avLst>
          </a:prstGeom>
          <a:ln w="53975">
            <a:solidFill>
              <a:srgbClr val="EF0319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Imag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81" y="5369224"/>
            <a:ext cx="490612" cy="490612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3652417" y="5474388"/>
            <a:ext cx="371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11</a:t>
            </a:r>
          </a:p>
        </p:txBody>
      </p:sp>
      <p:sp>
        <p:nvSpPr>
          <p:cNvPr id="73" name="Ellipse 72"/>
          <p:cNvSpPr/>
          <p:nvPr/>
        </p:nvSpPr>
        <p:spPr>
          <a:xfrm>
            <a:off x="4521442" y="5023492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4471664" y="5192922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75" name="Arc 74"/>
          <p:cNvSpPr/>
          <p:nvPr/>
        </p:nvSpPr>
        <p:spPr>
          <a:xfrm>
            <a:off x="4521442" y="5023492"/>
            <a:ext cx="962105" cy="928783"/>
          </a:xfrm>
          <a:prstGeom prst="arc">
            <a:avLst>
              <a:gd name="adj1" fmla="val 16200000"/>
              <a:gd name="adj2" fmla="val 8590747"/>
            </a:avLst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/>
          <p:cNvSpPr/>
          <p:nvPr/>
        </p:nvSpPr>
        <p:spPr>
          <a:xfrm>
            <a:off x="5610275" y="5023492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ZoneTexte 76"/>
          <p:cNvSpPr txBox="1"/>
          <p:nvPr/>
        </p:nvSpPr>
        <p:spPr>
          <a:xfrm>
            <a:off x="5554625" y="5192922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Robert Polson</a:t>
            </a:r>
          </a:p>
        </p:txBody>
      </p:sp>
      <p:sp>
        <p:nvSpPr>
          <p:cNvPr id="78" name="Arc 77"/>
          <p:cNvSpPr/>
          <p:nvPr/>
        </p:nvSpPr>
        <p:spPr>
          <a:xfrm>
            <a:off x="5610275" y="5023492"/>
            <a:ext cx="962105" cy="928783"/>
          </a:xfrm>
          <a:prstGeom prst="arc">
            <a:avLst>
              <a:gd name="adj1" fmla="val 16200000"/>
              <a:gd name="adj2" fmla="val 18251397"/>
            </a:avLst>
          </a:prstGeom>
          <a:ln w="53975">
            <a:solidFill>
              <a:srgbClr val="EF0319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98" y="5381161"/>
            <a:ext cx="490612" cy="490612"/>
          </a:xfrm>
          <a:prstGeom prst="rect">
            <a:avLst/>
          </a:prstGeom>
        </p:spPr>
      </p:pic>
      <p:sp>
        <p:nvSpPr>
          <p:cNvPr id="80" name="ZoneTexte 79"/>
          <p:cNvSpPr txBox="1"/>
          <p:nvPr/>
        </p:nvSpPr>
        <p:spPr>
          <a:xfrm>
            <a:off x="4730618" y="5498170"/>
            <a:ext cx="381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12</a:t>
            </a:r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12" y="5369224"/>
            <a:ext cx="490612" cy="490612"/>
          </a:xfrm>
          <a:prstGeom prst="rect">
            <a:avLst/>
          </a:prstGeom>
        </p:spPr>
      </p:pic>
      <p:sp>
        <p:nvSpPr>
          <p:cNvPr id="82" name="ZoneTexte 81"/>
          <p:cNvSpPr txBox="1"/>
          <p:nvPr/>
        </p:nvSpPr>
        <p:spPr>
          <a:xfrm>
            <a:off x="5825579" y="5487883"/>
            <a:ext cx="359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13</a:t>
            </a:r>
          </a:p>
        </p:txBody>
      </p:sp>
      <p:sp>
        <p:nvSpPr>
          <p:cNvPr id="83" name="Ellipse 82"/>
          <p:cNvSpPr/>
          <p:nvPr/>
        </p:nvSpPr>
        <p:spPr>
          <a:xfrm>
            <a:off x="7760769" y="5023492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ZoneTexte 83"/>
          <p:cNvSpPr txBox="1"/>
          <p:nvPr/>
        </p:nvSpPr>
        <p:spPr>
          <a:xfrm>
            <a:off x="7710991" y="5192922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85" name="Arc 84"/>
          <p:cNvSpPr/>
          <p:nvPr/>
        </p:nvSpPr>
        <p:spPr>
          <a:xfrm>
            <a:off x="7760769" y="5023492"/>
            <a:ext cx="962105" cy="928783"/>
          </a:xfrm>
          <a:prstGeom prst="arc">
            <a:avLst>
              <a:gd name="adj1" fmla="val 16200000"/>
              <a:gd name="adj2" fmla="val 11713111"/>
            </a:avLst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Imag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25" y="5381161"/>
            <a:ext cx="490612" cy="490612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7974012" y="5487052"/>
            <a:ext cx="494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15</a:t>
            </a:r>
          </a:p>
        </p:txBody>
      </p:sp>
      <p:sp>
        <p:nvSpPr>
          <p:cNvPr id="88" name="Ellipse 87"/>
          <p:cNvSpPr/>
          <p:nvPr/>
        </p:nvSpPr>
        <p:spPr>
          <a:xfrm>
            <a:off x="6681059" y="2884210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ZoneTexte 88"/>
          <p:cNvSpPr txBox="1"/>
          <p:nvPr/>
        </p:nvSpPr>
        <p:spPr>
          <a:xfrm>
            <a:off x="6631281" y="3053640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90" name="Arc 89"/>
          <p:cNvSpPr/>
          <p:nvPr/>
        </p:nvSpPr>
        <p:spPr>
          <a:xfrm>
            <a:off x="6681059" y="2884210"/>
            <a:ext cx="962105" cy="928783"/>
          </a:xfrm>
          <a:prstGeom prst="arc">
            <a:avLst>
              <a:gd name="adj1" fmla="val 16200000"/>
              <a:gd name="adj2" fmla="val 8590747"/>
            </a:avLst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15" y="3241879"/>
            <a:ext cx="490612" cy="490612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6916230" y="3335106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4</a:t>
            </a:r>
          </a:p>
        </p:txBody>
      </p:sp>
      <p:sp>
        <p:nvSpPr>
          <p:cNvPr id="93" name="Ellipse 92"/>
          <p:cNvSpPr/>
          <p:nvPr/>
        </p:nvSpPr>
        <p:spPr>
          <a:xfrm>
            <a:off x="6681059" y="3953851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ZoneTexte 93"/>
          <p:cNvSpPr txBox="1"/>
          <p:nvPr/>
        </p:nvSpPr>
        <p:spPr>
          <a:xfrm>
            <a:off x="6631281" y="4123281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95" name="Arc 94"/>
          <p:cNvSpPr/>
          <p:nvPr/>
        </p:nvSpPr>
        <p:spPr>
          <a:xfrm>
            <a:off x="6681059" y="3953851"/>
            <a:ext cx="962105" cy="928783"/>
          </a:xfrm>
          <a:prstGeom prst="arc">
            <a:avLst>
              <a:gd name="adj1" fmla="val 16200000"/>
              <a:gd name="adj2" fmla="val 8590747"/>
            </a:avLst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Image 9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15" y="4311520"/>
            <a:ext cx="490612" cy="490612"/>
          </a:xfrm>
          <a:prstGeom prst="rect">
            <a:avLst/>
          </a:prstGeom>
        </p:spPr>
      </p:pic>
      <p:sp>
        <p:nvSpPr>
          <p:cNvPr id="97" name="ZoneTexte 96"/>
          <p:cNvSpPr txBox="1"/>
          <p:nvPr/>
        </p:nvSpPr>
        <p:spPr>
          <a:xfrm>
            <a:off x="6918727" y="4417411"/>
            <a:ext cx="35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5</a:t>
            </a:r>
          </a:p>
        </p:txBody>
      </p:sp>
      <p:sp>
        <p:nvSpPr>
          <p:cNvPr id="98" name="Ellipse 97"/>
          <p:cNvSpPr/>
          <p:nvPr/>
        </p:nvSpPr>
        <p:spPr>
          <a:xfrm>
            <a:off x="6681059" y="5023492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ZoneTexte 98"/>
          <p:cNvSpPr txBox="1"/>
          <p:nvPr/>
        </p:nvSpPr>
        <p:spPr>
          <a:xfrm>
            <a:off x="6631281" y="5192922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100" name="Arc 99"/>
          <p:cNvSpPr/>
          <p:nvPr/>
        </p:nvSpPr>
        <p:spPr>
          <a:xfrm>
            <a:off x="6681059" y="5023492"/>
            <a:ext cx="962105" cy="928783"/>
          </a:xfrm>
          <a:prstGeom prst="arc">
            <a:avLst>
              <a:gd name="adj1" fmla="val 16200000"/>
              <a:gd name="adj2" fmla="val 8590747"/>
            </a:avLst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Image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15" y="5381161"/>
            <a:ext cx="490612" cy="490612"/>
          </a:xfrm>
          <a:prstGeom prst="rect">
            <a:avLst/>
          </a:prstGeom>
        </p:spPr>
      </p:pic>
      <p:sp>
        <p:nvSpPr>
          <p:cNvPr id="102" name="ZoneTexte 101"/>
          <p:cNvSpPr txBox="1"/>
          <p:nvPr/>
        </p:nvSpPr>
        <p:spPr>
          <a:xfrm>
            <a:off x="6894302" y="5487052"/>
            <a:ext cx="494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14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A24B8C58-4B19-4E54-93F5-D35A40CF0982}"/>
              </a:ext>
            </a:extLst>
          </p:cNvPr>
          <p:cNvSpPr txBox="1"/>
          <p:nvPr/>
        </p:nvSpPr>
        <p:spPr>
          <a:xfrm>
            <a:off x="3444962" y="1940101"/>
            <a:ext cx="218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Joueurs</a:t>
            </a:r>
          </a:p>
        </p:txBody>
      </p:sp>
      <p:pic>
        <p:nvPicPr>
          <p:cNvPr id="104" name="Picture 2" descr="Résultat de recherche d'images pour &quot;Jean françois ladonne&quot;">
            <a:extLst>
              <a:ext uri="{FF2B5EF4-FFF2-40B4-BE49-F238E27FC236}">
                <a16:creationId xmlns:a16="http://schemas.microsoft.com/office/drawing/2014/main" id="{F648ED21-B0DE-4828-9665-7DAB263CA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19807"/>
          <a:stretch/>
        </p:blipFill>
        <p:spPr bwMode="auto">
          <a:xfrm>
            <a:off x="3470639" y="2913130"/>
            <a:ext cx="921553" cy="92155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Ellipse 104"/>
          <p:cNvSpPr/>
          <p:nvPr/>
        </p:nvSpPr>
        <p:spPr>
          <a:xfrm>
            <a:off x="3446223" y="2888046"/>
            <a:ext cx="958020" cy="928783"/>
          </a:xfrm>
          <a:prstGeom prst="ellipse">
            <a:avLst/>
          </a:prstGeom>
          <a:noFill/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Arc 105"/>
          <p:cNvSpPr/>
          <p:nvPr/>
        </p:nvSpPr>
        <p:spPr>
          <a:xfrm>
            <a:off x="3446495" y="2888046"/>
            <a:ext cx="962105" cy="928783"/>
          </a:xfrm>
          <a:prstGeom prst="arc">
            <a:avLst>
              <a:gd name="adj1" fmla="val 16200000"/>
              <a:gd name="adj2" fmla="val 12930813"/>
            </a:avLst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382194" y="5640551"/>
            <a:ext cx="5663837" cy="3469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22840" y="2305275"/>
            <a:ext cx="5900215" cy="438577"/>
          </a:xfrm>
          <a:prstGeom prst="rect">
            <a:avLst/>
          </a:prstGeom>
          <a:solidFill>
            <a:srgbClr val="23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ZoneTexte 108"/>
          <p:cNvSpPr txBox="1"/>
          <p:nvPr/>
        </p:nvSpPr>
        <p:spPr>
          <a:xfrm>
            <a:off x="4153359" y="2318723"/>
            <a:ext cx="72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Tous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7056407" y="2343242"/>
            <a:ext cx="119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Sélection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11" name="Connecteur droit 110"/>
          <p:cNvCxnSpPr>
            <a:stCxn id="108" idx="2"/>
          </p:cNvCxnSpPr>
          <p:nvPr/>
        </p:nvCxnSpPr>
        <p:spPr>
          <a:xfrm flipH="1">
            <a:off x="3122840" y="2743852"/>
            <a:ext cx="295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04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12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6690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Ecrans de l’application (3)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06" y="1524197"/>
            <a:ext cx="7100206" cy="45339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7AB6B61-7493-4B2C-BFE3-6AE6BE0E0501}"/>
              </a:ext>
            </a:extLst>
          </p:cNvPr>
          <p:cNvSpPr/>
          <p:nvPr/>
        </p:nvSpPr>
        <p:spPr>
          <a:xfrm>
            <a:off x="3111352" y="1932752"/>
            <a:ext cx="5911703" cy="3710763"/>
          </a:xfrm>
          <a:prstGeom prst="rect">
            <a:avLst/>
          </a:prstGeom>
          <a:gradFill flip="none" rotWithShape="1">
            <a:gsLst>
              <a:gs pos="0">
                <a:srgbClr val="1F4E79"/>
              </a:gs>
              <a:gs pos="97000">
                <a:schemeClr val="tx1">
                  <a:lumMod val="85000"/>
                  <a:lumOff val="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3111352" y="1932752"/>
            <a:ext cx="5911703" cy="438577"/>
          </a:xfrm>
          <a:prstGeom prst="rect">
            <a:avLst/>
          </a:prstGeom>
          <a:solidFill>
            <a:srgbClr val="23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1" y="2019356"/>
            <a:ext cx="271431" cy="271431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4521442" y="2884202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4471664" y="3053632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35" name="Arc 34"/>
          <p:cNvSpPr/>
          <p:nvPr/>
        </p:nvSpPr>
        <p:spPr>
          <a:xfrm>
            <a:off x="4521442" y="2884202"/>
            <a:ext cx="962105" cy="928783"/>
          </a:xfrm>
          <a:prstGeom prst="arc">
            <a:avLst>
              <a:gd name="adj1" fmla="val 16200000"/>
              <a:gd name="adj2" fmla="val 10757313"/>
            </a:avLst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/>
          <p:cNvSpPr/>
          <p:nvPr/>
        </p:nvSpPr>
        <p:spPr>
          <a:xfrm>
            <a:off x="5610275" y="2884202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36"/>
          <p:cNvSpPr txBox="1"/>
          <p:nvPr/>
        </p:nvSpPr>
        <p:spPr>
          <a:xfrm>
            <a:off x="5554625" y="3053632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Robert Polson</a:t>
            </a:r>
          </a:p>
        </p:txBody>
      </p:sp>
      <p:sp>
        <p:nvSpPr>
          <p:cNvPr id="38" name="Arc 37"/>
          <p:cNvSpPr/>
          <p:nvPr/>
        </p:nvSpPr>
        <p:spPr>
          <a:xfrm>
            <a:off x="5610275" y="2884202"/>
            <a:ext cx="962105" cy="928783"/>
          </a:xfrm>
          <a:prstGeom prst="arc">
            <a:avLst>
              <a:gd name="adj1" fmla="val 16200000"/>
              <a:gd name="adj2" fmla="val 1890107"/>
            </a:avLst>
          </a:prstGeom>
          <a:ln w="53975">
            <a:solidFill>
              <a:srgbClr val="EF0319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98" y="3241871"/>
            <a:ext cx="490612" cy="490612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4756613" y="3335098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2</a:t>
            </a: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12" y="3229934"/>
            <a:ext cx="490612" cy="490612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5849927" y="3323161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3</a:t>
            </a:r>
          </a:p>
        </p:txBody>
      </p:sp>
      <p:sp>
        <p:nvSpPr>
          <p:cNvPr id="43" name="Ellipse 42"/>
          <p:cNvSpPr/>
          <p:nvPr/>
        </p:nvSpPr>
        <p:spPr>
          <a:xfrm>
            <a:off x="7760769" y="2884202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ZoneTexte 43"/>
          <p:cNvSpPr txBox="1"/>
          <p:nvPr/>
        </p:nvSpPr>
        <p:spPr>
          <a:xfrm>
            <a:off x="7710991" y="3053632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45" name="Arc 44"/>
          <p:cNvSpPr/>
          <p:nvPr/>
        </p:nvSpPr>
        <p:spPr>
          <a:xfrm>
            <a:off x="7760769" y="2884202"/>
            <a:ext cx="962105" cy="928783"/>
          </a:xfrm>
          <a:prstGeom prst="arc">
            <a:avLst>
              <a:gd name="adj1" fmla="val 16200000"/>
              <a:gd name="adj2" fmla="val 12459561"/>
            </a:avLst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25" y="3241871"/>
            <a:ext cx="490612" cy="49061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7995940" y="3335098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5</a:t>
            </a:r>
          </a:p>
        </p:txBody>
      </p:sp>
      <p:sp>
        <p:nvSpPr>
          <p:cNvPr id="48" name="Ellipse 47"/>
          <p:cNvSpPr/>
          <p:nvPr/>
        </p:nvSpPr>
        <p:spPr>
          <a:xfrm>
            <a:off x="3437844" y="3953843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ZoneTexte 48"/>
          <p:cNvSpPr txBox="1"/>
          <p:nvPr/>
        </p:nvSpPr>
        <p:spPr>
          <a:xfrm>
            <a:off x="3382194" y="4123273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Robert Polson</a:t>
            </a:r>
          </a:p>
        </p:txBody>
      </p:sp>
      <p:sp>
        <p:nvSpPr>
          <p:cNvPr id="50" name="Arc 49"/>
          <p:cNvSpPr/>
          <p:nvPr/>
        </p:nvSpPr>
        <p:spPr>
          <a:xfrm>
            <a:off x="3437844" y="3953843"/>
            <a:ext cx="962105" cy="928783"/>
          </a:xfrm>
          <a:prstGeom prst="arc">
            <a:avLst>
              <a:gd name="adj1" fmla="val 16200000"/>
              <a:gd name="adj2" fmla="val 1890107"/>
            </a:avLst>
          </a:prstGeom>
          <a:ln w="53975">
            <a:solidFill>
              <a:srgbClr val="EF0319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81" y="4299575"/>
            <a:ext cx="490612" cy="49061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3677496" y="4392802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6</a:t>
            </a:r>
          </a:p>
        </p:txBody>
      </p:sp>
      <p:sp>
        <p:nvSpPr>
          <p:cNvPr id="53" name="Ellipse 52"/>
          <p:cNvSpPr/>
          <p:nvPr/>
        </p:nvSpPr>
        <p:spPr>
          <a:xfrm>
            <a:off x="4521442" y="3953843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ZoneTexte 53"/>
          <p:cNvSpPr txBox="1"/>
          <p:nvPr/>
        </p:nvSpPr>
        <p:spPr>
          <a:xfrm>
            <a:off x="4471664" y="4123273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55" name="Arc 54"/>
          <p:cNvSpPr/>
          <p:nvPr/>
        </p:nvSpPr>
        <p:spPr>
          <a:xfrm>
            <a:off x="4521442" y="3953843"/>
            <a:ext cx="962105" cy="928783"/>
          </a:xfrm>
          <a:prstGeom prst="arc">
            <a:avLst>
              <a:gd name="adj1" fmla="val 16200000"/>
              <a:gd name="adj2" fmla="val 12682220"/>
            </a:avLst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lipse 55"/>
          <p:cNvSpPr/>
          <p:nvPr/>
        </p:nvSpPr>
        <p:spPr>
          <a:xfrm>
            <a:off x="5610275" y="3953843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ZoneTexte 56"/>
          <p:cNvSpPr txBox="1"/>
          <p:nvPr/>
        </p:nvSpPr>
        <p:spPr>
          <a:xfrm>
            <a:off x="5554625" y="4123273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Robert Polson</a:t>
            </a:r>
          </a:p>
        </p:txBody>
      </p:sp>
      <p:sp>
        <p:nvSpPr>
          <p:cNvPr id="58" name="Arc 57"/>
          <p:cNvSpPr/>
          <p:nvPr/>
        </p:nvSpPr>
        <p:spPr>
          <a:xfrm>
            <a:off x="5610275" y="3953843"/>
            <a:ext cx="962105" cy="928783"/>
          </a:xfrm>
          <a:prstGeom prst="arc">
            <a:avLst>
              <a:gd name="adj1" fmla="val 16200000"/>
              <a:gd name="adj2" fmla="val 1890107"/>
            </a:avLst>
          </a:prstGeom>
          <a:ln w="53975">
            <a:solidFill>
              <a:srgbClr val="EF0319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98" y="4311512"/>
            <a:ext cx="490612" cy="490612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4756613" y="4404739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7</a:t>
            </a: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12" y="4299575"/>
            <a:ext cx="490612" cy="490612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5849927" y="4392802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8</a:t>
            </a:r>
          </a:p>
        </p:txBody>
      </p:sp>
      <p:sp>
        <p:nvSpPr>
          <p:cNvPr id="63" name="Ellipse 62"/>
          <p:cNvSpPr/>
          <p:nvPr/>
        </p:nvSpPr>
        <p:spPr>
          <a:xfrm>
            <a:off x="7760769" y="3953843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ZoneTexte 63"/>
          <p:cNvSpPr txBox="1"/>
          <p:nvPr/>
        </p:nvSpPr>
        <p:spPr>
          <a:xfrm>
            <a:off x="7710991" y="4123273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65" name="Arc 64"/>
          <p:cNvSpPr/>
          <p:nvPr/>
        </p:nvSpPr>
        <p:spPr>
          <a:xfrm>
            <a:off x="7760769" y="3953843"/>
            <a:ext cx="962105" cy="928783"/>
          </a:xfrm>
          <a:prstGeom prst="arc">
            <a:avLst>
              <a:gd name="adj1" fmla="val 16200000"/>
              <a:gd name="adj2" fmla="val 8590747"/>
            </a:avLst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25" y="4311512"/>
            <a:ext cx="490612" cy="490612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7961312" y="4417403"/>
            <a:ext cx="35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10</a:t>
            </a:r>
          </a:p>
        </p:txBody>
      </p:sp>
      <p:sp>
        <p:nvSpPr>
          <p:cNvPr id="68" name="Ellipse 67"/>
          <p:cNvSpPr/>
          <p:nvPr/>
        </p:nvSpPr>
        <p:spPr>
          <a:xfrm>
            <a:off x="3437844" y="5023484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ZoneTexte 68"/>
          <p:cNvSpPr txBox="1"/>
          <p:nvPr/>
        </p:nvSpPr>
        <p:spPr>
          <a:xfrm>
            <a:off x="3382194" y="5192914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Robert Polson</a:t>
            </a:r>
          </a:p>
        </p:txBody>
      </p:sp>
      <p:sp>
        <p:nvSpPr>
          <p:cNvPr id="70" name="Arc 69"/>
          <p:cNvSpPr/>
          <p:nvPr/>
        </p:nvSpPr>
        <p:spPr>
          <a:xfrm>
            <a:off x="3437844" y="5023484"/>
            <a:ext cx="962105" cy="928783"/>
          </a:xfrm>
          <a:prstGeom prst="arc">
            <a:avLst>
              <a:gd name="adj1" fmla="val 16200000"/>
              <a:gd name="adj2" fmla="val 1890107"/>
            </a:avLst>
          </a:prstGeom>
          <a:ln w="53975">
            <a:solidFill>
              <a:srgbClr val="EF0319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Imag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81" y="5369216"/>
            <a:ext cx="490612" cy="490612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3652417" y="5474380"/>
            <a:ext cx="371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11</a:t>
            </a:r>
          </a:p>
        </p:txBody>
      </p:sp>
      <p:sp>
        <p:nvSpPr>
          <p:cNvPr id="73" name="Ellipse 72"/>
          <p:cNvSpPr/>
          <p:nvPr/>
        </p:nvSpPr>
        <p:spPr>
          <a:xfrm>
            <a:off x="4521442" y="5023484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4471664" y="5192914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75" name="Arc 74"/>
          <p:cNvSpPr/>
          <p:nvPr/>
        </p:nvSpPr>
        <p:spPr>
          <a:xfrm>
            <a:off x="4521442" y="5023484"/>
            <a:ext cx="962105" cy="928783"/>
          </a:xfrm>
          <a:prstGeom prst="arc">
            <a:avLst>
              <a:gd name="adj1" fmla="val 16200000"/>
              <a:gd name="adj2" fmla="val 8590747"/>
            </a:avLst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/>
          <p:cNvSpPr/>
          <p:nvPr/>
        </p:nvSpPr>
        <p:spPr>
          <a:xfrm>
            <a:off x="5610275" y="5023484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ZoneTexte 76"/>
          <p:cNvSpPr txBox="1"/>
          <p:nvPr/>
        </p:nvSpPr>
        <p:spPr>
          <a:xfrm>
            <a:off x="5554625" y="5192914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Robert Polson</a:t>
            </a:r>
          </a:p>
        </p:txBody>
      </p:sp>
      <p:sp>
        <p:nvSpPr>
          <p:cNvPr id="78" name="Arc 77"/>
          <p:cNvSpPr/>
          <p:nvPr/>
        </p:nvSpPr>
        <p:spPr>
          <a:xfrm>
            <a:off x="5610275" y="5023484"/>
            <a:ext cx="962105" cy="928783"/>
          </a:xfrm>
          <a:prstGeom prst="arc">
            <a:avLst>
              <a:gd name="adj1" fmla="val 16200000"/>
              <a:gd name="adj2" fmla="val 18251397"/>
            </a:avLst>
          </a:prstGeom>
          <a:ln w="53975">
            <a:solidFill>
              <a:srgbClr val="EF0319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98" y="5381153"/>
            <a:ext cx="490612" cy="490612"/>
          </a:xfrm>
          <a:prstGeom prst="rect">
            <a:avLst/>
          </a:prstGeom>
        </p:spPr>
      </p:pic>
      <p:sp>
        <p:nvSpPr>
          <p:cNvPr id="80" name="ZoneTexte 79"/>
          <p:cNvSpPr txBox="1"/>
          <p:nvPr/>
        </p:nvSpPr>
        <p:spPr>
          <a:xfrm>
            <a:off x="4730618" y="5498162"/>
            <a:ext cx="381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12</a:t>
            </a:r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12" y="5369216"/>
            <a:ext cx="490612" cy="490612"/>
          </a:xfrm>
          <a:prstGeom prst="rect">
            <a:avLst/>
          </a:prstGeom>
        </p:spPr>
      </p:pic>
      <p:sp>
        <p:nvSpPr>
          <p:cNvPr id="82" name="ZoneTexte 81"/>
          <p:cNvSpPr txBox="1"/>
          <p:nvPr/>
        </p:nvSpPr>
        <p:spPr>
          <a:xfrm>
            <a:off x="5825579" y="5487875"/>
            <a:ext cx="359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13</a:t>
            </a:r>
          </a:p>
        </p:txBody>
      </p:sp>
      <p:sp>
        <p:nvSpPr>
          <p:cNvPr id="83" name="Ellipse 82"/>
          <p:cNvSpPr/>
          <p:nvPr/>
        </p:nvSpPr>
        <p:spPr>
          <a:xfrm>
            <a:off x="7760769" y="5023484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ZoneTexte 83"/>
          <p:cNvSpPr txBox="1"/>
          <p:nvPr/>
        </p:nvSpPr>
        <p:spPr>
          <a:xfrm>
            <a:off x="7710991" y="5192914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85" name="Arc 84"/>
          <p:cNvSpPr/>
          <p:nvPr/>
        </p:nvSpPr>
        <p:spPr>
          <a:xfrm>
            <a:off x="7760769" y="5023484"/>
            <a:ext cx="962105" cy="928783"/>
          </a:xfrm>
          <a:prstGeom prst="arc">
            <a:avLst>
              <a:gd name="adj1" fmla="val 16200000"/>
              <a:gd name="adj2" fmla="val 11713111"/>
            </a:avLst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Imag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25" y="5381153"/>
            <a:ext cx="490612" cy="490612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7974012" y="5487044"/>
            <a:ext cx="494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15</a:t>
            </a:r>
          </a:p>
        </p:txBody>
      </p:sp>
      <p:sp>
        <p:nvSpPr>
          <p:cNvPr id="88" name="Ellipse 87"/>
          <p:cNvSpPr/>
          <p:nvPr/>
        </p:nvSpPr>
        <p:spPr>
          <a:xfrm>
            <a:off x="6681059" y="2884202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ZoneTexte 88"/>
          <p:cNvSpPr txBox="1"/>
          <p:nvPr/>
        </p:nvSpPr>
        <p:spPr>
          <a:xfrm>
            <a:off x="6631281" y="3053632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90" name="Arc 89"/>
          <p:cNvSpPr/>
          <p:nvPr/>
        </p:nvSpPr>
        <p:spPr>
          <a:xfrm>
            <a:off x="6681059" y="2884202"/>
            <a:ext cx="962105" cy="928783"/>
          </a:xfrm>
          <a:prstGeom prst="arc">
            <a:avLst>
              <a:gd name="adj1" fmla="val 16200000"/>
              <a:gd name="adj2" fmla="val 8590747"/>
            </a:avLst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15" y="3241871"/>
            <a:ext cx="490612" cy="490612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6916230" y="3335098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4</a:t>
            </a:r>
          </a:p>
        </p:txBody>
      </p:sp>
      <p:sp>
        <p:nvSpPr>
          <p:cNvPr id="93" name="Ellipse 92"/>
          <p:cNvSpPr/>
          <p:nvPr/>
        </p:nvSpPr>
        <p:spPr>
          <a:xfrm>
            <a:off x="6681059" y="3953843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ZoneTexte 93"/>
          <p:cNvSpPr txBox="1"/>
          <p:nvPr/>
        </p:nvSpPr>
        <p:spPr>
          <a:xfrm>
            <a:off x="6631281" y="4123273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95" name="Arc 94"/>
          <p:cNvSpPr/>
          <p:nvPr/>
        </p:nvSpPr>
        <p:spPr>
          <a:xfrm>
            <a:off x="6681059" y="3953843"/>
            <a:ext cx="962105" cy="928783"/>
          </a:xfrm>
          <a:prstGeom prst="arc">
            <a:avLst>
              <a:gd name="adj1" fmla="val 16200000"/>
              <a:gd name="adj2" fmla="val 8590747"/>
            </a:avLst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Image 9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15" y="4311512"/>
            <a:ext cx="490612" cy="490612"/>
          </a:xfrm>
          <a:prstGeom prst="rect">
            <a:avLst/>
          </a:prstGeom>
        </p:spPr>
      </p:pic>
      <p:sp>
        <p:nvSpPr>
          <p:cNvPr id="97" name="ZoneTexte 96"/>
          <p:cNvSpPr txBox="1"/>
          <p:nvPr/>
        </p:nvSpPr>
        <p:spPr>
          <a:xfrm>
            <a:off x="6918727" y="4417403"/>
            <a:ext cx="35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5</a:t>
            </a:r>
          </a:p>
        </p:txBody>
      </p:sp>
      <p:sp>
        <p:nvSpPr>
          <p:cNvPr id="98" name="Ellipse 97"/>
          <p:cNvSpPr/>
          <p:nvPr/>
        </p:nvSpPr>
        <p:spPr>
          <a:xfrm>
            <a:off x="6681059" y="5023484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ZoneTexte 98"/>
          <p:cNvSpPr txBox="1"/>
          <p:nvPr/>
        </p:nvSpPr>
        <p:spPr>
          <a:xfrm>
            <a:off x="6631281" y="5192914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100" name="Arc 99"/>
          <p:cNvSpPr/>
          <p:nvPr/>
        </p:nvSpPr>
        <p:spPr>
          <a:xfrm>
            <a:off x="6681059" y="5023484"/>
            <a:ext cx="962105" cy="928783"/>
          </a:xfrm>
          <a:prstGeom prst="arc">
            <a:avLst>
              <a:gd name="adj1" fmla="val 16200000"/>
              <a:gd name="adj2" fmla="val 8590747"/>
            </a:avLst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Image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15" y="5381153"/>
            <a:ext cx="490612" cy="490612"/>
          </a:xfrm>
          <a:prstGeom prst="rect">
            <a:avLst/>
          </a:prstGeom>
        </p:spPr>
      </p:pic>
      <p:sp>
        <p:nvSpPr>
          <p:cNvPr id="102" name="ZoneTexte 101"/>
          <p:cNvSpPr txBox="1"/>
          <p:nvPr/>
        </p:nvSpPr>
        <p:spPr>
          <a:xfrm>
            <a:off x="6894302" y="5487044"/>
            <a:ext cx="494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14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A24B8C58-4B19-4E54-93F5-D35A40CF0982}"/>
              </a:ext>
            </a:extLst>
          </p:cNvPr>
          <p:cNvSpPr txBox="1"/>
          <p:nvPr/>
        </p:nvSpPr>
        <p:spPr>
          <a:xfrm>
            <a:off x="3444962" y="1940093"/>
            <a:ext cx="218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Joueurs</a:t>
            </a:r>
          </a:p>
        </p:txBody>
      </p:sp>
      <p:pic>
        <p:nvPicPr>
          <p:cNvPr id="104" name="Picture 2" descr="Résultat de recherche d'images pour &quot;Jean françois ladonne&quot;">
            <a:extLst>
              <a:ext uri="{FF2B5EF4-FFF2-40B4-BE49-F238E27FC236}">
                <a16:creationId xmlns:a16="http://schemas.microsoft.com/office/drawing/2014/main" id="{F648ED21-B0DE-4828-9665-7DAB263CA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19807"/>
          <a:stretch/>
        </p:blipFill>
        <p:spPr bwMode="auto">
          <a:xfrm>
            <a:off x="3470639" y="2913122"/>
            <a:ext cx="921553" cy="92155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Ellipse 104"/>
          <p:cNvSpPr/>
          <p:nvPr/>
        </p:nvSpPr>
        <p:spPr>
          <a:xfrm>
            <a:off x="3446223" y="2888038"/>
            <a:ext cx="958020" cy="928783"/>
          </a:xfrm>
          <a:prstGeom prst="ellipse">
            <a:avLst/>
          </a:prstGeom>
          <a:noFill/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Arc 105"/>
          <p:cNvSpPr/>
          <p:nvPr/>
        </p:nvSpPr>
        <p:spPr>
          <a:xfrm>
            <a:off x="3446495" y="2888038"/>
            <a:ext cx="962105" cy="928783"/>
          </a:xfrm>
          <a:prstGeom prst="arc">
            <a:avLst>
              <a:gd name="adj1" fmla="val 16200000"/>
              <a:gd name="adj2" fmla="val 12930813"/>
            </a:avLst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382194" y="5640543"/>
            <a:ext cx="5663837" cy="3469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22840" y="2305267"/>
            <a:ext cx="5900215" cy="438577"/>
          </a:xfrm>
          <a:prstGeom prst="rect">
            <a:avLst/>
          </a:prstGeom>
          <a:solidFill>
            <a:srgbClr val="23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ZoneTexte 108"/>
          <p:cNvSpPr txBox="1"/>
          <p:nvPr/>
        </p:nvSpPr>
        <p:spPr>
          <a:xfrm>
            <a:off x="4153359" y="2318715"/>
            <a:ext cx="72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Tous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7056407" y="2343234"/>
            <a:ext cx="119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Sélection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11" name="Connecteur droit 110"/>
          <p:cNvCxnSpPr>
            <a:stCxn id="108" idx="2"/>
          </p:cNvCxnSpPr>
          <p:nvPr/>
        </p:nvCxnSpPr>
        <p:spPr>
          <a:xfrm flipH="1">
            <a:off x="3122840" y="2743844"/>
            <a:ext cx="295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A8470-19D5-4D4F-B4EE-B8E94394AE62}"/>
              </a:ext>
            </a:extLst>
          </p:cNvPr>
          <p:cNvSpPr/>
          <p:nvPr/>
        </p:nvSpPr>
        <p:spPr>
          <a:xfrm>
            <a:off x="3106192" y="1932752"/>
            <a:ext cx="5916863" cy="3710763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9420EF2-6A61-4A23-BFD5-3B3A7AA67F66}"/>
              </a:ext>
            </a:extLst>
          </p:cNvPr>
          <p:cNvSpPr/>
          <p:nvPr/>
        </p:nvSpPr>
        <p:spPr>
          <a:xfrm>
            <a:off x="3127028" y="1932752"/>
            <a:ext cx="2320814" cy="37107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A7E86B2-7194-4226-A704-21FD21DA9FF9}"/>
              </a:ext>
            </a:extLst>
          </p:cNvPr>
          <p:cNvSpPr/>
          <p:nvPr/>
        </p:nvSpPr>
        <p:spPr>
          <a:xfrm>
            <a:off x="3127028" y="2766342"/>
            <a:ext cx="2318918" cy="353038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8D927C2-A1A0-407A-B1FA-B9FF61CB5116}"/>
              </a:ext>
            </a:extLst>
          </p:cNvPr>
          <p:cNvSpPr/>
          <p:nvPr/>
        </p:nvSpPr>
        <p:spPr>
          <a:xfrm>
            <a:off x="3127028" y="1938975"/>
            <a:ext cx="2320814" cy="638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4F6B87B9-0324-458C-B544-0199FCA4DF28}"/>
              </a:ext>
            </a:extLst>
          </p:cNvPr>
          <p:cNvSpPr txBox="1"/>
          <p:nvPr/>
        </p:nvSpPr>
        <p:spPr>
          <a:xfrm>
            <a:off x="3567186" y="2826696"/>
            <a:ext cx="11701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Joueurs</a:t>
            </a:r>
          </a:p>
        </p:txBody>
      </p:sp>
      <p:pic>
        <p:nvPicPr>
          <p:cNvPr id="117" name="Image 116">
            <a:extLst>
              <a:ext uri="{FF2B5EF4-FFF2-40B4-BE49-F238E27FC236}">
                <a16:creationId xmlns:a16="http://schemas.microsoft.com/office/drawing/2014/main" id="{5EC1E9D3-6489-47E8-8208-0EDF175CFB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76" y="1960700"/>
            <a:ext cx="693585" cy="693585"/>
          </a:xfrm>
          <a:prstGeom prst="rect">
            <a:avLst/>
          </a:prstGeom>
        </p:spPr>
      </p:pic>
      <p:sp>
        <p:nvSpPr>
          <p:cNvPr id="118" name="ZoneTexte 117">
            <a:extLst>
              <a:ext uri="{FF2B5EF4-FFF2-40B4-BE49-F238E27FC236}">
                <a16:creationId xmlns:a16="http://schemas.microsoft.com/office/drawing/2014/main" id="{09ADB231-CD15-4CFD-875F-F29C5E599741}"/>
              </a:ext>
            </a:extLst>
          </p:cNvPr>
          <p:cNvSpPr txBox="1"/>
          <p:nvPr/>
        </p:nvSpPr>
        <p:spPr>
          <a:xfrm>
            <a:off x="3705425" y="2024907"/>
            <a:ext cx="1715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Geoffroy Tijou</a:t>
            </a:r>
          </a:p>
          <a:p>
            <a:r>
              <a:rPr lang="en-US" sz="900" dirty="0">
                <a:solidFill>
                  <a:schemeClr val="bg1"/>
                </a:solidFill>
              </a:rPr>
              <a:t>geoffroy.tijou@gmail.com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19" name="Image 118">
            <a:extLst>
              <a:ext uri="{FF2B5EF4-FFF2-40B4-BE49-F238E27FC236}">
                <a16:creationId xmlns:a16="http://schemas.microsoft.com/office/drawing/2014/main" id="{313B6164-4A92-49E4-AF73-787C76C8ED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93" y="3938442"/>
            <a:ext cx="290499" cy="290499"/>
          </a:xfrm>
          <a:prstGeom prst="rect">
            <a:avLst/>
          </a:prstGeom>
        </p:spPr>
      </p:pic>
      <p:pic>
        <p:nvPicPr>
          <p:cNvPr id="120" name="Image 119">
            <a:extLst>
              <a:ext uri="{FF2B5EF4-FFF2-40B4-BE49-F238E27FC236}">
                <a16:creationId xmlns:a16="http://schemas.microsoft.com/office/drawing/2014/main" id="{1B979A58-9FFA-4C6A-B9B1-FF06321AC97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84" y="3572633"/>
            <a:ext cx="319254" cy="319254"/>
          </a:xfrm>
          <a:prstGeom prst="rect">
            <a:avLst/>
          </a:prstGeom>
        </p:spPr>
      </p:pic>
      <p:pic>
        <p:nvPicPr>
          <p:cNvPr id="121" name="Image 120">
            <a:extLst>
              <a:ext uri="{FF2B5EF4-FFF2-40B4-BE49-F238E27FC236}">
                <a16:creationId xmlns:a16="http://schemas.microsoft.com/office/drawing/2014/main" id="{2AA9AE24-3AAC-43CC-A73A-A2E206AA0B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769" y="2795143"/>
            <a:ext cx="332777" cy="332777"/>
          </a:xfrm>
          <a:prstGeom prst="rect">
            <a:avLst/>
          </a:prstGeom>
        </p:spPr>
      </p:pic>
      <p:sp>
        <p:nvSpPr>
          <p:cNvPr id="122" name="ZoneTexte 121">
            <a:extLst>
              <a:ext uri="{FF2B5EF4-FFF2-40B4-BE49-F238E27FC236}">
                <a16:creationId xmlns:a16="http://schemas.microsoft.com/office/drawing/2014/main" id="{6EEFA292-A94B-49B2-89FA-60F89DE90881}"/>
              </a:ext>
            </a:extLst>
          </p:cNvPr>
          <p:cNvSpPr txBox="1"/>
          <p:nvPr/>
        </p:nvSpPr>
        <p:spPr>
          <a:xfrm>
            <a:off x="3566956" y="3576245"/>
            <a:ext cx="1737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Terrain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D51CC25E-590A-4CE0-A3D7-E09945B9AF52}"/>
              </a:ext>
            </a:extLst>
          </p:cNvPr>
          <p:cNvSpPr txBox="1"/>
          <p:nvPr/>
        </p:nvSpPr>
        <p:spPr>
          <a:xfrm>
            <a:off x="3566956" y="3941662"/>
            <a:ext cx="1737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Paramètres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4B2CEC95-4F72-4DFB-B70C-CD790C5D9F7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40" y="4255231"/>
            <a:ext cx="408795" cy="408795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74CFD2BB-EA99-4A61-BD8F-378FF3F60EE2}"/>
              </a:ext>
            </a:extLst>
          </p:cNvPr>
          <p:cNvSpPr txBox="1"/>
          <p:nvPr/>
        </p:nvSpPr>
        <p:spPr>
          <a:xfrm>
            <a:off x="3547906" y="4293659"/>
            <a:ext cx="1737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Déconnexion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6A30E372-C3D8-4055-ACA3-267478273E39}"/>
              </a:ext>
            </a:extLst>
          </p:cNvPr>
          <p:cNvSpPr txBox="1"/>
          <p:nvPr/>
        </p:nvSpPr>
        <p:spPr>
          <a:xfrm>
            <a:off x="3560146" y="3212732"/>
            <a:ext cx="186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Charger une composition</a:t>
            </a:r>
          </a:p>
        </p:txBody>
      </p:sp>
      <p:pic>
        <p:nvPicPr>
          <p:cNvPr id="127" name="Image 126">
            <a:extLst>
              <a:ext uri="{FF2B5EF4-FFF2-40B4-BE49-F238E27FC236}">
                <a16:creationId xmlns:a16="http://schemas.microsoft.com/office/drawing/2014/main" id="{F15B06F2-7BD1-412D-B2E2-9C5B5E6DF81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2" t="20045" r="26759" b="32161"/>
          <a:stretch/>
        </p:blipFill>
        <p:spPr>
          <a:xfrm>
            <a:off x="3251082" y="3222902"/>
            <a:ext cx="225063" cy="23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0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13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6690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Ecrans de l’application (4)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06" y="1521868"/>
            <a:ext cx="7100206" cy="45339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7AB6B61-7493-4B2C-BFE3-6AE6BE0E0501}"/>
              </a:ext>
            </a:extLst>
          </p:cNvPr>
          <p:cNvSpPr/>
          <p:nvPr/>
        </p:nvSpPr>
        <p:spPr>
          <a:xfrm>
            <a:off x="3111352" y="1930423"/>
            <a:ext cx="5911703" cy="3710763"/>
          </a:xfrm>
          <a:prstGeom prst="rect">
            <a:avLst/>
          </a:prstGeom>
          <a:gradFill flip="none" rotWithShape="1">
            <a:gsLst>
              <a:gs pos="0">
                <a:srgbClr val="1F4E79"/>
              </a:gs>
              <a:gs pos="97000">
                <a:schemeClr val="tx1">
                  <a:lumMod val="85000"/>
                  <a:lumOff val="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3111352" y="1930423"/>
            <a:ext cx="5911703" cy="438577"/>
          </a:xfrm>
          <a:prstGeom prst="rect">
            <a:avLst/>
          </a:prstGeom>
          <a:solidFill>
            <a:srgbClr val="23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1" y="2017027"/>
            <a:ext cx="271431" cy="271431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4521442" y="2881873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4471664" y="3051303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35" name="Arc 34"/>
          <p:cNvSpPr/>
          <p:nvPr/>
        </p:nvSpPr>
        <p:spPr>
          <a:xfrm>
            <a:off x="4521442" y="2881873"/>
            <a:ext cx="962105" cy="928783"/>
          </a:xfrm>
          <a:prstGeom prst="arc">
            <a:avLst>
              <a:gd name="adj1" fmla="val 16200000"/>
              <a:gd name="adj2" fmla="val 10757313"/>
            </a:avLst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/>
          <p:cNvSpPr/>
          <p:nvPr/>
        </p:nvSpPr>
        <p:spPr>
          <a:xfrm>
            <a:off x="5610275" y="2881873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36"/>
          <p:cNvSpPr txBox="1"/>
          <p:nvPr/>
        </p:nvSpPr>
        <p:spPr>
          <a:xfrm>
            <a:off x="5554625" y="3051303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Robert Polson</a:t>
            </a:r>
          </a:p>
        </p:txBody>
      </p:sp>
      <p:sp>
        <p:nvSpPr>
          <p:cNvPr id="38" name="Arc 37"/>
          <p:cNvSpPr/>
          <p:nvPr/>
        </p:nvSpPr>
        <p:spPr>
          <a:xfrm>
            <a:off x="5610275" y="2881873"/>
            <a:ext cx="962105" cy="928783"/>
          </a:xfrm>
          <a:prstGeom prst="arc">
            <a:avLst>
              <a:gd name="adj1" fmla="val 16200000"/>
              <a:gd name="adj2" fmla="val 1890107"/>
            </a:avLst>
          </a:prstGeom>
          <a:ln w="53975">
            <a:solidFill>
              <a:srgbClr val="EF0319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98" y="3239542"/>
            <a:ext cx="490612" cy="490612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4756613" y="3332769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2</a:t>
            </a: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12" y="3227605"/>
            <a:ext cx="490612" cy="490612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5849927" y="3320832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3</a:t>
            </a:r>
          </a:p>
        </p:txBody>
      </p:sp>
      <p:sp>
        <p:nvSpPr>
          <p:cNvPr id="43" name="Ellipse 42"/>
          <p:cNvSpPr/>
          <p:nvPr/>
        </p:nvSpPr>
        <p:spPr>
          <a:xfrm>
            <a:off x="7760769" y="2881873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ZoneTexte 43"/>
          <p:cNvSpPr txBox="1"/>
          <p:nvPr/>
        </p:nvSpPr>
        <p:spPr>
          <a:xfrm>
            <a:off x="7710991" y="3051303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45" name="Arc 44"/>
          <p:cNvSpPr/>
          <p:nvPr/>
        </p:nvSpPr>
        <p:spPr>
          <a:xfrm>
            <a:off x="7760769" y="2881873"/>
            <a:ext cx="962105" cy="928783"/>
          </a:xfrm>
          <a:prstGeom prst="arc">
            <a:avLst>
              <a:gd name="adj1" fmla="val 16200000"/>
              <a:gd name="adj2" fmla="val 12459561"/>
            </a:avLst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25" y="3239542"/>
            <a:ext cx="490612" cy="49061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7995940" y="3332769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5</a:t>
            </a:r>
          </a:p>
        </p:txBody>
      </p:sp>
      <p:sp>
        <p:nvSpPr>
          <p:cNvPr id="48" name="Ellipse 47"/>
          <p:cNvSpPr/>
          <p:nvPr/>
        </p:nvSpPr>
        <p:spPr>
          <a:xfrm>
            <a:off x="3437844" y="3951514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ZoneTexte 48"/>
          <p:cNvSpPr txBox="1"/>
          <p:nvPr/>
        </p:nvSpPr>
        <p:spPr>
          <a:xfrm>
            <a:off x="3382194" y="4120944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Robert Polson</a:t>
            </a:r>
          </a:p>
        </p:txBody>
      </p:sp>
      <p:sp>
        <p:nvSpPr>
          <p:cNvPr id="50" name="Arc 49"/>
          <p:cNvSpPr/>
          <p:nvPr/>
        </p:nvSpPr>
        <p:spPr>
          <a:xfrm>
            <a:off x="3437844" y="3951514"/>
            <a:ext cx="962105" cy="928783"/>
          </a:xfrm>
          <a:prstGeom prst="arc">
            <a:avLst>
              <a:gd name="adj1" fmla="val 16200000"/>
              <a:gd name="adj2" fmla="val 1890107"/>
            </a:avLst>
          </a:prstGeom>
          <a:ln w="53975">
            <a:solidFill>
              <a:srgbClr val="EF0319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81" y="4297246"/>
            <a:ext cx="490612" cy="49061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3677496" y="4390473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6</a:t>
            </a:r>
          </a:p>
        </p:txBody>
      </p:sp>
      <p:sp>
        <p:nvSpPr>
          <p:cNvPr id="53" name="Ellipse 52"/>
          <p:cNvSpPr/>
          <p:nvPr/>
        </p:nvSpPr>
        <p:spPr>
          <a:xfrm>
            <a:off x="4521442" y="3951514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ZoneTexte 53"/>
          <p:cNvSpPr txBox="1"/>
          <p:nvPr/>
        </p:nvSpPr>
        <p:spPr>
          <a:xfrm>
            <a:off x="4471664" y="4120944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55" name="Arc 54"/>
          <p:cNvSpPr/>
          <p:nvPr/>
        </p:nvSpPr>
        <p:spPr>
          <a:xfrm>
            <a:off x="4521442" y="3951514"/>
            <a:ext cx="962105" cy="928783"/>
          </a:xfrm>
          <a:prstGeom prst="arc">
            <a:avLst>
              <a:gd name="adj1" fmla="val 16200000"/>
              <a:gd name="adj2" fmla="val 12682220"/>
            </a:avLst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lipse 55"/>
          <p:cNvSpPr/>
          <p:nvPr/>
        </p:nvSpPr>
        <p:spPr>
          <a:xfrm>
            <a:off x="5610275" y="3951514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ZoneTexte 56"/>
          <p:cNvSpPr txBox="1"/>
          <p:nvPr/>
        </p:nvSpPr>
        <p:spPr>
          <a:xfrm>
            <a:off x="5554625" y="4120944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Robert Polson</a:t>
            </a:r>
          </a:p>
        </p:txBody>
      </p:sp>
      <p:sp>
        <p:nvSpPr>
          <p:cNvPr id="58" name="Arc 57"/>
          <p:cNvSpPr/>
          <p:nvPr/>
        </p:nvSpPr>
        <p:spPr>
          <a:xfrm>
            <a:off x="5610275" y="3951514"/>
            <a:ext cx="962105" cy="928783"/>
          </a:xfrm>
          <a:prstGeom prst="arc">
            <a:avLst>
              <a:gd name="adj1" fmla="val 16200000"/>
              <a:gd name="adj2" fmla="val 1890107"/>
            </a:avLst>
          </a:prstGeom>
          <a:ln w="53975">
            <a:solidFill>
              <a:srgbClr val="EF0319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98" y="4309183"/>
            <a:ext cx="490612" cy="490612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4756613" y="4402410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7</a:t>
            </a: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12" y="4297246"/>
            <a:ext cx="490612" cy="490612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5849927" y="4390473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8</a:t>
            </a:r>
          </a:p>
        </p:txBody>
      </p:sp>
      <p:sp>
        <p:nvSpPr>
          <p:cNvPr id="63" name="Ellipse 62"/>
          <p:cNvSpPr/>
          <p:nvPr/>
        </p:nvSpPr>
        <p:spPr>
          <a:xfrm>
            <a:off x="7760769" y="3951514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ZoneTexte 63"/>
          <p:cNvSpPr txBox="1"/>
          <p:nvPr/>
        </p:nvSpPr>
        <p:spPr>
          <a:xfrm>
            <a:off x="7710991" y="4120944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65" name="Arc 64"/>
          <p:cNvSpPr/>
          <p:nvPr/>
        </p:nvSpPr>
        <p:spPr>
          <a:xfrm>
            <a:off x="7760769" y="3951514"/>
            <a:ext cx="962105" cy="928783"/>
          </a:xfrm>
          <a:prstGeom prst="arc">
            <a:avLst>
              <a:gd name="adj1" fmla="val 16200000"/>
              <a:gd name="adj2" fmla="val 8590747"/>
            </a:avLst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25" y="4309183"/>
            <a:ext cx="490612" cy="490612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7961312" y="4415074"/>
            <a:ext cx="35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10</a:t>
            </a:r>
          </a:p>
        </p:txBody>
      </p:sp>
      <p:sp>
        <p:nvSpPr>
          <p:cNvPr id="68" name="Ellipse 67"/>
          <p:cNvSpPr/>
          <p:nvPr/>
        </p:nvSpPr>
        <p:spPr>
          <a:xfrm>
            <a:off x="3437844" y="5021155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ZoneTexte 68"/>
          <p:cNvSpPr txBox="1"/>
          <p:nvPr/>
        </p:nvSpPr>
        <p:spPr>
          <a:xfrm>
            <a:off x="3382194" y="5190585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Robert Polson</a:t>
            </a:r>
          </a:p>
        </p:txBody>
      </p:sp>
      <p:sp>
        <p:nvSpPr>
          <p:cNvPr id="70" name="Arc 69"/>
          <p:cNvSpPr/>
          <p:nvPr/>
        </p:nvSpPr>
        <p:spPr>
          <a:xfrm>
            <a:off x="3437844" y="5021155"/>
            <a:ext cx="962105" cy="928783"/>
          </a:xfrm>
          <a:prstGeom prst="arc">
            <a:avLst>
              <a:gd name="adj1" fmla="val 16200000"/>
              <a:gd name="adj2" fmla="val 1890107"/>
            </a:avLst>
          </a:prstGeom>
          <a:ln w="53975">
            <a:solidFill>
              <a:srgbClr val="EF0319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Imag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81" y="5366887"/>
            <a:ext cx="490612" cy="490612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3652417" y="5472051"/>
            <a:ext cx="371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11</a:t>
            </a:r>
          </a:p>
        </p:txBody>
      </p:sp>
      <p:sp>
        <p:nvSpPr>
          <p:cNvPr id="73" name="Ellipse 72"/>
          <p:cNvSpPr/>
          <p:nvPr/>
        </p:nvSpPr>
        <p:spPr>
          <a:xfrm>
            <a:off x="4521442" y="5021155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4471664" y="5190585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75" name="Arc 74"/>
          <p:cNvSpPr/>
          <p:nvPr/>
        </p:nvSpPr>
        <p:spPr>
          <a:xfrm>
            <a:off x="4521442" y="5021155"/>
            <a:ext cx="962105" cy="928783"/>
          </a:xfrm>
          <a:prstGeom prst="arc">
            <a:avLst>
              <a:gd name="adj1" fmla="val 16200000"/>
              <a:gd name="adj2" fmla="val 8590747"/>
            </a:avLst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/>
          <p:cNvSpPr/>
          <p:nvPr/>
        </p:nvSpPr>
        <p:spPr>
          <a:xfrm>
            <a:off x="5610275" y="5021155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ZoneTexte 76"/>
          <p:cNvSpPr txBox="1"/>
          <p:nvPr/>
        </p:nvSpPr>
        <p:spPr>
          <a:xfrm>
            <a:off x="5554625" y="5190585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Robert Polson</a:t>
            </a:r>
          </a:p>
        </p:txBody>
      </p:sp>
      <p:sp>
        <p:nvSpPr>
          <p:cNvPr id="78" name="Arc 77"/>
          <p:cNvSpPr/>
          <p:nvPr/>
        </p:nvSpPr>
        <p:spPr>
          <a:xfrm>
            <a:off x="5610275" y="5021155"/>
            <a:ext cx="962105" cy="928783"/>
          </a:xfrm>
          <a:prstGeom prst="arc">
            <a:avLst>
              <a:gd name="adj1" fmla="val 16200000"/>
              <a:gd name="adj2" fmla="val 18251397"/>
            </a:avLst>
          </a:prstGeom>
          <a:ln w="53975">
            <a:solidFill>
              <a:srgbClr val="EF0319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98" y="5378824"/>
            <a:ext cx="490612" cy="490612"/>
          </a:xfrm>
          <a:prstGeom prst="rect">
            <a:avLst/>
          </a:prstGeom>
        </p:spPr>
      </p:pic>
      <p:sp>
        <p:nvSpPr>
          <p:cNvPr id="80" name="ZoneTexte 79"/>
          <p:cNvSpPr txBox="1"/>
          <p:nvPr/>
        </p:nvSpPr>
        <p:spPr>
          <a:xfrm>
            <a:off x="4730618" y="5495833"/>
            <a:ext cx="381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12</a:t>
            </a:r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12" y="5366887"/>
            <a:ext cx="490612" cy="490612"/>
          </a:xfrm>
          <a:prstGeom prst="rect">
            <a:avLst/>
          </a:prstGeom>
        </p:spPr>
      </p:pic>
      <p:sp>
        <p:nvSpPr>
          <p:cNvPr id="82" name="ZoneTexte 81"/>
          <p:cNvSpPr txBox="1"/>
          <p:nvPr/>
        </p:nvSpPr>
        <p:spPr>
          <a:xfrm>
            <a:off x="5825579" y="5485546"/>
            <a:ext cx="359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13</a:t>
            </a:r>
          </a:p>
        </p:txBody>
      </p:sp>
      <p:sp>
        <p:nvSpPr>
          <p:cNvPr id="83" name="Ellipse 82"/>
          <p:cNvSpPr/>
          <p:nvPr/>
        </p:nvSpPr>
        <p:spPr>
          <a:xfrm>
            <a:off x="7760769" y="5021155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ZoneTexte 83"/>
          <p:cNvSpPr txBox="1"/>
          <p:nvPr/>
        </p:nvSpPr>
        <p:spPr>
          <a:xfrm>
            <a:off x="7710991" y="5190585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85" name="Arc 84"/>
          <p:cNvSpPr/>
          <p:nvPr/>
        </p:nvSpPr>
        <p:spPr>
          <a:xfrm>
            <a:off x="7760769" y="5021155"/>
            <a:ext cx="962105" cy="928783"/>
          </a:xfrm>
          <a:prstGeom prst="arc">
            <a:avLst>
              <a:gd name="adj1" fmla="val 16200000"/>
              <a:gd name="adj2" fmla="val 11713111"/>
            </a:avLst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Imag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25" y="5378824"/>
            <a:ext cx="490612" cy="490612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7974012" y="5484715"/>
            <a:ext cx="494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15</a:t>
            </a:r>
          </a:p>
        </p:txBody>
      </p:sp>
      <p:sp>
        <p:nvSpPr>
          <p:cNvPr id="88" name="Ellipse 87"/>
          <p:cNvSpPr/>
          <p:nvPr/>
        </p:nvSpPr>
        <p:spPr>
          <a:xfrm>
            <a:off x="6681059" y="2881873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ZoneTexte 88"/>
          <p:cNvSpPr txBox="1"/>
          <p:nvPr/>
        </p:nvSpPr>
        <p:spPr>
          <a:xfrm>
            <a:off x="6631281" y="3051303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90" name="Arc 89"/>
          <p:cNvSpPr/>
          <p:nvPr/>
        </p:nvSpPr>
        <p:spPr>
          <a:xfrm>
            <a:off x="6681059" y="2881873"/>
            <a:ext cx="962105" cy="928783"/>
          </a:xfrm>
          <a:prstGeom prst="arc">
            <a:avLst>
              <a:gd name="adj1" fmla="val 16200000"/>
              <a:gd name="adj2" fmla="val 8590747"/>
            </a:avLst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15" y="3239542"/>
            <a:ext cx="490612" cy="490612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6916230" y="3332769"/>
            <a:ext cx="25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4</a:t>
            </a:r>
          </a:p>
        </p:txBody>
      </p:sp>
      <p:sp>
        <p:nvSpPr>
          <p:cNvPr id="93" name="Ellipse 92"/>
          <p:cNvSpPr/>
          <p:nvPr/>
        </p:nvSpPr>
        <p:spPr>
          <a:xfrm>
            <a:off x="6681059" y="3951514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ZoneTexte 93"/>
          <p:cNvSpPr txBox="1"/>
          <p:nvPr/>
        </p:nvSpPr>
        <p:spPr>
          <a:xfrm>
            <a:off x="6631281" y="4120944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95" name="Arc 94"/>
          <p:cNvSpPr/>
          <p:nvPr/>
        </p:nvSpPr>
        <p:spPr>
          <a:xfrm>
            <a:off x="6681059" y="3951514"/>
            <a:ext cx="962105" cy="928783"/>
          </a:xfrm>
          <a:prstGeom prst="arc">
            <a:avLst>
              <a:gd name="adj1" fmla="val 16200000"/>
              <a:gd name="adj2" fmla="val 8590747"/>
            </a:avLst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Image 9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15" y="4309183"/>
            <a:ext cx="490612" cy="490612"/>
          </a:xfrm>
          <a:prstGeom prst="rect">
            <a:avLst/>
          </a:prstGeom>
        </p:spPr>
      </p:pic>
      <p:sp>
        <p:nvSpPr>
          <p:cNvPr id="97" name="ZoneTexte 96"/>
          <p:cNvSpPr txBox="1"/>
          <p:nvPr/>
        </p:nvSpPr>
        <p:spPr>
          <a:xfrm>
            <a:off x="6918727" y="4415074"/>
            <a:ext cx="35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5</a:t>
            </a:r>
          </a:p>
        </p:txBody>
      </p:sp>
      <p:sp>
        <p:nvSpPr>
          <p:cNvPr id="98" name="Ellipse 97"/>
          <p:cNvSpPr/>
          <p:nvPr/>
        </p:nvSpPr>
        <p:spPr>
          <a:xfrm>
            <a:off x="6681059" y="5021155"/>
            <a:ext cx="958020" cy="928783"/>
          </a:xfrm>
          <a:prstGeom prst="ellipse">
            <a:avLst/>
          </a:prstGeom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ZoneTexte 98"/>
          <p:cNvSpPr txBox="1"/>
          <p:nvPr/>
        </p:nvSpPr>
        <p:spPr>
          <a:xfrm>
            <a:off x="6631281" y="5190585"/>
            <a:ext cx="1065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Morgan Bert</a:t>
            </a:r>
          </a:p>
        </p:txBody>
      </p:sp>
      <p:sp>
        <p:nvSpPr>
          <p:cNvPr id="100" name="Arc 99"/>
          <p:cNvSpPr/>
          <p:nvPr/>
        </p:nvSpPr>
        <p:spPr>
          <a:xfrm>
            <a:off x="6681059" y="5021155"/>
            <a:ext cx="962105" cy="928783"/>
          </a:xfrm>
          <a:prstGeom prst="arc">
            <a:avLst>
              <a:gd name="adj1" fmla="val 16200000"/>
              <a:gd name="adj2" fmla="val 8590747"/>
            </a:avLst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Image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15" y="5378824"/>
            <a:ext cx="490612" cy="490612"/>
          </a:xfrm>
          <a:prstGeom prst="rect">
            <a:avLst/>
          </a:prstGeom>
        </p:spPr>
      </p:pic>
      <p:sp>
        <p:nvSpPr>
          <p:cNvPr id="102" name="ZoneTexte 101"/>
          <p:cNvSpPr txBox="1"/>
          <p:nvPr/>
        </p:nvSpPr>
        <p:spPr>
          <a:xfrm>
            <a:off x="6894302" y="5484715"/>
            <a:ext cx="494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14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A24B8C58-4B19-4E54-93F5-D35A40CF0982}"/>
              </a:ext>
            </a:extLst>
          </p:cNvPr>
          <p:cNvSpPr txBox="1"/>
          <p:nvPr/>
        </p:nvSpPr>
        <p:spPr>
          <a:xfrm>
            <a:off x="3444962" y="1937764"/>
            <a:ext cx="218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Joueurs</a:t>
            </a:r>
          </a:p>
        </p:txBody>
      </p:sp>
      <p:pic>
        <p:nvPicPr>
          <p:cNvPr id="104" name="Picture 2" descr="Résultat de recherche d'images pour &quot;Jean françois ladonne&quot;">
            <a:extLst>
              <a:ext uri="{FF2B5EF4-FFF2-40B4-BE49-F238E27FC236}">
                <a16:creationId xmlns:a16="http://schemas.microsoft.com/office/drawing/2014/main" id="{F648ED21-B0DE-4828-9665-7DAB263CA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19807"/>
          <a:stretch/>
        </p:blipFill>
        <p:spPr bwMode="auto">
          <a:xfrm>
            <a:off x="3470639" y="2910793"/>
            <a:ext cx="921553" cy="92155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Ellipse 104"/>
          <p:cNvSpPr/>
          <p:nvPr/>
        </p:nvSpPr>
        <p:spPr>
          <a:xfrm>
            <a:off x="3446223" y="2885709"/>
            <a:ext cx="958020" cy="928783"/>
          </a:xfrm>
          <a:prstGeom prst="ellipse">
            <a:avLst/>
          </a:prstGeom>
          <a:noFill/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Arc 105"/>
          <p:cNvSpPr/>
          <p:nvPr/>
        </p:nvSpPr>
        <p:spPr>
          <a:xfrm>
            <a:off x="3446495" y="2885709"/>
            <a:ext cx="962105" cy="928783"/>
          </a:xfrm>
          <a:prstGeom prst="arc">
            <a:avLst>
              <a:gd name="adj1" fmla="val 16200000"/>
              <a:gd name="adj2" fmla="val 12930813"/>
            </a:avLst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382194" y="5638214"/>
            <a:ext cx="5663837" cy="3469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22840" y="2302938"/>
            <a:ext cx="5900215" cy="438577"/>
          </a:xfrm>
          <a:prstGeom prst="rect">
            <a:avLst/>
          </a:prstGeom>
          <a:solidFill>
            <a:srgbClr val="23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ZoneTexte 108"/>
          <p:cNvSpPr txBox="1"/>
          <p:nvPr/>
        </p:nvSpPr>
        <p:spPr>
          <a:xfrm>
            <a:off x="4153359" y="2316386"/>
            <a:ext cx="72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Tous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7056407" y="2340905"/>
            <a:ext cx="119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Sélection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111" name="Connecteur droit 110"/>
          <p:cNvCxnSpPr>
            <a:stCxn id="108" idx="2"/>
          </p:cNvCxnSpPr>
          <p:nvPr/>
        </p:nvCxnSpPr>
        <p:spPr>
          <a:xfrm flipH="1">
            <a:off x="3122840" y="2741515"/>
            <a:ext cx="295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3976866" y="3030113"/>
            <a:ext cx="300809" cy="300809"/>
          </a:xfrm>
          <a:prstGeom prst="ellipse">
            <a:avLst/>
          </a:prstGeom>
          <a:solidFill>
            <a:srgbClr val="14E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3" name="Image 1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61" y="3079490"/>
            <a:ext cx="202054" cy="202054"/>
          </a:xfrm>
          <a:prstGeom prst="rect">
            <a:avLst/>
          </a:prstGeom>
        </p:spPr>
      </p:pic>
      <p:sp>
        <p:nvSpPr>
          <p:cNvPr id="114" name="Ellipse 113"/>
          <p:cNvSpPr/>
          <p:nvPr/>
        </p:nvSpPr>
        <p:spPr>
          <a:xfrm>
            <a:off x="5062336" y="3002820"/>
            <a:ext cx="300809" cy="300809"/>
          </a:xfrm>
          <a:prstGeom prst="ellipse">
            <a:avLst/>
          </a:prstGeom>
          <a:solidFill>
            <a:srgbClr val="14E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5" name="Image 1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031" y="3052197"/>
            <a:ext cx="202054" cy="202054"/>
          </a:xfrm>
          <a:prstGeom prst="rect">
            <a:avLst/>
          </a:prstGeom>
        </p:spPr>
      </p:pic>
      <p:sp>
        <p:nvSpPr>
          <p:cNvPr id="116" name="Ellipse 115"/>
          <p:cNvSpPr/>
          <p:nvPr/>
        </p:nvSpPr>
        <p:spPr>
          <a:xfrm>
            <a:off x="6142380" y="4084822"/>
            <a:ext cx="300809" cy="300809"/>
          </a:xfrm>
          <a:prstGeom prst="ellipse">
            <a:avLst/>
          </a:prstGeom>
          <a:solidFill>
            <a:srgbClr val="14E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75" y="4134199"/>
            <a:ext cx="202054" cy="202054"/>
          </a:xfrm>
          <a:prstGeom prst="rect">
            <a:avLst/>
          </a:prstGeom>
        </p:spPr>
      </p:pic>
      <p:sp>
        <p:nvSpPr>
          <p:cNvPr id="118" name="Ellipse 117"/>
          <p:cNvSpPr/>
          <p:nvPr/>
        </p:nvSpPr>
        <p:spPr>
          <a:xfrm>
            <a:off x="7209128" y="5140717"/>
            <a:ext cx="300809" cy="300809"/>
          </a:xfrm>
          <a:prstGeom prst="ellipse">
            <a:avLst/>
          </a:prstGeom>
          <a:solidFill>
            <a:srgbClr val="14E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9" name="Image 1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23" y="5190094"/>
            <a:ext cx="202054" cy="202054"/>
          </a:xfrm>
          <a:prstGeom prst="rect">
            <a:avLst/>
          </a:prstGeom>
        </p:spPr>
      </p:pic>
      <p:sp>
        <p:nvSpPr>
          <p:cNvPr id="120" name="Ellipse 119"/>
          <p:cNvSpPr/>
          <p:nvPr/>
        </p:nvSpPr>
        <p:spPr>
          <a:xfrm>
            <a:off x="8292103" y="5012002"/>
            <a:ext cx="517984" cy="498570"/>
          </a:xfrm>
          <a:prstGeom prst="ellipse">
            <a:avLst/>
          </a:prstGeom>
          <a:solidFill>
            <a:srgbClr val="060B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1" name="Image 1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851" y="5050773"/>
            <a:ext cx="398696" cy="398696"/>
          </a:xfrm>
          <a:prstGeom prst="rect">
            <a:avLst/>
          </a:prstGeom>
        </p:spPr>
      </p:pic>
      <p:cxnSp>
        <p:nvCxnSpPr>
          <p:cNvPr id="122" name="Connecteur droit 121"/>
          <p:cNvCxnSpPr/>
          <p:nvPr/>
        </p:nvCxnSpPr>
        <p:spPr>
          <a:xfrm flipH="1" flipV="1">
            <a:off x="8941837" y="2840435"/>
            <a:ext cx="24246" cy="21568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25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14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6690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Ecrans de l’application (5)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06" y="1525131"/>
            <a:ext cx="7100206" cy="45339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AB6B61-7493-4B2C-BFE3-6AE6BE0E0501}"/>
              </a:ext>
            </a:extLst>
          </p:cNvPr>
          <p:cNvSpPr/>
          <p:nvPr/>
        </p:nvSpPr>
        <p:spPr>
          <a:xfrm>
            <a:off x="3111352" y="1933686"/>
            <a:ext cx="5911703" cy="3710763"/>
          </a:xfrm>
          <a:prstGeom prst="rect">
            <a:avLst/>
          </a:prstGeom>
          <a:gradFill flip="none" rotWithShape="1">
            <a:gsLst>
              <a:gs pos="0">
                <a:srgbClr val="1F4E79"/>
              </a:gs>
              <a:gs pos="97000">
                <a:schemeClr val="tx1">
                  <a:lumMod val="85000"/>
                  <a:lumOff val="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11352" y="1933686"/>
            <a:ext cx="5911703" cy="438577"/>
          </a:xfrm>
          <a:prstGeom prst="rect">
            <a:avLst/>
          </a:prstGeom>
          <a:solidFill>
            <a:srgbClr val="23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1" y="2020290"/>
            <a:ext cx="271431" cy="27143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24B8C58-4B19-4E54-93F5-D35A40CF0982}"/>
              </a:ext>
            </a:extLst>
          </p:cNvPr>
          <p:cNvSpPr txBox="1"/>
          <p:nvPr/>
        </p:nvSpPr>
        <p:spPr>
          <a:xfrm>
            <a:off x="3444962" y="1941027"/>
            <a:ext cx="218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Joueurs</a:t>
            </a:r>
          </a:p>
        </p:txBody>
      </p:sp>
      <p:pic>
        <p:nvPicPr>
          <p:cNvPr id="17" name="Picture 2" descr="Résultat de recherche d'images pour &quot;Jean françois ladonne&quot;">
            <a:extLst>
              <a:ext uri="{FF2B5EF4-FFF2-40B4-BE49-F238E27FC236}">
                <a16:creationId xmlns:a16="http://schemas.microsoft.com/office/drawing/2014/main" id="{F648ED21-B0DE-4828-9665-7DAB263CA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19807"/>
          <a:stretch/>
        </p:blipFill>
        <p:spPr bwMode="auto">
          <a:xfrm>
            <a:off x="3299486" y="2886271"/>
            <a:ext cx="508146" cy="50814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2823FD6-5C11-4A7D-816B-B65926D18B01}"/>
              </a:ext>
            </a:extLst>
          </p:cNvPr>
          <p:cNvCxnSpPr/>
          <p:nvPr/>
        </p:nvCxnSpPr>
        <p:spPr>
          <a:xfrm flipV="1">
            <a:off x="3288375" y="3481958"/>
            <a:ext cx="5472329" cy="0"/>
          </a:xfrm>
          <a:prstGeom prst="line">
            <a:avLst/>
          </a:prstGeom>
          <a:ln>
            <a:solidFill>
              <a:srgbClr val="677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8C2543CB-E29B-40EB-97CC-9D07A8591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53" y="1996354"/>
            <a:ext cx="323503" cy="32350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9675069-6672-4ED8-9EDB-B1DA754BCF71}"/>
              </a:ext>
            </a:extLst>
          </p:cNvPr>
          <p:cNvSpPr txBox="1"/>
          <p:nvPr/>
        </p:nvSpPr>
        <p:spPr>
          <a:xfrm>
            <a:off x="3818743" y="2937124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Jean-François </a:t>
            </a:r>
          </a:p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Ladonne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656B0A-5CC3-466B-9ADF-363AB82793EF}"/>
              </a:ext>
            </a:extLst>
          </p:cNvPr>
          <p:cNvSpPr/>
          <p:nvPr/>
        </p:nvSpPr>
        <p:spPr>
          <a:xfrm>
            <a:off x="3288375" y="3569500"/>
            <a:ext cx="519257" cy="508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27" y="3611426"/>
            <a:ext cx="383092" cy="383092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3384345" y="3700313"/>
            <a:ext cx="196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"/>
              </a:rPr>
              <a:t>2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B9920DB-261C-47B8-B642-C9206224AB56}"/>
              </a:ext>
            </a:extLst>
          </p:cNvPr>
          <p:cNvCxnSpPr/>
          <p:nvPr/>
        </p:nvCxnSpPr>
        <p:spPr>
          <a:xfrm flipV="1">
            <a:off x="3282790" y="4139203"/>
            <a:ext cx="5472329" cy="0"/>
          </a:xfrm>
          <a:prstGeom prst="line">
            <a:avLst/>
          </a:prstGeom>
          <a:ln>
            <a:solidFill>
              <a:srgbClr val="677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BC278825-FEE4-4424-94E4-F436C002C607}"/>
              </a:ext>
            </a:extLst>
          </p:cNvPr>
          <p:cNvSpPr txBox="1"/>
          <p:nvPr/>
        </p:nvSpPr>
        <p:spPr>
          <a:xfrm>
            <a:off x="3817338" y="3602917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Morgan </a:t>
            </a:r>
          </a:p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Bert</a:t>
            </a:r>
            <a:endParaRPr lang="fr-FR" sz="9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DA19D42-AC20-4DE4-9FB8-6A04706E4332}"/>
              </a:ext>
            </a:extLst>
          </p:cNvPr>
          <p:cNvSpPr/>
          <p:nvPr/>
        </p:nvSpPr>
        <p:spPr>
          <a:xfrm>
            <a:off x="3282790" y="4226745"/>
            <a:ext cx="519257" cy="508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F26E043-31A5-4E9D-8375-F47B082F8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42" y="4268671"/>
            <a:ext cx="383092" cy="38309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EED2655B-6AE4-4DEF-9FDD-0891DF3971D0}"/>
              </a:ext>
            </a:extLst>
          </p:cNvPr>
          <p:cNvSpPr txBox="1"/>
          <p:nvPr/>
        </p:nvSpPr>
        <p:spPr>
          <a:xfrm>
            <a:off x="3325420" y="4357558"/>
            <a:ext cx="387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"/>
              </a:rPr>
              <a:t>18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9C6E5DE-17B4-4F78-9AC9-16C74159A1D8}"/>
              </a:ext>
            </a:extLst>
          </p:cNvPr>
          <p:cNvCxnSpPr/>
          <p:nvPr/>
        </p:nvCxnSpPr>
        <p:spPr>
          <a:xfrm flipV="1">
            <a:off x="3277205" y="4796448"/>
            <a:ext cx="5472329" cy="0"/>
          </a:xfrm>
          <a:prstGeom prst="line">
            <a:avLst/>
          </a:prstGeom>
          <a:ln>
            <a:solidFill>
              <a:srgbClr val="677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F767A2E9-D253-4127-AC3C-05B43ABCB068}"/>
              </a:ext>
            </a:extLst>
          </p:cNvPr>
          <p:cNvSpPr txBox="1"/>
          <p:nvPr/>
        </p:nvSpPr>
        <p:spPr>
          <a:xfrm>
            <a:off x="3809556" y="4257756"/>
            <a:ext cx="90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Alfred</a:t>
            </a:r>
          </a:p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Jeanking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86EEDDA-3D2F-4C80-9C83-1972192C6D1E}"/>
              </a:ext>
            </a:extLst>
          </p:cNvPr>
          <p:cNvSpPr/>
          <p:nvPr/>
        </p:nvSpPr>
        <p:spPr>
          <a:xfrm>
            <a:off x="3288375" y="4863961"/>
            <a:ext cx="519257" cy="508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79A2ED0A-1253-48B1-B35E-7AB5049DD1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27" y="4905887"/>
            <a:ext cx="383092" cy="38309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30D7DD07-AB49-410E-B230-A268BA792A51}"/>
              </a:ext>
            </a:extLst>
          </p:cNvPr>
          <p:cNvSpPr txBox="1"/>
          <p:nvPr/>
        </p:nvSpPr>
        <p:spPr>
          <a:xfrm>
            <a:off x="3384345" y="4994774"/>
            <a:ext cx="196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"/>
              </a:rPr>
              <a:t>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F460329-8789-413D-A19A-73EA414C8057}"/>
              </a:ext>
            </a:extLst>
          </p:cNvPr>
          <p:cNvCxnSpPr/>
          <p:nvPr/>
        </p:nvCxnSpPr>
        <p:spPr>
          <a:xfrm flipV="1">
            <a:off x="3282790" y="5433664"/>
            <a:ext cx="5472329" cy="0"/>
          </a:xfrm>
          <a:prstGeom prst="line">
            <a:avLst/>
          </a:prstGeom>
          <a:ln>
            <a:solidFill>
              <a:srgbClr val="677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9BF3C7C2-8063-41E3-AC17-79D806562A79}"/>
              </a:ext>
            </a:extLst>
          </p:cNvPr>
          <p:cNvSpPr txBox="1"/>
          <p:nvPr/>
        </p:nvSpPr>
        <p:spPr>
          <a:xfrm>
            <a:off x="3817338" y="4915001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Alexis </a:t>
            </a:r>
          </a:p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Lamy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50209C4-27A5-446B-BBFB-C6F1A767DEDE}"/>
              </a:ext>
            </a:extLst>
          </p:cNvPr>
          <p:cNvSpPr/>
          <p:nvPr/>
        </p:nvSpPr>
        <p:spPr>
          <a:xfrm>
            <a:off x="3299486" y="5510470"/>
            <a:ext cx="519257" cy="455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6A2A889D-F28A-462C-A8AB-088A057CE8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13" y="5552396"/>
            <a:ext cx="383092" cy="383092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E1FF598F-CE3B-481F-BE76-A87F330D6185}"/>
              </a:ext>
            </a:extLst>
          </p:cNvPr>
          <p:cNvSpPr txBox="1"/>
          <p:nvPr/>
        </p:nvSpPr>
        <p:spPr>
          <a:xfrm>
            <a:off x="3351641" y="5641283"/>
            <a:ext cx="371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"/>
              </a:rPr>
              <a:t>17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6937B059-80C8-415A-A51E-46372BA872BC}"/>
              </a:ext>
            </a:extLst>
          </p:cNvPr>
          <p:cNvCxnSpPr/>
          <p:nvPr/>
        </p:nvCxnSpPr>
        <p:spPr>
          <a:xfrm flipV="1">
            <a:off x="3293901" y="6080173"/>
            <a:ext cx="5472329" cy="0"/>
          </a:xfrm>
          <a:prstGeom prst="line">
            <a:avLst/>
          </a:prstGeom>
          <a:ln>
            <a:solidFill>
              <a:srgbClr val="677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5D6EAEFC-B5F3-4278-954D-7281AC833746}"/>
              </a:ext>
            </a:extLst>
          </p:cNvPr>
          <p:cNvSpPr txBox="1"/>
          <p:nvPr/>
        </p:nvSpPr>
        <p:spPr>
          <a:xfrm>
            <a:off x="3773467" y="5507010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Jean-François</a:t>
            </a:r>
          </a:p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Ladonne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A3AFA94-A5AF-40FC-BC8E-21DA03DAEC4F}"/>
              </a:ext>
            </a:extLst>
          </p:cNvPr>
          <p:cNvSpPr/>
          <p:nvPr/>
        </p:nvSpPr>
        <p:spPr>
          <a:xfrm>
            <a:off x="8357031" y="3001697"/>
            <a:ext cx="300809" cy="300809"/>
          </a:xfrm>
          <a:prstGeom prst="ellipse">
            <a:avLst/>
          </a:prstGeom>
          <a:solidFill>
            <a:srgbClr val="14E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709A2000-2226-49EA-92F7-8B1F0E018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57" y="3048568"/>
            <a:ext cx="202054" cy="202054"/>
          </a:xfrm>
          <a:prstGeom prst="rect">
            <a:avLst/>
          </a:prstGeom>
        </p:spPr>
      </p:pic>
      <p:sp>
        <p:nvSpPr>
          <p:cNvPr id="43" name="Ellipse 42">
            <a:extLst>
              <a:ext uri="{FF2B5EF4-FFF2-40B4-BE49-F238E27FC236}">
                <a16:creationId xmlns:a16="http://schemas.microsoft.com/office/drawing/2014/main" id="{84151CF9-357E-4B4C-958C-FF47C664BD5B}"/>
              </a:ext>
            </a:extLst>
          </p:cNvPr>
          <p:cNvSpPr/>
          <p:nvPr/>
        </p:nvSpPr>
        <p:spPr>
          <a:xfrm>
            <a:off x="8357031" y="3665341"/>
            <a:ext cx="300809" cy="3008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Multiplier 46">
            <a:extLst>
              <a:ext uri="{FF2B5EF4-FFF2-40B4-BE49-F238E27FC236}">
                <a16:creationId xmlns:a16="http://schemas.microsoft.com/office/drawing/2014/main" id="{DE127259-9E42-4EF8-86A2-92ED470ABB1C}"/>
              </a:ext>
            </a:extLst>
          </p:cNvPr>
          <p:cNvSpPr/>
          <p:nvPr/>
        </p:nvSpPr>
        <p:spPr>
          <a:xfrm>
            <a:off x="8353991" y="3678628"/>
            <a:ext cx="299087" cy="280072"/>
          </a:xfrm>
          <a:prstGeom prst="mathMultiply">
            <a:avLst>
              <a:gd name="adj1" fmla="val 103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42D1F9F-D257-4D45-85AC-AD86ADA8F630}"/>
              </a:ext>
            </a:extLst>
          </p:cNvPr>
          <p:cNvSpPr/>
          <p:nvPr/>
        </p:nvSpPr>
        <p:spPr>
          <a:xfrm>
            <a:off x="8359067" y="4318963"/>
            <a:ext cx="300809" cy="300809"/>
          </a:xfrm>
          <a:prstGeom prst="ellipse">
            <a:avLst/>
          </a:prstGeom>
          <a:solidFill>
            <a:srgbClr val="14E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13F559E4-C1BE-4A69-9E93-5CC9E4F1DD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4365834"/>
            <a:ext cx="202054" cy="202054"/>
          </a:xfrm>
          <a:prstGeom prst="rect">
            <a:avLst/>
          </a:prstGeom>
        </p:spPr>
      </p:pic>
      <p:sp>
        <p:nvSpPr>
          <p:cNvPr id="47" name="Ellipse 46">
            <a:extLst>
              <a:ext uri="{FF2B5EF4-FFF2-40B4-BE49-F238E27FC236}">
                <a16:creationId xmlns:a16="http://schemas.microsoft.com/office/drawing/2014/main" id="{DD9B17A0-2643-4D89-A654-4634246B3802}"/>
              </a:ext>
            </a:extLst>
          </p:cNvPr>
          <p:cNvSpPr/>
          <p:nvPr/>
        </p:nvSpPr>
        <p:spPr>
          <a:xfrm>
            <a:off x="8357031" y="4976470"/>
            <a:ext cx="300809" cy="300809"/>
          </a:xfrm>
          <a:prstGeom prst="ellipse">
            <a:avLst/>
          </a:prstGeom>
          <a:solidFill>
            <a:srgbClr val="14E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7C450FD6-C908-4E9E-A7FC-E7F3378AF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57" y="5023341"/>
            <a:ext cx="202054" cy="20205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0F01DAEC-238C-44DC-B6FB-8DFE54C9A0AC}"/>
              </a:ext>
            </a:extLst>
          </p:cNvPr>
          <p:cNvSpPr/>
          <p:nvPr/>
        </p:nvSpPr>
        <p:spPr>
          <a:xfrm>
            <a:off x="5686640" y="2945503"/>
            <a:ext cx="1662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Boitier 1</a:t>
            </a:r>
          </a:p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a716-446655440000</a:t>
            </a:r>
          </a:p>
        </p:txBody>
      </p:sp>
      <p:sp>
        <p:nvSpPr>
          <p:cNvPr id="50" name="Triangle isocèle 49">
            <a:extLst>
              <a:ext uri="{FF2B5EF4-FFF2-40B4-BE49-F238E27FC236}">
                <a16:creationId xmlns:a16="http://schemas.microsoft.com/office/drawing/2014/main" id="{967186AD-E676-4CB4-BC26-7CDDD9C291C8}"/>
              </a:ext>
            </a:extLst>
          </p:cNvPr>
          <p:cNvSpPr/>
          <p:nvPr/>
        </p:nvSpPr>
        <p:spPr>
          <a:xfrm rot="10800000">
            <a:off x="7205922" y="3105874"/>
            <a:ext cx="114300" cy="1035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C083F2-C0B3-4306-A4EE-EC7227DB4A5E}"/>
              </a:ext>
            </a:extLst>
          </p:cNvPr>
          <p:cNvSpPr/>
          <p:nvPr/>
        </p:nvSpPr>
        <p:spPr>
          <a:xfrm>
            <a:off x="5686640" y="3610526"/>
            <a:ext cx="16625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Non-Assigné</a:t>
            </a:r>
          </a:p>
        </p:txBody>
      </p:sp>
      <p:sp>
        <p:nvSpPr>
          <p:cNvPr id="52" name="Triangle isocèle 51">
            <a:extLst>
              <a:ext uri="{FF2B5EF4-FFF2-40B4-BE49-F238E27FC236}">
                <a16:creationId xmlns:a16="http://schemas.microsoft.com/office/drawing/2014/main" id="{4C02A722-C91A-4828-9E2A-58D94E81D559}"/>
              </a:ext>
            </a:extLst>
          </p:cNvPr>
          <p:cNvSpPr/>
          <p:nvPr/>
        </p:nvSpPr>
        <p:spPr>
          <a:xfrm rot="10800000">
            <a:off x="7205922" y="3770897"/>
            <a:ext cx="114300" cy="1035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1EC85F-47E0-4899-88B3-980F77A2B734}"/>
              </a:ext>
            </a:extLst>
          </p:cNvPr>
          <p:cNvSpPr/>
          <p:nvPr/>
        </p:nvSpPr>
        <p:spPr>
          <a:xfrm>
            <a:off x="5686640" y="4249978"/>
            <a:ext cx="1662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Boitier 1</a:t>
            </a:r>
          </a:p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f117-125463998770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154917-1852-4785-B95B-7612D713E55B}"/>
              </a:ext>
            </a:extLst>
          </p:cNvPr>
          <p:cNvSpPr/>
          <p:nvPr/>
        </p:nvSpPr>
        <p:spPr>
          <a:xfrm>
            <a:off x="5686640" y="4915001"/>
            <a:ext cx="1662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Boitier 4</a:t>
            </a:r>
          </a:p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d306-456499236687</a:t>
            </a:r>
          </a:p>
        </p:txBody>
      </p:sp>
      <p:sp>
        <p:nvSpPr>
          <p:cNvPr id="55" name="Triangle isocèle 54">
            <a:extLst>
              <a:ext uri="{FF2B5EF4-FFF2-40B4-BE49-F238E27FC236}">
                <a16:creationId xmlns:a16="http://schemas.microsoft.com/office/drawing/2014/main" id="{FFE19EE8-88EF-44C6-BB72-E3600CA0957C}"/>
              </a:ext>
            </a:extLst>
          </p:cNvPr>
          <p:cNvSpPr/>
          <p:nvPr/>
        </p:nvSpPr>
        <p:spPr>
          <a:xfrm rot="10800000">
            <a:off x="7205922" y="4419331"/>
            <a:ext cx="114300" cy="1035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F68C2EBC-BE61-44DE-A973-64C3B648072D}"/>
              </a:ext>
            </a:extLst>
          </p:cNvPr>
          <p:cNvSpPr/>
          <p:nvPr/>
        </p:nvSpPr>
        <p:spPr>
          <a:xfrm rot="10800000">
            <a:off x="7205922" y="5084354"/>
            <a:ext cx="114300" cy="1035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557347-3DB0-4ACB-A196-25974F4A1BD8}"/>
              </a:ext>
            </a:extLst>
          </p:cNvPr>
          <p:cNvSpPr/>
          <p:nvPr/>
        </p:nvSpPr>
        <p:spPr>
          <a:xfrm>
            <a:off x="5686639" y="5506560"/>
            <a:ext cx="1662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Boitier 2</a:t>
            </a:r>
          </a:p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c126-456499440008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02B3D4-B2FE-4AF6-9178-444848FF192B}"/>
              </a:ext>
            </a:extLst>
          </p:cNvPr>
          <p:cNvSpPr/>
          <p:nvPr/>
        </p:nvSpPr>
        <p:spPr>
          <a:xfrm>
            <a:off x="3239105" y="5645733"/>
            <a:ext cx="3966816" cy="3236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F2467C-EFB1-450F-BD31-6F76899CEF0F}"/>
              </a:ext>
            </a:extLst>
          </p:cNvPr>
          <p:cNvSpPr/>
          <p:nvPr/>
        </p:nvSpPr>
        <p:spPr>
          <a:xfrm>
            <a:off x="3122840" y="2306201"/>
            <a:ext cx="5900215" cy="438577"/>
          </a:xfrm>
          <a:prstGeom prst="rect">
            <a:avLst/>
          </a:prstGeom>
          <a:solidFill>
            <a:srgbClr val="23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F08DAAA-EB56-408C-8E03-0F227AC9BC06}"/>
              </a:ext>
            </a:extLst>
          </p:cNvPr>
          <p:cNvSpPr txBox="1"/>
          <p:nvPr/>
        </p:nvSpPr>
        <p:spPr>
          <a:xfrm>
            <a:off x="4162884" y="2357749"/>
            <a:ext cx="72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Tous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81F7054-539E-4440-93EE-C8F7F8586627}"/>
              </a:ext>
            </a:extLst>
          </p:cNvPr>
          <p:cNvSpPr txBox="1"/>
          <p:nvPr/>
        </p:nvSpPr>
        <p:spPr>
          <a:xfrm>
            <a:off x="7017750" y="2349396"/>
            <a:ext cx="119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Sélection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C6E430C7-7BDF-45C8-B905-B1F3E1D3E495}"/>
              </a:ext>
            </a:extLst>
          </p:cNvPr>
          <p:cNvCxnSpPr>
            <a:cxnSpLocks/>
          </p:cNvCxnSpPr>
          <p:nvPr/>
        </p:nvCxnSpPr>
        <p:spPr>
          <a:xfrm flipH="1">
            <a:off x="6053897" y="2730456"/>
            <a:ext cx="295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 62">
            <a:extLst>
              <a:ext uri="{FF2B5EF4-FFF2-40B4-BE49-F238E27FC236}">
                <a16:creationId xmlns:a16="http://schemas.microsoft.com/office/drawing/2014/main" id="{22CA7EE6-0B18-492E-B06B-0892C114D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53" y="4311193"/>
            <a:ext cx="323503" cy="323503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CA9B3CA0-09E8-4AEC-A140-DFCC6C448B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60" y="4987768"/>
            <a:ext cx="323503" cy="323503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72C2FEB8-333A-4014-92E8-A9C70CEA6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915" y="3013731"/>
            <a:ext cx="323503" cy="323503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41B0324F-B432-478F-89C2-0357BE88E5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59" y="3668321"/>
            <a:ext cx="323503" cy="323503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AE678476-DF4D-4136-8AED-BA5D10824F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35" y="199761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3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15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6690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Ecrans de l’application (6)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06" y="1518602"/>
            <a:ext cx="7100206" cy="45339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AB6B61-7493-4B2C-BFE3-6AE6BE0E0501}"/>
              </a:ext>
            </a:extLst>
          </p:cNvPr>
          <p:cNvSpPr/>
          <p:nvPr/>
        </p:nvSpPr>
        <p:spPr>
          <a:xfrm>
            <a:off x="3111352" y="1927157"/>
            <a:ext cx="5911703" cy="3710763"/>
          </a:xfrm>
          <a:prstGeom prst="rect">
            <a:avLst/>
          </a:prstGeom>
          <a:gradFill flip="none" rotWithShape="1">
            <a:gsLst>
              <a:gs pos="0">
                <a:srgbClr val="1F4E79"/>
              </a:gs>
              <a:gs pos="97000">
                <a:schemeClr val="tx1">
                  <a:lumMod val="85000"/>
                  <a:lumOff val="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11352" y="1927157"/>
            <a:ext cx="5911703" cy="438577"/>
          </a:xfrm>
          <a:prstGeom prst="rect">
            <a:avLst/>
          </a:prstGeom>
          <a:solidFill>
            <a:srgbClr val="23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1" y="2013761"/>
            <a:ext cx="271431" cy="27143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24B8C58-4B19-4E54-93F5-D35A40CF0982}"/>
              </a:ext>
            </a:extLst>
          </p:cNvPr>
          <p:cNvSpPr txBox="1"/>
          <p:nvPr/>
        </p:nvSpPr>
        <p:spPr>
          <a:xfrm>
            <a:off x="3444962" y="1934498"/>
            <a:ext cx="218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Joueurs</a:t>
            </a:r>
          </a:p>
        </p:txBody>
      </p:sp>
      <p:pic>
        <p:nvPicPr>
          <p:cNvPr id="17" name="Picture 2" descr="Résultat de recherche d'images pour &quot;Jean françois ladonne&quot;">
            <a:extLst>
              <a:ext uri="{FF2B5EF4-FFF2-40B4-BE49-F238E27FC236}">
                <a16:creationId xmlns:a16="http://schemas.microsoft.com/office/drawing/2014/main" id="{F648ED21-B0DE-4828-9665-7DAB263CA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19807"/>
          <a:stretch/>
        </p:blipFill>
        <p:spPr bwMode="auto">
          <a:xfrm>
            <a:off x="3299486" y="2879742"/>
            <a:ext cx="508146" cy="50814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2823FD6-5C11-4A7D-816B-B65926D18B01}"/>
              </a:ext>
            </a:extLst>
          </p:cNvPr>
          <p:cNvCxnSpPr/>
          <p:nvPr/>
        </p:nvCxnSpPr>
        <p:spPr>
          <a:xfrm flipV="1">
            <a:off x="3288375" y="3475429"/>
            <a:ext cx="5472329" cy="0"/>
          </a:xfrm>
          <a:prstGeom prst="line">
            <a:avLst/>
          </a:prstGeom>
          <a:ln>
            <a:solidFill>
              <a:srgbClr val="677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9675069-6672-4ED8-9EDB-B1DA754BCF71}"/>
              </a:ext>
            </a:extLst>
          </p:cNvPr>
          <p:cNvSpPr txBox="1"/>
          <p:nvPr/>
        </p:nvSpPr>
        <p:spPr>
          <a:xfrm>
            <a:off x="3818743" y="2930595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Jean-François </a:t>
            </a:r>
          </a:p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Ladonne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1656B0A-5CC3-466B-9ADF-363AB82793EF}"/>
              </a:ext>
            </a:extLst>
          </p:cNvPr>
          <p:cNvSpPr/>
          <p:nvPr/>
        </p:nvSpPr>
        <p:spPr>
          <a:xfrm>
            <a:off x="3288375" y="3562971"/>
            <a:ext cx="519257" cy="508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27" y="3604897"/>
            <a:ext cx="383092" cy="383092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384345" y="3693784"/>
            <a:ext cx="196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"/>
              </a:rPr>
              <a:t>2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B9920DB-261C-47B8-B642-C9206224AB56}"/>
              </a:ext>
            </a:extLst>
          </p:cNvPr>
          <p:cNvCxnSpPr/>
          <p:nvPr/>
        </p:nvCxnSpPr>
        <p:spPr>
          <a:xfrm flipV="1">
            <a:off x="3282790" y="4132674"/>
            <a:ext cx="5472329" cy="0"/>
          </a:xfrm>
          <a:prstGeom prst="line">
            <a:avLst/>
          </a:prstGeom>
          <a:ln>
            <a:solidFill>
              <a:srgbClr val="677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BC278825-FEE4-4424-94E4-F436C002C607}"/>
              </a:ext>
            </a:extLst>
          </p:cNvPr>
          <p:cNvSpPr txBox="1"/>
          <p:nvPr/>
        </p:nvSpPr>
        <p:spPr>
          <a:xfrm>
            <a:off x="3817338" y="3596388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Morgan </a:t>
            </a:r>
          </a:p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Bert</a:t>
            </a:r>
            <a:endParaRPr lang="fr-FR" sz="9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DA19D42-AC20-4DE4-9FB8-6A04706E4332}"/>
              </a:ext>
            </a:extLst>
          </p:cNvPr>
          <p:cNvSpPr/>
          <p:nvPr/>
        </p:nvSpPr>
        <p:spPr>
          <a:xfrm>
            <a:off x="3282790" y="4220216"/>
            <a:ext cx="519257" cy="508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F26E043-31A5-4E9D-8375-F47B082F89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42" y="4262142"/>
            <a:ext cx="383092" cy="38309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EED2655B-6AE4-4DEF-9FDD-0891DF3971D0}"/>
              </a:ext>
            </a:extLst>
          </p:cNvPr>
          <p:cNvSpPr txBox="1"/>
          <p:nvPr/>
        </p:nvSpPr>
        <p:spPr>
          <a:xfrm>
            <a:off x="3325420" y="4351029"/>
            <a:ext cx="387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"/>
              </a:rPr>
              <a:t>18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09C6E5DE-17B4-4F78-9AC9-16C74159A1D8}"/>
              </a:ext>
            </a:extLst>
          </p:cNvPr>
          <p:cNvCxnSpPr/>
          <p:nvPr/>
        </p:nvCxnSpPr>
        <p:spPr>
          <a:xfrm flipV="1">
            <a:off x="3277205" y="4789919"/>
            <a:ext cx="5472329" cy="0"/>
          </a:xfrm>
          <a:prstGeom prst="line">
            <a:avLst/>
          </a:prstGeom>
          <a:ln>
            <a:solidFill>
              <a:srgbClr val="677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F767A2E9-D253-4127-AC3C-05B43ABCB068}"/>
              </a:ext>
            </a:extLst>
          </p:cNvPr>
          <p:cNvSpPr txBox="1"/>
          <p:nvPr/>
        </p:nvSpPr>
        <p:spPr>
          <a:xfrm>
            <a:off x="3809556" y="4251227"/>
            <a:ext cx="90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Alfred</a:t>
            </a:r>
          </a:p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Jeanking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86EEDDA-3D2F-4C80-9C83-1972192C6D1E}"/>
              </a:ext>
            </a:extLst>
          </p:cNvPr>
          <p:cNvSpPr/>
          <p:nvPr/>
        </p:nvSpPr>
        <p:spPr>
          <a:xfrm>
            <a:off x="3288375" y="4857432"/>
            <a:ext cx="519257" cy="508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9A2ED0A-1253-48B1-B35E-7AB5049DD1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27" y="4899358"/>
            <a:ext cx="383092" cy="38309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30D7DD07-AB49-410E-B230-A268BA792A51}"/>
              </a:ext>
            </a:extLst>
          </p:cNvPr>
          <p:cNvSpPr txBox="1"/>
          <p:nvPr/>
        </p:nvSpPr>
        <p:spPr>
          <a:xfrm>
            <a:off x="3384345" y="4988245"/>
            <a:ext cx="196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"/>
              </a:rPr>
              <a:t>9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F460329-8789-413D-A19A-73EA414C8057}"/>
              </a:ext>
            </a:extLst>
          </p:cNvPr>
          <p:cNvCxnSpPr/>
          <p:nvPr/>
        </p:nvCxnSpPr>
        <p:spPr>
          <a:xfrm flipV="1">
            <a:off x="3282790" y="5427135"/>
            <a:ext cx="5472329" cy="0"/>
          </a:xfrm>
          <a:prstGeom prst="line">
            <a:avLst/>
          </a:prstGeom>
          <a:ln>
            <a:solidFill>
              <a:srgbClr val="677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BF3C7C2-8063-41E3-AC17-79D806562A79}"/>
              </a:ext>
            </a:extLst>
          </p:cNvPr>
          <p:cNvSpPr txBox="1"/>
          <p:nvPr/>
        </p:nvSpPr>
        <p:spPr>
          <a:xfrm>
            <a:off x="3817338" y="4908472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Alexis </a:t>
            </a:r>
          </a:p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Lamy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0209C4-27A5-446B-BBFB-C6F1A767DEDE}"/>
              </a:ext>
            </a:extLst>
          </p:cNvPr>
          <p:cNvSpPr/>
          <p:nvPr/>
        </p:nvSpPr>
        <p:spPr>
          <a:xfrm>
            <a:off x="3299486" y="5503941"/>
            <a:ext cx="519257" cy="455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A2A889D-F28A-462C-A8AB-088A057CE8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13" y="5545867"/>
            <a:ext cx="383092" cy="383092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E1FF598F-CE3B-481F-BE76-A87F330D6185}"/>
              </a:ext>
            </a:extLst>
          </p:cNvPr>
          <p:cNvSpPr txBox="1"/>
          <p:nvPr/>
        </p:nvSpPr>
        <p:spPr>
          <a:xfrm>
            <a:off x="3351641" y="5634754"/>
            <a:ext cx="371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"/>
              </a:rPr>
              <a:t>17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937B059-80C8-415A-A51E-46372BA872BC}"/>
              </a:ext>
            </a:extLst>
          </p:cNvPr>
          <p:cNvCxnSpPr/>
          <p:nvPr/>
        </p:nvCxnSpPr>
        <p:spPr>
          <a:xfrm flipV="1">
            <a:off x="3293901" y="6073644"/>
            <a:ext cx="5472329" cy="0"/>
          </a:xfrm>
          <a:prstGeom prst="line">
            <a:avLst/>
          </a:prstGeom>
          <a:ln>
            <a:solidFill>
              <a:srgbClr val="677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D6EAEFC-B5F3-4278-954D-7281AC833746}"/>
              </a:ext>
            </a:extLst>
          </p:cNvPr>
          <p:cNvSpPr txBox="1"/>
          <p:nvPr/>
        </p:nvSpPr>
        <p:spPr>
          <a:xfrm>
            <a:off x="3773467" y="5500481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Jean-François</a:t>
            </a:r>
          </a:p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Ladonne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A3AFA94-A5AF-40FC-BC8E-21DA03DAEC4F}"/>
              </a:ext>
            </a:extLst>
          </p:cNvPr>
          <p:cNvSpPr/>
          <p:nvPr/>
        </p:nvSpPr>
        <p:spPr>
          <a:xfrm>
            <a:off x="8357031" y="2995168"/>
            <a:ext cx="300809" cy="300809"/>
          </a:xfrm>
          <a:prstGeom prst="ellipse">
            <a:avLst/>
          </a:prstGeom>
          <a:solidFill>
            <a:srgbClr val="14E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09A2000-2226-49EA-92F7-8B1F0E018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57" y="3042039"/>
            <a:ext cx="202054" cy="202054"/>
          </a:xfrm>
          <a:prstGeom prst="rect">
            <a:avLst/>
          </a:prstGeom>
        </p:spPr>
      </p:pic>
      <p:sp>
        <p:nvSpPr>
          <p:cNvPr id="42" name="Ellipse 41">
            <a:extLst>
              <a:ext uri="{FF2B5EF4-FFF2-40B4-BE49-F238E27FC236}">
                <a16:creationId xmlns:a16="http://schemas.microsoft.com/office/drawing/2014/main" id="{84151CF9-357E-4B4C-958C-FF47C664BD5B}"/>
              </a:ext>
            </a:extLst>
          </p:cNvPr>
          <p:cNvSpPr/>
          <p:nvPr/>
        </p:nvSpPr>
        <p:spPr>
          <a:xfrm>
            <a:off x="8357031" y="3658812"/>
            <a:ext cx="300809" cy="3008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Multiplier 46">
            <a:extLst>
              <a:ext uri="{FF2B5EF4-FFF2-40B4-BE49-F238E27FC236}">
                <a16:creationId xmlns:a16="http://schemas.microsoft.com/office/drawing/2014/main" id="{DE127259-9E42-4EF8-86A2-92ED470ABB1C}"/>
              </a:ext>
            </a:extLst>
          </p:cNvPr>
          <p:cNvSpPr/>
          <p:nvPr/>
        </p:nvSpPr>
        <p:spPr>
          <a:xfrm>
            <a:off x="8353991" y="3672099"/>
            <a:ext cx="299087" cy="280072"/>
          </a:xfrm>
          <a:prstGeom prst="mathMultiply">
            <a:avLst>
              <a:gd name="adj1" fmla="val 103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42D1F9F-D257-4D45-85AC-AD86ADA8F630}"/>
              </a:ext>
            </a:extLst>
          </p:cNvPr>
          <p:cNvSpPr/>
          <p:nvPr/>
        </p:nvSpPr>
        <p:spPr>
          <a:xfrm>
            <a:off x="8359067" y="4312434"/>
            <a:ext cx="300809" cy="300809"/>
          </a:xfrm>
          <a:prstGeom prst="ellipse">
            <a:avLst/>
          </a:prstGeom>
          <a:solidFill>
            <a:srgbClr val="14E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13F559E4-C1BE-4A69-9E93-5CC9E4F1D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4359305"/>
            <a:ext cx="202054" cy="202054"/>
          </a:xfrm>
          <a:prstGeom prst="rect">
            <a:avLst/>
          </a:prstGeom>
        </p:spPr>
      </p:pic>
      <p:sp>
        <p:nvSpPr>
          <p:cNvPr id="46" name="Ellipse 45">
            <a:extLst>
              <a:ext uri="{FF2B5EF4-FFF2-40B4-BE49-F238E27FC236}">
                <a16:creationId xmlns:a16="http://schemas.microsoft.com/office/drawing/2014/main" id="{DD9B17A0-2643-4D89-A654-4634246B3802}"/>
              </a:ext>
            </a:extLst>
          </p:cNvPr>
          <p:cNvSpPr/>
          <p:nvPr/>
        </p:nvSpPr>
        <p:spPr>
          <a:xfrm>
            <a:off x="8357031" y="4969941"/>
            <a:ext cx="300809" cy="300809"/>
          </a:xfrm>
          <a:prstGeom prst="ellipse">
            <a:avLst/>
          </a:prstGeom>
          <a:solidFill>
            <a:srgbClr val="14E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7C450FD6-C908-4E9E-A7FC-E7F3378AF6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57" y="5016812"/>
            <a:ext cx="202054" cy="20205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F01DAEC-238C-44DC-B6FB-8DFE54C9A0AC}"/>
              </a:ext>
            </a:extLst>
          </p:cNvPr>
          <p:cNvSpPr/>
          <p:nvPr/>
        </p:nvSpPr>
        <p:spPr>
          <a:xfrm>
            <a:off x="5686640" y="2938974"/>
            <a:ext cx="1662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Boitier 1</a:t>
            </a:r>
          </a:p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a716-446655440000</a:t>
            </a:r>
          </a:p>
        </p:txBody>
      </p:sp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967186AD-E676-4CB4-BC26-7CDDD9C291C8}"/>
              </a:ext>
            </a:extLst>
          </p:cNvPr>
          <p:cNvSpPr/>
          <p:nvPr/>
        </p:nvSpPr>
        <p:spPr>
          <a:xfrm rot="10800000">
            <a:off x="7205922" y="3099345"/>
            <a:ext cx="114300" cy="1035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C083F2-C0B3-4306-A4EE-EC7227DB4A5E}"/>
              </a:ext>
            </a:extLst>
          </p:cNvPr>
          <p:cNvSpPr/>
          <p:nvPr/>
        </p:nvSpPr>
        <p:spPr>
          <a:xfrm>
            <a:off x="5686640" y="3603997"/>
            <a:ext cx="16625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Non-Assigné</a:t>
            </a:r>
          </a:p>
        </p:txBody>
      </p: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4C02A722-C91A-4828-9E2A-58D94E81D559}"/>
              </a:ext>
            </a:extLst>
          </p:cNvPr>
          <p:cNvSpPr/>
          <p:nvPr/>
        </p:nvSpPr>
        <p:spPr>
          <a:xfrm rot="10800000">
            <a:off x="7205922" y="3764368"/>
            <a:ext cx="114300" cy="1035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1EC85F-47E0-4899-88B3-980F77A2B734}"/>
              </a:ext>
            </a:extLst>
          </p:cNvPr>
          <p:cNvSpPr/>
          <p:nvPr/>
        </p:nvSpPr>
        <p:spPr>
          <a:xfrm>
            <a:off x="5686640" y="4243449"/>
            <a:ext cx="1662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Boitier 8</a:t>
            </a:r>
          </a:p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f117-125463998770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154917-1852-4785-B95B-7612D713E55B}"/>
              </a:ext>
            </a:extLst>
          </p:cNvPr>
          <p:cNvSpPr/>
          <p:nvPr/>
        </p:nvSpPr>
        <p:spPr>
          <a:xfrm>
            <a:off x="5686640" y="4908472"/>
            <a:ext cx="1662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Boitier 4</a:t>
            </a:r>
          </a:p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d306-456499236687</a:t>
            </a:r>
          </a:p>
        </p:txBody>
      </p:sp>
      <p:sp>
        <p:nvSpPr>
          <p:cNvPr id="54" name="Triangle isocèle 53">
            <a:extLst>
              <a:ext uri="{FF2B5EF4-FFF2-40B4-BE49-F238E27FC236}">
                <a16:creationId xmlns:a16="http://schemas.microsoft.com/office/drawing/2014/main" id="{FFE19EE8-88EF-44C6-BB72-E3600CA0957C}"/>
              </a:ext>
            </a:extLst>
          </p:cNvPr>
          <p:cNvSpPr/>
          <p:nvPr/>
        </p:nvSpPr>
        <p:spPr>
          <a:xfrm rot="10800000">
            <a:off x="7205922" y="4412802"/>
            <a:ext cx="114300" cy="1035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riangle isocèle 54">
            <a:extLst>
              <a:ext uri="{FF2B5EF4-FFF2-40B4-BE49-F238E27FC236}">
                <a16:creationId xmlns:a16="http://schemas.microsoft.com/office/drawing/2014/main" id="{F68C2EBC-BE61-44DE-A973-64C3B648072D}"/>
              </a:ext>
            </a:extLst>
          </p:cNvPr>
          <p:cNvSpPr/>
          <p:nvPr/>
        </p:nvSpPr>
        <p:spPr>
          <a:xfrm rot="10800000">
            <a:off x="7205922" y="5077825"/>
            <a:ext cx="114300" cy="1035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557347-3DB0-4ACB-A196-25974F4A1BD8}"/>
              </a:ext>
            </a:extLst>
          </p:cNvPr>
          <p:cNvSpPr/>
          <p:nvPr/>
        </p:nvSpPr>
        <p:spPr>
          <a:xfrm>
            <a:off x="5686639" y="5500031"/>
            <a:ext cx="1662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Boitier 2</a:t>
            </a:r>
          </a:p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c126-456499440008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4B79C43-FDC2-4A27-9078-79CAB70534B5}"/>
              </a:ext>
            </a:extLst>
          </p:cNvPr>
          <p:cNvSpPr/>
          <p:nvPr/>
        </p:nvSpPr>
        <p:spPr>
          <a:xfrm>
            <a:off x="3122840" y="2299672"/>
            <a:ext cx="5900215" cy="438577"/>
          </a:xfrm>
          <a:prstGeom prst="rect">
            <a:avLst/>
          </a:prstGeom>
          <a:solidFill>
            <a:srgbClr val="23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C8ABEB8-D321-4FCF-8535-7D11B1DA2ECF}"/>
              </a:ext>
            </a:extLst>
          </p:cNvPr>
          <p:cNvCxnSpPr>
            <a:cxnSpLocks/>
          </p:cNvCxnSpPr>
          <p:nvPr/>
        </p:nvCxnSpPr>
        <p:spPr>
          <a:xfrm flipH="1">
            <a:off x="6053897" y="2723927"/>
            <a:ext cx="295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751CB653-ADF1-4F90-B1E2-F7CAEEFC6F27}"/>
              </a:ext>
            </a:extLst>
          </p:cNvPr>
          <p:cNvSpPr txBox="1"/>
          <p:nvPr/>
        </p:nvSpPr>
        <p:spPr>
          <a:xfrm>
            <a:off x="4162884" y="2351220"/>
            <a:ext cx="72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Tous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9776C3A-F551-4E16-9288-20F9B96FC5CD}"/>
              </a:ext>
            </a:extLst>
          </p:cNvPr>
          <p:cNvSpPr txBox="1"/>
          <p:nvPr/>
        </p:nvSpPr>
        <p:spPr>
          <a:xfrm>
            <a:off x="7017750" y="2342867"/>
            <a:ext cx="119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Sélection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DD0CEEB-EC32-413B-8E86-E1A44172FBC7}"/>
              </a:ext>
            </a:extLst>
          </p:cNvPr>
          <p:cNvSpPr/>
          <p:nvPr/>
        </p:nvSpPr>
        <p:spPr>
          <a:xfrm>
            <a:off x="5746447" y="3475628"/>
            <a:ext cx="1602760" cy="218354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02B3D4-B2FE-4AF6-9178-444848FF192B}"/>
              </a:ext>
            </a:extLst>
          </p:cNvPr>
          <p:cNvSpPr/>
          <p:nvPr/>
        </p:nvSpPr>
        <p:spPr>
          <a:xfrm>
            <a:off x="3239104" y="5639204"/>
            <a:ext cx="4482495" cy="3236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C4F17ACC-965E-4412-8DDE-F680B255A0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53" y="1989825"/>
            <a:ext cx="323503" cy="323503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D15B8A96-1AAD-4126-9E88-5B796C089254}"/>
              </a:ext>
            </a:extLst>
          </p:cNvPr>
          <p:cNvSpPr txBox="1"/>
          <p:nvPr/>
        </p:nvSpPr>
        <p:spPr>
          <a:xfrm>
            <a:off x="5950813" y="3490016"/>
            <a:ext cx="9450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Boitier 3</a:t>
            </a:r>
          </a:p>
          <a:p>
            <a:endParaRPr lang="fr-FR" sz="1200" b="1" dirty="0">
              <a:solidFill>
                <a:schemeClr val="bg1"/>
              </a:solidFill>
            </a:endParaRPr>
          </a:p>
          <a:p>
            <a:r>
              <a:rPr lang="fr-FR" sz="1200" b="1" dirty="0">
                <a:solidFill>
                  <a:schemeClr val="bg1"/>
                </a:solidFill>
              </a:rPr>
              <a:t>Boitier 5</a:t>
            </a:r>
          </a:p>
          <a:p>
            <a:endParaRPr lang="fr-FR" sz="1200" b="1" dirty="0">
              <a:solidFill>
                <a:schemeClr val="bg1"/>
              </a:solidFill>
            </a:endParaRPr>
          </a:p>
          <a:p>
            <a:r>
              <a:rPr lang="fr-FR" sz="1200" b="1" dirty="0">
                <a:solidFill>
                  <a:schemeClr val="bg1"/>
                </a:solidFill>
              </a:rPr>
              <a:t>Boitier 6</a:t>
            </a:r>
          </a:p>
          <a:p>
            <a:endParaRPr lang="fr-FR" sz="1200" b="1" dirty="0">
              <a:solidFill>
                <a:schemeClr val="bg1"/>
              </a:solidFill>
            </a:endParaRPr>
          </a:p>
          <a:p>
            <a:r>
              <a:rPr lang="fr-FR" sz="1200" b="1" dirty="0">
                <a:solidFill>
                  <a:schemeClr val="bg1"/>
                </a:solidFill>
              </a:rPr>
              <a:t>Boitier 7</a:t>
            </a:r>
          </a:p>
          <a:p>
            <a:endParaRPr lang="fr-FR" sz="1200" b="1" dirty="0">
              <a:solidFill>
                <a:schemeClr val="bg1"/>
              </a:solidFill>
            </a:endParaRPr>
          </a:p>
          <a:p>
            <a:r>
              <a:rPr lang="fr-FR" sz="1200" b="1" dirty="0">
                <a:solidFill>
                  <a:schemeClr val="bg1"/>
                </a:solidFill>
              </a:rPr>
              <a:t>Boitier 8</a:t>
            </a:r>
          </a:p>
          <a:p>
            <a:endParaRPr lang="fr-FR" sz="1200" b="1" dirty="0">
              <a:solidFill>
                <a:schemeClr val="bg1"/>
              </a:solidFill>
            </a:endParaRPr>
          </a:p>
          <a:p>
            <a:r>
              <a:rPr lang="fr-FR" sz="1200" b="1" dirty="0">
                <a:solidFill>
                  <a:schemeClr val="bg1"/>
                </a:solidFill>
              </a:rPr>
              <a:t>Boitier 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474802-46FB-4C7F-B19C-E895C1DB8BB0}"/>
              </a:ext>
            </a:extLst>
          </p:cNvPr>
          <p:cNvSpPr/>
          <p:nvPr/>
        </p:nvSpPr>
        <p:spPr>
          <a:xfrm>
            <a:off x="5746447" y="3855270"/>
            <a:ext cx="1602759" cy="282456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40A1310-7379-4C7E-B629-35E93C04C932}"/>
              </a:ext>
            </a:extLst>
          </p:cNvPr>
          <p:cNvCxnSpPr/>
          <p:nvPr/>
        </p:nvCxnSpPr>
        <p:spPr>
          <a:xfrm>
            <a:off x="7205921" y="3547305"/>
            <a:ext cx="0" cy="957362"/>
          </a:xfrm>
          <a:prstGeom prst="line">
            <a:avLst/>
          </a:prstGeom>
          <a:ln w="28575">
            <a:solidFill>
              <a:srgbClr val="2336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Image 66">
            <a:extLst>
              <a:ext uri="{FF2B5EF4-FFF2-40B4-BE49-F238E27FC236}">
                <a16:creationId xmlns:a16="http://schemas.microsoft.com/office/drawing/2014/main" id="{89CDC10F-4A5E-46D8-976E-F7E90D9D55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53" y="4304664"/>
            <a:ext cx="323503" cy="323503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5258D041-2055-495B-8701-CF3F0216E7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60" y="4981239"/>
            <a:ext cx="323503" cy="323503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27CEC799-D019-46B8-899D-879601890D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915" y="3007202"/>
            <a:ext cx="323503" cy="323503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99C8D2F-5F20-4997-BCD9-AFD9DD0E62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59" y="3661792"/>
            <a:ext cx="323503" cy="323503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8B69C5E-2674-4C16-9D2D-84794CC435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35" y="199108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16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6690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Ecrans de l’application (7)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06" y="1522803"/>
            <a:ext cx="7100206" cy="45339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AB6B61-7493-4B2C-BFE3-6AE6BE0E0501}"/>
              </a:ext>
            </a:extLst>
          </p:cNvPr>
          <p:cNvSpPr/>
          <p:nvPr/>
        </p:nvSpPr>
        <p:spPr>
          <a:xfrm>
            <a:off x="3111352" y="1931358"/>
            <a:ext cx="5911703" cy="3710763"/>
          </a:xfrm>
          <a:prstGeom prst="rect">
            <a:avLst/>
          </a:prstGeom>
          <a:gradFill flip="none" rotWithShape="1">
            <a:gsLst>
              <a:gs pos="0">
                <a:srgbClr val="1F4E79"/>
              </a:gs>
              <a:gs pos="97000">
                <a:schemeClr val="tx1">
                  <a:lumMod val="85000"/>
                  <a:lumOff val="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11352" y="1931358"/>
            <a:ext cx="5911703" cy="438577"/>
          </a:xfrm>
          <a:prstGeom prst="rect">
            <a:avLst/>
          </a:prstGeom>
          <a:solidFill>
            <a:srgbClr val="23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1" y="2017962"/>
            <a:ext cx="271431" cy="27143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24B8C58-4B19-4E54-93F5-D35A40CF0982}"/>
              </a:ext>
            </a:extLst>
          </p:cNvPr>
          <p:cNvSpPr txBox="1"/>
          <p:nvPr/>
        </p:nvSpPr>
        <p:spPr>
          <a:xfrm>
            <a:off x="3444962" y="1938699"/>
            <a:ext cx="218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Joueurs</a:t>
            </a:r>
          </a:p>
        </p:txBody>
      </p:sp>
      <p:pic>
        <p:nvPicPr>
          <p:cNvPr id="17" name="Picture 2" descr="Résultat de recherche d'images pour &quot;Jean françois ladonne&quot;">
            <a:extLst>
              <a:ext uri="{FF2B5EF4-FFF2-40B4-BE49-F238E27FC236}">
                <a16:creationId xmlns:a16="http://schemas.microsoft.com/office/drawing/2014/main" id="{F648ED21-B0DE-4828-9665-7DAB263CA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19807"/>
          <a:stretch/>
        </p:blipFill>
        <p:spPr bwMode="auto">
          <a:xfrm>
            <a:off x="3299486" y="2883943"/>
            <a:ext cx="508146" cy="50814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2823FD6-5C11-4A7D-816B-B65926D18B01}"/>
              </a:ext>
            </a:extLst>
          </p:cNvPr>
          <p:cNvCxnSpPr/>
          <p:nvPr/>
        </p:nvCxnSpPr>
        <p:spPr>
          <a:xfrm flipV="1">
            <a:off x="3288375" y="3479630"/>
            <a:ext cx="5472329" cy="0"/>
          </a:xfrm>
          <a:prstGeom prst="line">
            <a:avLst/>
          </a:prstGeom>
          <a:ln>
            <a:solidFill>
              <a:srgbClr val="677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9675069-6672-4ED8-9EDB-B1DA754BCF71}"/>
              </a:ext>
            </a:extLst>
          </p:cNvPr>
          <p:cNvSpPr txBox="1"/>
          <p:nvPr/>
        </p:nvSpPr>
        <p:spPr>
          <a:xfrm>
            <a:off x="3818743" y="2934796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Jean-François </a:t>
            </a:r>
          </a:p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Ladonne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1656B0A-5CC3-466B-9ADF-363AB82793EF}"/>
              </a:ext>
            </a:extLst>
          </p:cNvPr>
          <p:cNvSpPr/>
          <p:nvPr/>
        </p:nvSpPr>
        <p:spPr>
          <a:xfrm>
            <a:off x="3288375" y="3567172"/>
            <a:ext cx="519257" cy="508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27" y="3609098"/>
            <a:ext cx="383092" cy="383092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384345" y="3697985"/>
            <a:ext cx="196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"/>
              </a:rPr>
              <a:t>2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B9920DB-261C-47B8-B642-C9206224AB56}"/>
              </a:ext>
            </a:extLst>
          </p:cNvPr>
          <p:cNvCxnSpPr/>
          <p:nvPr/>
        </p:nvCxnSpPr>
        <p:spPr>
          <a:xfrm flipV="1">
            <a:off x="3282790" y="4136875"/>
            <a:ext cx="5472329" cy="0"/>
          </a:xfrm>
          <a:prstGeom prst="line">
            <a:avLst/>
          </a:prstGeom>
          <a:ln>
            <a:solidFill>
              <a:srgbClr val="677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BC278825-FEE4-4424-94E4-F436C002C607}"/>
              </a:ext>
            </a:extLst>
          </p:cNvPr>
          <p:cNvSpPr txBox="1"/>
          <p:nvPr/>
        </p:nvSpPr>
        <p:spPr>
          <a:xfrm>
            <a:off x="3817338" y="3600589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Morgan </a:t>
            </a:r>
          </a:p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Bert</a:t>
            </a:r>
            <a:endParaRPr lang="fr-FR" sz="9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DA19D42-AC20-4DE4-9FB8-6A04706E4332}"/>
              </a:ext>
            </a:extLst>
          </p:cNvPr>
          <p:cNvSpPr/>
          <p:nvPr/>
        </p:nvSpPr>
        <p:spPr>
          <a:xfrm>
            <a:off x="3282790" y="4224417"/>
            <a:ext cx="519257" cy="508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F26E043-31A5-4E9D-8375-F47B082F89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42" y="4266343"/>
            <a:ext cx="383092" cy="38309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EED2655B-6AE4-4DEF-9FDD-0891DF3971D0}"/>
              </a:ext>
            </a:extLst>
          </p:cNvPr>
          <p:cNvSpPr txBox="1"/>
          <p:nvPr/>
        </p:nvSpPr>
        <p:spPr>
          <a:xfrm>
            <a:off x="3325420" y="4355230"/>
            <a:ext cx="387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"/>
              </a:rPr>
              <a:t>18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09C6E5DE-17B4-4F78-9AC9-16C74159A1D8}"/>
              </a:ext>
            </a:extLst>
          </p:cNvPr>
          <p:cNvCxnSpPr/>
          <p:nvPr/>
        </p:nvCxnSpPr>
        <p:spPr>
          <a:xfrm flipV="1">
            <a:off x="3277205" y="4794120"/>
            <a:ext cx="5472329" cy="0"/>
          </a:xfrm>
          <a:prstGeom prst="line">
            <a:avLst/>
          </a:prstGeom>
          <a:ln>
            <a:solidFill>
              <a:srgbClr val="677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F767A2E9-D253-4127-AC3C-05B43ABCB068}"/>
              </a:ext>
            </a:extLst>
          </p:cNvPr>
          <p:cNvSpPr txBox="1"/>
          <p:nvPr/>
        </p:nvSpPr>
        <p:spPr>
          <a:xfrm>
            <a:off x="3809556" y="4255428"/>
            <a:ext cx="90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Alfred</a:t>
            </a:r>
          </a:p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Jeanking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86EEDDA-3D2F-4C80-9C83-1972192C6D1E}"/>
              </a:ext>
            </a:extLst>
          </p:cNvPr>
          <p:cNvSpPr/>
          <p:nvPr/>
        </p:nvSpPr>
        <p:spPr>
          <a:xfrm>
            <a:off x="3288375" y="4861633"/>
            <a:ext cx="519257" cy="508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9A2ED0A-1253-48B1-B35E-7AB5049DD1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27" y="4903559"/>
            <a:ext cx="383092" cy="38309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30D7DD07-AB49-410E-B230-A268BA792A51}"/>
              </a:ext>
            </a:extLst>
          </p:cNvPr>
          <p:cNvSpPr txBox="1"/>
          <p:nvPr/>
        </p:nvSpPr>
        <p:spPr>
          <a:xfrm>
            <a:off x="3384345" y="4992446"/>
            <a:ext cx="196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"/>
              </a:rPr>
              <a:t>9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F460329-8789-413D-A19A-73EA414C8057}"/>
              </a:ext>
            </a:extLst>
          </p:cNvPr>
          <p:cNvCxnSpPr/>
          <p:nvPr/>
        </p:nvCxnSpPr>
        <p:spPr>
          <a:xfrm flipV="1">
            <a:off x="3282790" y="5431336"/>
            <a:ext cx="5472329" cy="0"/>
          </a:xfrm>
          <a:prstGeom prst="line">
            <a:avLst/>
          </a:prstGeom>
          <a:ln>
            <a:solidFill>
              <a:srgbClr val="677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BF3C7C2-8063-41E3-AC17-79D806562A79}"/>
              </a:ext>
            </a:extLst>
          </p:cNvPr>
          <p:cNvSpPr txBox="1"/>
          <p:nvPr/>
        </p:nvSpPr>
        <p:spPr>
          <a:xfrm>
            <a:off x="3817338" y="4912673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Alexis </a:t>
            </a:r>
          </a:p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Lamy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0209C4-27A5-446B-BBFB-C6F1A767DEDE}"/>
              </a:ext>
            </a:extLst>
          </p:cNvPr>
          <p:cNvSpPr/>
          <p:nvPr/>
        </p:nvSpPr>
        <p:spPr>
          <a:xfrm>
            <a:off x="3299486" y="5508142"/>
            <a:ext cx="519257" cy="455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A2A889D-F28A-462C-A8AB-088A057CE8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13" y="5550068"/>
            <a:ext cx="383092" cy="383092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E1FF598F-CE3B-481F-BE76-A87F330D6185}"/>
              </a:ext>
            </a:extLst>
          </p:cNvPr>
          <p:cNvSpPr txBox="1"/>
          <p:nvPr/>
        </p:nvSpPr>
        <p:spPr>
          <a:xfrm>
            <a:off x="3351641" y="5638955"/>
            <a:ext cx="371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boto"/>
              </a:rPr>
              <a:t>17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937B059-80C8-415A-A51E-46372BA872BC}"/>
              </a:ext>
            </a:extLst>
          </p:cNvPr>
          <p:cNvCxnSpPr/>
          <p:nvPr/>
        </p:nvCxnSpPr>
        <p:spPr>
          <a:xfrm flipV="1">
            <a:off x="3293901" y="6077845"/>
            <a:ext cx="5472329" cy="0"/>
          </a:xfrm>
          <a:prstGeom prst="line">
            <a:avLst/>
          </a:prstGeom>
          <a:ln>
            <a:solidFill>
              <a:srgbClr val="677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D6EAEFC-B5F3-4278-954D-7281AC833746}"/>
              </a:ext>
            </a:extLst>
          </p:cNvPr>
          <p:cNvSpPr txBox="1"/>
          <p:nvPr/>
        </p:nvSpPr>
        <p:spPr>
          <a:xfrm>
            <a:off x="3773467" y="5504682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Jean-François</a:t>
            </a:r>
          </a:p>
          <a:p>
            <a:r>
              <a:rPr lang="fr-FR" sz="1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Ladonne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A3AFA94-A5AF-40FC-BC8E-21DA03DAEC4F}"/>
              </a:ext>
            </a:extLst>
          </p:cNvPr>
          <p:cNvSpPr/>
          <p:nvPr/>
        </p:nvSpPr>
        <p:spPr>
          <a:xfrm>
            <a:off x="8357031" y="2999369"/>
            <a:ext cx="300809" cy="300809"/>
          </a:xfrm>
          <a:prstGeom prst="ellipse">
            <a:avLst/>
          </a:prstGeom>
          <a:solidFill>
            <a:srgbClr val="14E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09A2000-2226-49EA-92F7-8B1F0E018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57" y="3046240"/>
            <a:ext cx="202054" cy="202054"/>
          </a:xfrm>
          <a:prstGeom prst="rect">
            <a:avLst/>
          </a:prstGeom>
        </p:spPr>
      </p:pic>
      <p:sp>
        <p:nvSpPr>
          <p:cNvPr id="42" name="Ellipse 41">
            <a:extLst>
              <a:ext uri="{FF2B5EF4-FFF2-40B4-BE49-F238E27FC236}">
                <a16:creationId xmlns:a16="http://schemas.microsoft.com/office/drawing/2014/main" id="{442D1F9F-D257-4D45-85AC-AD86ADA8F630}"/>
              </a:ext>
            </a:extLst>
          </p:cNvPr>
          <p:cNvSpPr/>
          <p:nvPr/>
        </p:nvSpPr>
        <p:spPr>
          <a:xfrm>
            <a:off x="8359067" y="4316635"/>
            <a:ext cx="300809" cy="300809"/>
          </a:xfrm>
          <a:prstGeom prst="ellipse">
            <a:avLst/>
          </a:prstGeom>
          <a:solidFill>
            <a:srgbClr val="14E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13F559E4-C1BE-4A69-9E93-5CC9E4F1D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4363506"/>
            <a:ext cx="202054" cy="202054"/>
          </a:xfrm>
          <a:prstGeom prst="rect">
            <a:avLst/>
          </a:prstGeom>
        </p:spPr>
      </p:pic>
      <p:sp>
        <p:nvSpPr>
          <p:cNvPr id="44" name="Ellipse 43">
            <a:extLst>
              <a:ext uri="{FF2B5EF4-FFF2-40B4-BE49-F238E27FC236}">
                <a16:creationId xmlns:a16="http://schemas.microsoft.com/office/drawing/2014/main" id="{DD9B17A0-2643-4D89-A654-4634246B3802}"/>
              </a:ext>
            </a:extLst>
          </p:cNvPr>
          <p:cNvSpPr/>
          <p:nvPr/>
        </p:nvSpPr>
        <p:spPr>
          <a:xfrm>
            <a:off x="8357031" y="4974142"/>
            <a:ext cx="300809" cy="300809"/>
          </a:xfrm>
          <a:prstGeom prst="ellipse">
            <a:avLst/>
          </a:prstGeom>
          <a:solidFill>
            <a:srgbClr val="14E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7C450FD6-C908-4E9E-A7FC-E7F3378AF6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57" y="5021013"/>
            <a:ext cx="202054" cy="20205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F01DAEC-238C-44DC-B6FB-8DFE54C9A0AC}"/>
              </a:ext>
            </a:extLst>
          </p:cNvPr>
          <p:cNvSpPr/>
          <p:nvPr/>
        </p:nvSpPr>
        <p:spPr>
          <a:xfrm>
            <a:off x="5686640" y="2943175"/>
            <a:ext cx="1662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Boitier 1</a:t>
            </a:r>
          </a:p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a716-446655440000</a:t>
            </a:r>
          </a:p>
        </p:txBody>
      </p:sp>
      <p:sp>
        <p:nvSpPr>
          <p:cNvPr id="47" name="Triangle isocèle 46">
            <a:extLst>
              <a:ext uri="{FF2B5EF4-FFF2-40B4-BE49-F238E27FC236}">
                <a16:creationId xmlns:a16="http://schemas.microsoft.com/office/drawing/2014/main" id="{967186AD-E676-4CB4-BC26-7CDDD9C291C8}"/>
              </a:ext>
            </a:extLst>
          </p:cNvPr>
          <p:cNvSpPr/>
          <p:nvPr/>
        </p:nvSpPr>
        <p:spPr>
          <a:xfrm rot="10800000">
            <a:off x="7205922" y="3103546"/>
            <a:ext cx="114300" cy="1035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C083F2-C0B3-4306-A4EE-EC7227DB4A5E}"/>
              </a:ext>
            </a:extLst>
          </p:cNvPr>
          <p:cNvSpPr/>
          <p:nvPr/>
        </p:nvSpPr>
        <p:spPr>
          <a:xfrm>
            <a:off x="5686640" y="3608198"/>
            <a:ext cx="1662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Boitier 5</a:t>
            </a:r>
          </a:p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G521-65986699844</a:t>
            </a:r>
          </a:p>
        </p:txBody>
      </p:sp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4C02A722-C91A-4828-9E2A-58D94E81D559}"/>
              </a:ext>
            </a:extLst>
          </p:cNvPr>
          <p:cNvSpPr/>
          <p:nvPr/>
        </p:nvSpPr>
        <p:spPr>
          <a:xfrm rot="10800000">
            <a:off x="7205922" y="3768569"/>
            <a:ext cx="114300" cy="1035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1EC85F-47E0-4899-88B3-980F77A2B734}"/>
              </a:ext>
            </a:extLst>
          </p:cNvPr>
          <p:cNvSpPr/>
          <p:nvPr/>
        </p:nvSpPr>
        <p:spPr>
          <a:xfrm>
            <a:off x="5686640" y="4247650"/>
            <a:ext cx="1662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Boitier 1</a:t>
            </a:r>
          </a:p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f117-125463998770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154917-1852-4785-B95B-7612D713E55B}"/>
              </a:ext>
            </a:extLst>
          </p:cNvPr>
          <p:cNvSpPr/>
          <p:nvPr/>
        </p:nvSpPr>
        <p:spPr>
          <a:xfrm>
            <a:off x="5686640" y="4912673"/>
            <a:ext cx="1662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Boitier 4</a:t>
            </a:r>
          </a:p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d306-456499236687</a:t>
            </a:r>
          </a:p>
        </p:txBody>
      </p:sp>
      <p:sp>
        <p:nvSpPr>
          <p:cNvPr id="52" name="Triangle isocèle 51">
            <a:extLst>
              <a:ext uri="{FF2B5EF4-FFF2-40B4-BE49-F238E27FC236}">
                <a16:creationId xmlns:a16="http://schemas.microsoft.com/office/drawing/2014/main" id="{FFE19EE8-88EF-44C6-BB72-E3600CA0957C}"/>
              </a:ext>
            </a:extLst>
          </p:cNvPr>
          <p:cNvSpPr/>
          <p:nvPr/>
        </p:nvSpPr>
        <p:spPr>
          <a:xfrm rot="10800000">
            <a:off x="7205922" y="4417003"/>
            <a:ext cx="114300" cy="1035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riangle isocèle 52">
            <a:extLst>
              <a:ext uri="{FF2B5EF4-FFF2-40B4-BE49-F238E27FC236}">
                <a16:creationId xmlns:a16="http://schemas.microsoft.com/office/drawing/2014/main" id="{F68C2EBC-BE61-44DE-A973-64C3B648072D}"/>
              </a:ext>
            </a:extLst>
          </p:cNvPr>
          <p:cNvSpPr/>
          <p:nvPr/>
        </p:nvSpPr>
        <p:spPr>
          <a:xfrm rot="10800000">
            <a:off x="7205922" y="5082026"/>
            <a:ext cx="114300" cy="1035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557347-3DB0-4ACB-A196-25974F4A1BD8}"/>
              </a:ext>
            </a:extLst>
          </p:cNvPr>
          <p:cNvSpPr/>
          <p:nvPr/>
        </p:nvSpPr>
        <p:spPr>
          <a:xfrm>
            <a:off x="5686639" y="5504232"/>
            <a:ext cx="1662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Boitier 2</a:t>
            </a:r>
          </a:p>
          <a:p>
            <a:r>
              <a:rPr lang="fr-FR" sz="1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c126-456499440008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02B3D4-B2FE-4AF6-9178-444848FF192B}"/>
              </a:ext>
            </a:extLst>
          </p:cNvPr>
          <p:cNvSpPr/>
          <p:nvPr/>
        </p:nvSpPr>
        <p:spPr>
          <a:xfrm>
            <a:off x="3239105" y="5643405"/>
            <a:ext cx="3966816" cy="3236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4B79C43-FDC2-4A27-9078-79CAB70534B5}"/>
              </a:ext>
            </a:extLst>
          </p:cNvPr>
          <p:cNvSpPr/>
          <p:nvPr/>
        </p:nvSpPr>
        <p:spPr>
          <a:xfrm>
            <a:off x="3122840" y="2303873"/>
            <a:ext cx="5900215" cy="438577"/>
          </a:xfrm>
          <a:prstGeom prst="rect">
            <a:avLst/>
          </a:prstGeom>
          <a:solidFill>
            <a:srgbClr val="23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C8ABEB8-D321-4FCF-8535-7D11B1DA2ECF}"/>
              </a:ext>
            </a:extLst>
          </p:cNvPr>
          <p:cNvCxnSpPr>
            <a:cxnSpLocks/>
          </p:cNvCxnSpPr>
          <p:nvPr/>
        </p:nvCxnSpPr>
        <p:spPr>
          <a:xfrm flipH="1">
            <a:off x="6053897" y="2728128"/>
            <a:ext cx="295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751CB653-ADF1-4F90-B1E2-F7CAEEFC6F27}"/>
              </a:ext>
            </a:extLst>
          </p:cNvPr>
          <p:cNvSpPr txBox="1"/>
          <p:nvPr/>
        </p:nvSpPr>
        <p:spPr>
          <a:xfrm>
            <a:off x="4162884" y="2355421"/>
            <a:ext cx="72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Tous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9776C3A-F551-4E16-9288-20F9B96FC5CD}"/>
              </a:ext>
            </a:extLst>
          </p:cNvPr>
          <p:cNvSpPr txBox="1"/>
          <p:nvPr/>
        </p:nvSpPr>
        <p:spPr>
          <a:xfrm>
            <a:off x="7017750" y="2347068"/>
            <a:ext cx="119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Sélection</a:t>
            </a:r>
          </a:p>
        </p:txBody>
      </p:sp>
      <p:sp>
        <p:nvSpPr>
          <p:cNvPr id="60" name="Arc plein 59">
            <a:extLst>
              <a:ext uri="{FF2B5EF4-FFF2-40B4-BE49-F238E27FC236}">
                <a16:creationId xmlns:a16="http://schemas.microsoft.com/office/drawing/2014/main" id="{7B45A99C-8089-430D-B078-DEB84C4A9DEF}"/>
              </a:ext>
            </a:extLst>
          </p:cNvPr>
          <p:cNvSpPr/>
          <p:nvPr/>
        </p:nvSpPr>
        <p:spPr>
          <a:xfrm>
            <a:off x="8002638" y="3712585"/>
            <a:ext cx="210377" cy="223968"/>
          </a:xfrm>
          <a:prstGeom prst="blockArc">
            <a:avLst>
              <a:gd name="adj1" fmla="val 10800000"/>
              <a:gd name="adj2" fmla="val 5617106"/>
              <a:gd name="adj3" fmla="val 126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3E88EFC7-D8FD-417D-B863-D192C75B2D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64" y="1993412"/>
            <a:ext cx="323503" cy="323503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E18F9B76-732E-4D80-A706-9EB7BD0C8F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53" y="4308865"/>
            <a:ext cx="323503" cy="323503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A543AE77-555A-43FE-9719-C66A38D251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60" y="4985440"/>
            <a:ext cx="323503" cy="323503"/>
          </a:xfrm>
          <a:prstGeom prst="rect">
            <a:avLst/>
          </a:prstGeom>
        </p:spPr>
      </p:pic>
      <p:sp>
        <p:nvSpPr>
          <p:cNvPr id="64" name="Ellipse 63">
            <a:extLst>
              <a:ext uri="{FF2B5EF4-FFF2-40B4-BE49-F238E27FC236}">
                <a16:creationId xmlns:a16="http://schemas.microsoft.com/office/drawing/2014/main" id="{805C6FFE-E339-4C1D-B9FB-30EA40449A21}"/>
              </a:ext>
            </a:extLst>
          </p:cNvPr>
          <p:cNvSpPr/>
          <p:nvPr/>
        </p:nvSpPr>
        <p:spPr>
          <a:xfrm>
            <a:off x="8357031" y="3675592"/>
            <a:ext cx="300809" cy="3008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Graphique 9" descr="Sablier">
            <a:extLst>
              <a:ext uri="{FF2B5EF4-FFF2-40B4-BE49-F238E27FC236}">
                <a16:creationId xmlns:a16="http://schemas.microsoft.com/office/drawing/2014/main" id="{7E7BF2BC-FA79-4808-8C9D-6995EF82B0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99457" y="3724105"/>
            <a:ext cx="212707" cy="212707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AE6CD7B9-5BB8-4449-B67F-7045BBB0C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915" y="3011403"/>
            <a:ext cx="323503" cy="323503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7A52F3BD-76F7-4BED-81A6-B12926F501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35" y="1995286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2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17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6690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Ecrans de l’application (8)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06" y="1516735"/>
            <a:ext cx="7100206" cy="45339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1B45BB-2BE3-4632-B4F5-D3105DDF0CE5}"/>
              </a:ext>
            </a:extLst>
          </p:cNvPr>
          <p:cNvSpPr/>
          <p:nvPr/>
        </p:nvSpPr>
        <p:spPr>
          <a:xfrm>
            <a:off x="3111352" y="1925290"/>
            <a:ext cx="5911703" cy="3710763"/>
          </a:xfrm>
          <a:prstGeom prst="rect">
            <a:avLst/>
          </a:prstGeom>
          <a:gradFill flip="none" rotWithShape="1">
            <a:gsLst>
              <a:gs pos="0">
                <a:srgbClr val="1F4E79"/>
              </a:gs>
              <a:gs pos="97000">
                <a:schemeClr val="tx1">
                  <a:lumMod val="85000"/>
                  <a:lumOff val="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56B034-75FC-49A7-8D3D-D73C5E9EE27F}"/>
              </a:ext>
            </a:extLst>
          </p:cNvPr>
          <p:cNvSpPr/>
          <p:nvPr/>
        </p:nvSpPr>
        <p:spPr>
          <a:xfrm>
            <a:off x="3111352" y="1925290"/>
            <a:ext cx="5911703" cy="438577"/>
          </a:xfrm>
          <a:prstGeom prst="rect">
            <a:avLst/>
          </a:prstGeom>
          <a:solidFill>
            <a:srgbClr val="23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1" y="2011894"/>
            <a:ext cx="271431" cy="27143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6A2990D-7E6D-4581-AFEA-A25171CADB7C}"/>
              </a:ext>
            </a:extLst>
          </p:cNvPr>
          <p:cNvSpPr txBox="1"/>
          <p:nvPr/>
        </p:nvSpPr>
        <p:spPr>
          <a:xfrm>
            <a:off x="3444962" y="1932631"/>
            <a:ext cx="218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Joueurs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93521CC-DDC4-47A0-827B-F51657202051}"/>
              </a:ext>
            </a:extLst>
          </p:cNvPr>
          <p:cNvSpPr txBox="1"/>
          <p:nvPr/>
        </p:nvSpPr>
        <p:spPr>
          <a:xfrm>
            <a:off x="4223313" y="2629735"/>
            <a:ext cx="234065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Jean-François Ladonne</a:t>
            </a:r>
            <a:endParaRPr lang="fr-FR" sz="1050" dirty="0">
              <a:solidFill>
                <a:schemeClr val="bg1"/>
              </a:solidFill>
            </a:endParaRPr>
          </a:p>
          <a:p>
            <a:r>
              <a:rPr lang="fr-FR" sz="1050" dirty="0">
                <a:solidFill>
                  <a:schemeClr val="bg1"/>
                </a:solidFill>
              </a:rPr>
              <a:t>33 ans</a:t>
            </a:r>
          </a:p>
          <a:p>
            <a:r>
              <a:rPr lang="fr-FR" sz="1050" dirty="0">
                <a:solidFill>
                  <a:schemeClr val="bg1"/>
                </a:solidFill>
              </a:rPr>
              <a:t>Hawks Angers</a:t>
            </a:r>
          </a:p>
          <a:p>
            <a:r>
              <a:rPr lang="fr-FR" sz="1050" dirty="0">
                <a:solidFill>
                  <a:schemeClr val="bg1"/>
                </a:solidFill>
              </a:rPr>
              <a:t>Arrière</a:t>
            </a:r>
          </a:p>
        </p:txBody>
      </p:sp>
      <p:pic>
        <p:nvPicPr>
          <p:cNvPr id="18" name="Picture 2" descr="Résultat de recherche d'images pour &quot;Jean françois ladonne&quot;">
            <a:extLst>
              <a:ext uri="{FF2B5EF4-FFF2-40B4-BE49-F238E27FC236}">
                <a16:creationId xmlns:a16="http://schemas.microsoft.com/office/drawing/2014/main" id="{3544FC54-E81D-4C07-BE35-AE504BCDE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19807"/>
          <a:stretch/>
        </p:blipFill>
        <p:spPr bwMode="auto">
          <a:xfrm>
            <a:off x="3313253" y="2595999"/>
            <a:ext cx="921553" cy="92155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47F7ECC1-8EBB-4A2A-9416-9DA75EAB0E0A}"/>
              </a:ext>
            </a:extLst>
          </p:cNvPr>
          <p:cNvSpPr/>
          <p:nvPr/>
        </p:nvSpPr>
        <p:spPr>
          <a:xfrm>
            <a:off x="3288837" y="2570915"/>
            <a:ext cx="958020" cy="928783"/>
          </a:xfrm>
          <a:prstGeom prst="ellipse">
            <a:avLst/>
          </a:prstGeom>
          <a:noFill/>
          <a:ln w="539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C15D67B-3B22-4836-A474-FC8DAD7C5AF2}"/>
              </a:ext>
            </a:extLst>
          </p:cNvPr>
          <p:cNvSpPr/>
          <p:nvPr/>
        </p:nvSpPr>
        <p:spPr>
          <a:xfrm>
            <a:off x="3289109" y="2570915"/>
            <a:ext cx="962105" cy="928783"/>
          </a:xfrm>
          <a:prstGeom prst="arc">
            <a:avLst>
              <a:gd name="adj1" fmla="val 16200000"/>
              <a:gd name="adj2" fmla="val 12930813"/>
            </a:avLst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 : coins arrondis 2052">
            <a:extLst>
              <a:ext uri="{FF2B5EF4-FFF2-40B4-BE49-F238E27FC236}">
                <a16:creationId xmlns:a16="http://schemas.microsoft.com/office/drawing/2014/main" id="{3F47B451-B1A7-46A2-95AA-D88BCEA2D919}"/>
              </a:ext>
            </a:extLst>
          </p:cNvPr>
          <p:cNvSpPr/>
          <p:nvPr/>
        </p:nvSpPr>
        <p:spPr>
          <a:xfrm>
            <a:off x="3292962" y="3800771"/>
            <a:ext cx="707485" cy="1075698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38">
            <a:extLst>
              <a:ext uri="{FF2B5EF4-FFF2-40B4-BE49-F238E27FC236}">
                <a16:creationId xmlns:a16="http://schemas.microsoft.com/office/drawing/2014/main" id="{B881A64D-EC7D-47FC-9B94-B51E23F23473}"/>
              </a:ext>
            </a:extLst>
          </p:cNvPr>
          <p:cNvSpPr/>
          <p:nvPr/>
        </p:nvSpPr>
        <p:spPr>
          <a:xfrm>
            <a:off x="4107783" y="3800771"/>
            <a:ext cx="707485" cy="1075698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39">
            <a:extLst>
              <a:ext uri="{FF2B5EF4-FFF2-40B4-BE49-F238E27FC236}">
                <a16:creationId xmlns:a16="http://schemas.microsoft.com/office/drawing/2014/main" id="{5657190D-D1E1-42CF-B87D-976DF1557E6B}"/>
              </a:ext>
            </a:extLst>
          </p:cNvPr>
          <p:cNvSpPr/>
          <p:nvPr/>
        </p:nvSpPr>
        <p:spPr>
          <a:xfrm>
            <a:off x="4922604" y="3800771"/>
            <a:ext cx="707485" cy="1075698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40">
            <a:extLst>
              <a:ext uri="{FF2B5EF4-FFF2-40B4-BE49-F238E27FC236}">
                <a16:creationId xmlns:a16="http://schemas.microsoft.com/office/drawing/2014/main" id="{EB77CF10-ADCC-4DCA-9623-C00A971DC908}"/>
              </a:ext>
            </a:extLst>
          </p:cNvPr>
          <p:cNvSpPr/>
          <p:nvPr/>
        </p:nvSpPr>
        <p:spPr>
          <a:xfrm>
            <a:off x="5733636" y="3800771"/>
            <a:ext cx="707485" cy="1075698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41">
            <a:extLst>
              <a:ext uri="{FF2B5EF4-FFF2-40B4-BE49-F238E27FC236}">
                <a16:creationId xmlns:a16="http://schemas.microsoft.com/office/drawing/2014/main" id="{69D69C83-2176-44A0-BB7D-C139424EDA75}"/>
              </a:ext>
            </a:extLst>
          </p:cNvPr>
          <p:cNvSpPr/>
          <p:nvPr/>
        </p:nvSpPr>
        <p:spPr>
          <a:xfrm>
            <a:off x="6543675" y="3800771"/>
            <a:ext cx="707485" cy="1075698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42">
            <a:extLst>
              <a:ext uri="{FF2B5EF4-FFF2-40B4-BE49-F238E27FC236}">
                <a16:creationId xmlns:a16="http://schemas.microsoft.com/office/drawing/2014/main" id="{37057B47-A5E9-4BBC-B48E-E92137835CC9}"/>
              </a:ext>
            </a:extLst>
          </p:cNvPr>
          <p:cNvSpPr/>
          <p:nvPr/>
        </p:nvSpPr>
        <p:spPr>
          <a:xfrm>
            <a:off x="7360020" y="3800771"/>
            <a:ext cx="707485" cy="1075698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43">
            <a:extLst>
              <a:ext uri="{FF2B5EF4-FFF2-40B4-BE49-F238E27FC236}">
                <a16:creationId xmlns:a16="http://schemas.microsoft.com/office/drawing/2014/main" id="{5BE46676-28C2-4336-92BF-157780FE17D6}"/>
              </a:ext>
            </a:extLst>
          </p:cNvPr>
          <p:cNvSpPr/>
          <p:nvPr/>
        </p:nvSpPr>
        <p:spPr>
          <a:xfrm>
            <a:off x="8176365" y="3800770"/>
            <a:ext cx="707485" cy="1075698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8F8B5378-2F5C-4C0D-A2C4-0D62D51A30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48" y="3846595"/>
            <a:ext cx="458865" cy="45886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45000389-8662-4565-B2B9-5D20D2D9EB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445" y="3893858"/>
            <a:ext cx="343323" cy="34332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8FECE1EC-A964-45F2-A19A-739F58A4734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93" y="3887718"/>
            <a:ext cx="373505" cy="373505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1FFAA3B2-BEE1-4CD6-B4AA-7C16C68BEA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28" y="3890830"/>
            <a:ext cx="370393" cy="370393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55BB522-8B85-4802-9B16-FE32C61B41A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945" y="3833679"/>
            <a:ext cx="463683" cy="463683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DB7D2DA6-4A2A-4A72-9214-FF7DABA8D1C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78" y="3827392"/>
            <a:ext cx="486862" cy="486862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50619C8E-A3B0-4974-8D7B-A0280E8A69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00" y="3614924"/>
            <a:ext cx="964735" cy="964735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56EC512-C766-451B-A698-A92005811C49}"/>
              </a:ext>
            </a:extLst>
          </p:cNvPr>
          <p:cNvSpPr txBox="1"/>
          <p:nvPr/>
        </p:nvSpPr>
        <p:spPr>
          <a:xfrm>
            <a:off x="3292962" y="4304886"/>
            <a:ext cx="70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23,1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Km/h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27584D-E38E-4C0A-8838-5C0AAA2FB66F}"/>
              </a:ext>
            </a:extLst>
          </p:cNvPr>
          <p:cNvSpPr txBox="1"/>
          <p:nvPr/>
        </p:nvSpPr>
        <p:spPr>
          <a:xfrm>
            <a:off x="4110715" y="4316195"/>
            <a:ext cx="70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9863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m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3FC5039-0601-400B-AE02-8342C9C5DE79}"/>
              </a:ext>
            </a:extLst>
          </p:cNvPr>
          <p:cNvSpPr txBox="1"/>
          <p:nvPr/>
        </p:nvSpPr>
        <p:spPr>
          <a:xfrm>
            <a:off x="4925492" y="4324702"/>
            <a:ext cx="705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00:19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7E0CDEF-F454-42E9-ABE3-B5324012A656}"/>
              </a:ext>
            </a:extLst>
          </p:cNvPr>
          <p:cNvSpPr txBox="1"/>
          <p:nvPr/>
        </p:nvSpPr>
        <p:spPr>
          <a:xfrm>
            <a:off x="5743245" y="4336011"/>
            <a:ext cx="70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119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bpm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A95244-C438-48C6-BF90-C552E6F25D2D}"/>
              </a:ext>
            </a:extLst>
          </p:cNvPr>
          <p:cNvSpPr txBox="1"/>
          <p:nvPr/>
        </p:nvSpPr>
        <p:spPr>
          <a:xfrm>
            <a:off x="6549981" y="4338658"/>
            <a:ext cx="70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36,1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°C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4F9B325-B438-4416-9FF9-9DE398E7ABB8}"/>
              </a:ext>
            </a:extLst>
          </p:cNvPr>
          <p:cNvSpPr txBox="1"/>
          <p:nvPr/>
        </p:nvSpPr>
        <p:spPr>
          <a:xfrm>
            <a:off x="7364758" y="4347165"/>
            <a:ext cx="70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80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kJ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DC98FC8-6191-41FD-997C-B305AFC0E0E7}"/>
              </a:ext>
            </a:extLst>
          </p:cNvPr>
          <p:cNvSpPr txBox="1"/>
          <p:nvPr/>
        </p:nvSpPr>
        <p:spPr>
          <a:xfrm>
            <a:off x="8182511" y="4358474"/>
            <a:ext cx="70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/>
              </a:rPr>
              <a:t>1630</a:t>
            </a:r>
          </a:p>
          <a:p>
            <a:pPr algn="ctr"/>
            <a:r>
              <a:rPr lang="en-US" sz="1000" dirty="0" err="1">
                <a:solidFill>
                  <a:schemeClr val="bg1"/>
                </a:solidFill>
                <a:latin typeface="Roboto"/>
              </a:rPr>
              <a:t>kCal</a:t>
            </a:r>
            <a:endParaRPr lang="en-US" sz="1000" dirty="0">
              <a:solidFill>
                <a:schemeClr val="bg1"/>
              </a:solidFill>
              <a:latin typeface="Roboto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8C258AC-13D1-4C0A-99A4-C958996C1C57}"/>
              </a:ext>
            </a:extLst>
          </p:cNvPr>
          <p:cNvCxnSpPr/>
          <p:nvPr/>
        </p:nvCxnSpPr>
        <p:spPr>
          <a:xfrm>
            <a:off x="3444962" y="4261223"/>
            <a:ext cx="377738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A7F86F47-1AB4-4BFF-8C6B-998ED9A3F880}"/>
              </a:ext>
            </a:extLst>
          </p:cNvPr>
          <p:cNvCxnSpPr/>
          <p:nvPr/>
        </p:nvCxnSpPr>
        <p:spPr>
          <a:xfrm>
            <a:off x="4268983" y="4279486"/>
            <a:ext cx="377738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5E7FE59-53FC-4E6F-9B2B-DF97D40D825F}"/>
              </a:ext>
            </a:extLst>
          </p:cNvPr>
          <p:cNvCxnSpPr/>
          <p:nvPr/>
        </p:nvCxnSpPr>
        <p:spPr>
          <a:xfrm>
            <a:off x="5075181" y="4279099"/>
            <a:ext cx="377738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DFF2263-5934-4442-AD1D-075B7D1CF0D4}"/>
              </a:ext>
            </a:extLst>
          </p:cNvPr>
          <p:cNvCxnSpPr/>
          <p:nvPr/>
        </p:nvCxnSpPr>
        <p:spPr>
          <a:xfrm>
            <a:off x="5899202" y="4297362"/>
            <a:ext cx="377738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9AA36CE-C9D4-4674-935B-AAC5F8631BAB}"/>
              </a:ext>
            </a:extLst>
          </p:cNvPr>
          <p:cNvCxnSpPr/>
          <p:nvPr/>
        </p:nvCxnSpPr>
        <p:spPr>
          <a:xfrm>
            <a:off x="6694683" y="4305460"/>
            <a:ext cx="377738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60443C2-728A-4373-B85E-49ABB2834FDE}"/>
              </a:ext>
            </a:extLst>
          </p:cNvPr>
          <p:cNvCxnSpPr/>
          <p:nvPr/>
        </p:nvCxnSpPr>
        <p:spPr>
          <a:xfrm>
            <a:off x="7532631" y="4305073"/>
            <a:ext cx="377738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55C0A03-6074-4457-B707-F16A1378E5EE}"/>
              </a:ext>
            </a:extLst>
          </p:cNvPr>
          <p:cNvCxnSpPr/>
          <p:nvPr/>
        </p:nvCxnSpPr>
        <p:spPr>
          <a:xfrm>
            <a:off x="8356652" y="4323336"/>
            <a:ext cx="377738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81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18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6690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4785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B1E70A33-28A6-4149-A8A6-C178EF3FB7AE}"/>
              </a:ext>
            </a:extLst>
          </p:cNvPr>
          <p:cNvSpPr txBox="1"/>
          <p:nvPr/>
        </p:nvSpPr>
        <p:spPr>
          <a:xfrm>
            <a:off x="842441" y="471099"/>
            <a:ext cx="8257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Track&amp;Roll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703A80-03C2-486F-B7B2-C2E629FD0262}"/>
              </a:ext>
            </a:extLst>
          </p:cNvPr>
          <p:cNvSpPr txBox="1"/>
          <p:nvPr/>
        </p:nvSpPr>
        <p:spPr>
          <a:xfrm>
            <a:off x="842441" y="1730075"/>
            <a:ext cx="82573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L’Equipe</a:t>
            </a:r>
          </a:p>
          <a:p>
            <a:pPr algn="ctr"/>
            <a:endParaRPr lang="fr-FR" sz="4000" b="1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du projet</a:t>
            </a:r>
            <a:r>
              <a:rPr lang="fr-F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fr-FR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Recherches et travaux réalisés</a:t>
            </a:r>
          </a:p>
          <a:p>
            <a:endParaRPr lang="fr-FR" sz="4000" b="1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</a:t>
            </a:r>
            <a:r>
              <a:rPr lang="fr-FR" sz="4000" b="1" dirty="0" err="1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fr-FR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sportive</a:t>
            </a:r>
            <a:r>
              <a:rPr lang="fr-F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haut niveau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2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473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77838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B1E70A33-28A6-4149-A8A6-C178EF3FB7AE}"/>
              </a:ext>
            </a:extLst>
          </p:cNvPr>
          <p:cNvSpPr txBox="1"/>
          <p:nvPr/>
        </p:nvSpPr>
        <p:spPr>
          <a:xfrm>
            <a:off x="5871641" y="3525528"/>
            <a:ext cx="8257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Track&amp;Roll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3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473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L’Equipe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85" y="4019578"/>
            <a:ext cx="952500" cy="95250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3317708" y="3155728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Objets connectés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282444" y="3162344"/>
            <a:ext cx="247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Systèmes embarqués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755657" y="5461178"/>
            <a:ext cx="131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Biomédical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424852" y="5461178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Logiciel et données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227320" y="2067044"/>
            <a:ext cx="214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154E79"/>
                </a:solidFill>
              </a:rPr>
              <a:t>PLURIDISCIPLINAIRE</a:t>
            </a:r>
          </a:p>
        </p:txBody>
      </p:sp>
    </p:spTree>
    <p:extLst>
      <p:ext uri="{BB962C8B-B14F-4D97-AF65-F5344CB8AC3E}">
        <p14:creationId xmlns:p14="http://schemas.microsoft.com/office/powerpoint/2010/main" val="330213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B1E70A33-28A6-4149-A8A6-C178EF3FB7AE}"/>
              </a:ext>
            </a:extLst>
          </p:cNvPr>
          <p:cNvSpPr txBox="1"/>
          <p:nvPr/>
        </p:nvSpPr>
        <p:spPr>
          <a:xfrm>
            <a:off x="842441" y="471099"/>
            <a:ext cx="8257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Track&amp;Roll</a:t>
            </a:r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4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6369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du projet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031" y="2145268"/>
            <a:ext cx="355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Geoffroy Tijou (Porteur du projet)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1" y="2742219"/>
            <a:ext cx="2861310" cy="286131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598020" y="2734756"/>
            <a:ext cx="7337723" cy="2862322"/>
          </a:xfrm>
          <a:prstGeom prst="rect">
            <a:avLst/>
          </a:prstGeom>
          <a:noFill/>
          <a:ln>
            <a:solidFill>
              <a:srgbClr val="CC3232"/>
            </a:solidFill>
          </a:ln>
        </p:spPr>
        <p:txBody>
          <a:bodyPr wrap="square" rtlCol="0">
            <a:spAutoFit/>
          </a:bodyPr>
          <a:lstStyle/>
          <a:p>
            <a:endParaRPr lang="fr-FR" b="1" dirty="0">
              <a:solidFill>
                <a:srgbClr val="154E79"/>
              </a:solidFill>
            </a:endParaRPr>
          </a:p>
          <a:p>
            <a:pPr algn="ctr"/>
            <a:endParaRPr lang="fr-FR" b="1" dirty="0">
              <a:solidFill>
                <a:srgbClr val="154E79"/>
              </a:solidFill>
            </a:endParaRPr>
          </a:p>
          <a:p>
            <a:pPr algn="ctr"/>
            <a:endParaRPr lang="fr-FR" b="1" dirty="0">
              <a:solidFill>
                <a:srgbClr val="154E79"/>
              </a:solidFill>
            </a:endParaRPr>
          </a:p>
          <a:p>
            <a:pPr algn="ctr"/>
            <a:r>
              <a:rPr lang="fr-FR" b="1" dirty="0">
                <a:solidFill>
                  <a:srgbClr val="154E79"/>
                </a:solidFill>
              </a:rPr>
              <a:t>Entraineur des Hawks d’Angers et </a:t>
            </a:r>
          </a:p>
          <a:p>
            <a:pPr algn="ctr"/>
            <a:r>
              <a:rPr lang="fr-FR" b="1" dirty="0">
                <a:solidFill>
                  <a:srgbClr val="154E79"/>
                </a:solidFill>
              </a:rPr>
              <a:t>de l’équipe de France de Roller-Hockey</a:t>
            </a:r>
          </a:p>
          <a:p>
            <a:pPr algn="ctr"/>
            <a:endParaRPr lang="fr-FR" b="1" dirty="0">
              <a:solidFill>
                <a:srgbClr val="154E79"/>
              </a:solidFill>
            </a:endParaRPr>
          </a:p>
          <a:p>
            <a:pPr algn="ctr"/>
            <a:endParaRPr lang="fr-FR" b="1" dirty="0">
              <a:solidFill>
                <a:srgbClr val="154E79"/>
              </a:solidFill>
            </a:endParaRPr>
          </a:p>
          <a:p>
            <a:pPr algn="ctr"/>
            <a:r>
              <a:rPr lang="fr-FR" b="1" dirty="0">
                <a:solidFill>
                  <a:srgbClr val="154E79"/>
                </a:solidFill>
              </a:rPr>
              <a:t>Conseiller d'animation sportive à la Direction départementale </a:t>
            </a:r>
          </a:p>
          <a:p>
            <a:pPr algn="ctr"/>
            <a:r>
              <a:rPr lang="fr-FR" b="1" dirty="0">
                <a:solidFill>
                  <a:srgbClr val="154E79"/>
                </a:solidFill>
              </a:rPr>
              <a:t>de la cohésion sociale 49</a:t>
            </a:r>
          </a:p>
          <a:p>
            <a:pPr algn="ctr"/>
            <a:endParaRPr lang="fr-FR" b="1" dirty="0">
              <a:solidFill>
                <a:srgbClr val="15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8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5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6736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préparées (1)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88518" y="2024567"/>
            <a:ext cx="40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Quelles mesures physiologiques ?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685409" y="2024567"/>
            <a:ext cx="285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Quels capteurs/modules ?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188518" y="2584580"/>
            <a:ext cx="365407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1400" dirty="0"/>
              <a:t>Vitesse (Moyenne/Instantanée)</a:t>
            </a:r>
          </a:p>
          <a:p>
            <a:pPr fontAlgn="base"/>
            <a:r>
              <a:rPr lang="fr-FR" sz="1400" dirty="0"/>
              <a:t>Accélération</a:t>
            </a:r>
          </a:p>
          <a:p>
            <a:pPr fontAlgn="base"/>
            <a:r>
              <a:rPr lang="fr-FR" sz="1400" dirty="0"/>
              <a:t>Position sur le terrain</a:t>
            </a:r>
          </a:p>
          <a:p>
            <a:pPr fontAlgn="base"/>
            <a:r>
              <a:rPr lang="fr-FR" sz="1400" dirty="0"/>
              <a:t>Distance parcourue</a:t>
            </a:r>
          </a:p>
          <a:p>
            <a:pPr fontAlgn="base"/>
            <a:r>
              <a:rPr lang="fr-FR" sz="1400" dirty="0"/>
              <a:t>Energie dépensée</a:t>
            </a:r>
          </a:p>
          <a:p>
            <a:pPr fontAlgn="base"/>
            <a:r>
              <a:rPr lang="fr-FR" sz="1400" dirty="0"/>
              <a:t>Puissance développée</a:t>
            </a:r>
          </a:p>
          <a:p>
            <a:pPr fontAlgn="base"/>
            <a:r>
              <a:rPr lang="fr-FR" sz="1400" dirty="0"/>
              <a:t>Impact des chocs</a:t>
            </a:r>
          </a:p>
          <a:p>
            <a:pPr fontAlgn="base"/>
            <a:r>
              <a:rPr lang="fr-FR" sz="1400" dirty="0"/>
              <a:t>Durée/Fréquence de l’effort</a:t>
            </a:r>
          </a:p>
          <a:p>
            <a:pPr fontAlgn="base"/>
            <a:r>
              <a:rPr lang="fr-FR" sz="1400" dirty="0"/>
              <a:t>Fréquence cardiaque</a:t>
            </a:r>
          </a:p>
          <a:p>
            <a:pPr fontAlgn="base"/>
            <a:r>
              <a:rPr lang="fr-FR" sz="1400" dirty="0"/>
              <a:t>Calories brûlées</a:t>
            </a:r>
          </a:p>
          <a:p>
            <a:pPr fontAlgn="base"/>
            <a:r>
              <a:rPr lang="fr-FR" sz="1400" dirty="0"/>
              <a:t>Fréquence respiratoire</a:t>
            </a:r>
          </a:p>
          <a:p>
            <a:pPr fontAlgn="base"/>
            <a:r>
              <a:rPr lang="fr-FR" sz="1400" dirty="0"/>
              <a:t>Température</a:t>
            </a:r>
          </a:p>
          <a:p>
            <a:pPr fontAlgn="base"/>
            <a:r>
              <a:rPr lang="fr-FR" sz="1400" dirty="0"/>
              <a:t>Niveau de fatigue / récupération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685408" y="2584580"/>
            <a:ext cx="34366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1400" dirty="0"/>
              <a:t>Module capture de données (capteurs existants : </a:t>
            </a:r>
            <a:r>
              <a:rPr lang="fr-FR" sz="1400" dirty="0" err="1"/>
              <a:t>Arduino</a:t>
            </a:r>
            <a:r>
              <a:rPr lang="fr-FR" sz="1400" dirty="0"/>
              <a:t>/</a:t>
            </a:r>
            <a:r>
              <a:rPr lang="fr-FR" sz="1400" dirty="0" err="1"/>
              <a:t>Raspberry</a:t>
            </a:r>
            <a:r>
              <a:rPr lang="fr-FR" sz="1400" dirty="0"/>
              <a:t>)</a:t>
            </a:r>
          </a:p>
          <a:p>
            <a:pPr fontAlgn="base"/>
            <a:endParaRPr lang="fr-FR" sz="1400" dirty="0"/>
          </a:p>
          <a:p>
            <a:pPr fontAlgn="base"/>
            <a:r>
              <a:rPr lang="fr-FR" sz="1400" dirty="0"/>
              <a:t>Module émission de données</a:t>
            </a:r>
          </a:p>
          <a:p>
            <a:pPr fontAlgn="base"/>
            <a:endParaRPr lang="fr-FR" sz="1400" dirty="0"/>
          </a:p>
          <a:p>
            <a:pPr fontAlgn="base"/>
            <a:r>
              <a:rPr lang="fr-FR" sz="1400" dirty="0"/>
              <a:t>Module interprétation des données (Android/ </a:t>
            </a:r>
            <a:r>
              <a:rPr lang="fr-FR" sz="1400" dirty="0" err="1"/>
              <a:t>iOS</a:t>
            </a:r>
            <a:r>
              <a:rPr lang="fr-FR" sz="1400" dirty="0"/>
              <a:t>/Windows ?)</a:t>
            </a:r>
          </a:p>
          <a:p>
            <a:pPr fontAlgn="base"/>
            <a:endParaRPr lang="fr-FR" sz="1400" dirty="0"/>
          </a:p>
          <a:p>
            <a:pPr fontAlgn="base"/>
            <a:r>
              <a:rPr lang="fr-FR" sz="1400" dirty="0"/>
              <a:t>Module stockage de données (Base de données… ?)</a:t>
            </a:r>
          </a:p>
          <a:p>
            <a:pPr fontAlgn="base"/>
            <a:endParaRPr lang="fr-FR" sz="1400" dirty="0"/>
          </a:p>
          <a:p>
            <a:pPr fontAlgn="base"/>
            <a:r>
              <a:rPr lang="fr-FR" sz="1400" dirty="0"/>
              <a:t>Module restitution de données (Android/</a:t>
            </a:r>
            <a:r>
              <a:rPr lang="fr-FR" sz="1400" dirty="0" err="1"/>
              <a:t>iOS</a:t>
            </a:r>
            <a:r>
              <a:rPr lang="fr-FR" sz="1400" dirty="0"/>
              <a:t>/Windows ? Fiche d’activité papier ?</a:t>
            </a:r>
          </a:p>
          <a:p>
            <a:pPr fontAlgn="base"/>
            <a:br>
              <a:rPr lang="fr-FR" sz="1400" dirty="0"/>
            </a:br>
            <a:r>
              <a:rPr lang="fr-FR" sz="1400" dirty="0"/>
              <a:t>Comment l'entraîneur se déplace-t-il pendant les matchs ? Où se place-t-il par rapport au terrain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840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6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6736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préparées (2)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23199" y="2024567"/>
            <a:ext cx="40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Quelles IHM ?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620090" y="2024567"/>
            <a:ext cx="3287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Quelles données stockées ?</a:t>
            </a:r>
          </a:p>
          <a:p>
            <a:br>
              <a:rPr lang="fr-FR" dirty="0"/>
            </a:br>
            <a:endParaRPr lang="fr-FR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03649" y="2593910"/>
            <a:ext cx="3032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1400" dirty="0"/>
              <a:t>Application Android ?</a:t>
            </a:r>
          </a:p>
          <a:p>
            <a:pPr fontAlgn="base"/>
            <a:endParaRPr lang="fr-FR" sz="1400" dirty="0"/>
          </a:p>
          <a:p>
            <a:pPr fontAlgn="base"/>
            <a:r>
              <a:rPr lang="fr-FR" sz="1400" dirty="0"/>
              <a:t>Ecran/Boutons de configuration ?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620090" y="2593910"/>
            <a:ext cx="33703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1400" dirty="0"/>
              <a:t>Toutes les données physiologiques ?</a:t>
            </a:r>
          </a:p>
          <a:p>
            <a:pPr fontAlgn="base"/>
            <a:endParaRPr lang="fr-FR" sz="1400" dirty="0"/>
          </a:p>
          <a:p>
            <a:pPr fontAlgn="base"/>
            <a:r>
              <a:rPr lang="fr-FR" sz="1400" dirty="0"/>
              <a:t>Nom/Prénom/Age… fiche joueur personnelle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745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7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6736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préparées (3)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116584" y="2024567"/>
            <a:ext cx="28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Quels types de comptes ?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084927" y="2024567"/>
            <a:ext cx="223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 intégration ?</a:t>
            </a:r>
            <a:b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797535" y="1994992"/>
            <a:ext cx="328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Quelles contraintes ?</a:t>
            </a:r>
            <a:b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>
              <a:solidFill>
                <a:srgbClr val="CC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16584" y="2670898"/>
            <a:ext cx="28703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Comptes utilisateurs pour chaque joueur (historique personnel) ? </a:t>
            </a:r>
          </a:p>
          <a:p>
            <a:endParaRPr lang="fr-FR" sz="1400" dirty="0"/>
          </a:p>
          <a:p>
            <a:r>
              <a:rPr lang="fr-FR" sz="1400" dirty="0"/>
              <a:t>Par équipe (historique global) ? </a:t>
            </a:r>
          </a:p>
          <a:p>
            <a:endParaRPr lang="fr-FR" sz="1400" dirty="0"/>
          </a:p>
          <a:p>
            <a:r>
              <a:rPr lang="fr-FR" sz="1400" dirty="0"/>
              <a:t>Pour un seul manager (tous les historiques) 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084927" y="2670898"/>
            <a:ext cx="28902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1400" dirty="0"/>
              <a:t>Dans le dos</a:t>
            </a:r>
          </a:p>
          <a:p>
            <a:pPr fontAlgn="base"/>
            <a:endParaRPr lang="fr-FR" sz="1400" dirty="0"/>
          </a:p>
          <a:p>
            <a:pPr fontAlgn="base"/>
            <a:r>
              <a:rPr lang="fr-FR" sz="1400" dirty="0"/>
              <a:t>Dans la chaussette</a:t>
            </a:r>
          </a:p>
          <a:p>
            <a:pPr fontAlgn="base"/>
            <a:r>
              <a:rPr lang="fr-FR" sz="1400" dirty="0"/>
              <a:t> </a:t>
            </a:r>
          </a:p>
          <a:p>
            <a:pPr fontAlgn="base"/>
            <a:r>
              <a:rPr lang="fr-FR" sz="1400" dirty="0"/>
              <a:t>Brassard </a:t>
            </a:r>
          </a:p>
          <a:p>
            <a:pPr fontAlgn="base"/>
            <a:endParaRPr lang="fr-FR" sz="1400" dirty="0"/>
          </a:p>
          <a:p>
            <a:pPr fontAlgn="base"/>
            <a:r>
              <a:rPr lang="fr-FR" sz="1400" dirty="0"/>
              <a:t>Ceinture pectorale</a:t>
            </a:r>
          </a:p>
          <a:p>
            <a:pPr fontAlgn="base"/>
            <a:endParaRPr lang="fr-FR" sz="1400" dirty="0"/>
          </a:p>
          <a:p>
            <a:pPr fontAlgn="base"/>
            <a:r>
              <a:rPr lang="fr-FR" sz="1400" dirty="0"/>
              <a:t>Sur le casque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75735" y="2670898"/>
            <a:ext cx="2720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1400" dirty="0"/>
              <a:t>Autonomie → Durée de l'entraînement</a:t>
            </a:r>
          </a:p>
          <a:p>
            <a:pPr fontAlgn="base"/>
            <a:r>
              <a:rPr lang="fr-FR" sz="1400" dirty="0"/>
              <a:t>Étanchéité </a:t>
            </a:r>
          </a:p>
          <a:p>
            <a:pPr fontAlgn="base"/>
            <a:r>
              <a:rPr lang="fr-FR" sz="1400" dirty="0"/>
              <a:t>Résistance</a:t>
            </a:r>
          </a:p>
          <a:p>
            <a:pPr fontAlgn="base"/>
            <a:r>
              <a:rPr lang="fr-FR" sz="1400" dirty="0"/>
              <a:t>Facile à recharger </a:t>
            </a:r>
          </a:p>
          <a:p>
            <a:pPr fontAlgn="base"/>
            <a:r>
              <a:rPr lang="fr-FR" sz="1400" dirty="0"/>
              <a:t>Interrupteur pour allumer et éteindre </a:t>
            </a:r>
          </a:p>
          <a:p>
            <a:pPr fontAlgn="base"/>
            <a:r>
              <a:rPr lang="fr-FR" sz="1400" dirty="0"/>
              <a:t>Taille </a:t>
            </a:r>
          </a:p>
          <a:p>
            <a:pPr fontAlgn="base"/>
            <a:r>
              <a:rPr lang="fr-FR" sz="1400" dirty="0"/>
              <a:t>Positionnement sur le joueurs</a:t>
            </a:r>
          </a:p>
        </p:txBody>
      </p:sp>
    </p:spTree>
    <p:extLst>
      <p:ext uri="{BB962C8B-B14F-4D97-AF65-F5344CB8AC3E}">
        <p14:creationId xmlns:p14="http://schemas.microsoft.com/office/powerpoint/2010/main" val="185016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8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5957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Travaux et Recherches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262179" y="254624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09" y="3237636"/>
            <a:ext cx="952500" cy="9525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12" y="3237636"/>
            <a:ext cx="952500" cy="9525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069232" y="2407738"/>
            <a:ext cx="21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Capteurs intégrés </a:t>
            </a:r>
          </a:p>
          <a:p>
            <a:r>
              <a:rPr lang="fr-FR" dirty="0">
                <a:solidFill>
                  <a:srgbClr val="CC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les joueurs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85860" y="3237636"/>
            <a:ext cx="952500" cy="9525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729" y="2529345"/>
            <a:ext cx="403118" cy="40311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97" y="2583164"/>
            <a:ext cx="295481" cy="2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1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FFB0F582-2792-49AB-BA7A-686E9EBACBF4}"/>
              </a:ext>
            </a:extLst>
          </p:cNvPr>
          <p:cNvSpPr/>
          <p:nvPr/>
        </p:nvSpPr>
        <p:spPr>
          <a:xfrm rot="3259439">
            <a:off x="-731304" y="-1769270"/>
            <a:ext cx="1778635" cy="4346575"/>
          </a:xfrm>
          <a:prstGeom prst="flowChartDelay">
            <a:avLst/>
          </a:prstGeom>
          <a:noFill/>
          <a:ln w="57150">
            <a:solidFill>
              <a:srgbClr val="CC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111C06CA-8B76-45C8-B58D-46FFB0B70AB4}"/>
              </a:ext>
            </a:extLst>
          </p:cNvPr>
          <p:cNvSpPr/>
          <p:nvPr/>
        </p:nvSpPr>
        <p:spPr>
          <a:xfrm rot="2966814">
            <a:off x="-912279" y="-1874680"/>
            <a:ext cx="1778635" cy="4346575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89DF46-50D9-4648-9880-520F728EA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23" y="50957"/>
            <a:ext cx="1225393" cy="1225393"/>
          </a:xfrm>
          <a:prstGeom prst="rect">
            <a:avLst/>
          </a:prstGeom>
        </p:spPr>
      </p:pic>
      <p:sp>
        <p:nvSpPr>
          <p:cNvPr id="9" name="Organigramme : Délai 8">
            <a:extLst>
              <a:ext uri="{FF2B5EF4-FFF2-40B4-BE49-F238E27FC236}">
                <a16:creationId xmlns:a16="http://schemas.microsoft.com/office/drawing/2014/main" id="{5CF30D1B-5978-4F03-A862-353024346AE0}"/>
              </a:ext>
            </a:extLst>
          </p:cNvPr>
          <p:cNvSpPr/>
          <p:nvPr/>
        </p:nvSpPr>
        <p:spPr>
          <a:xfrm rot="14121151">
            <a:off x="11872424" y="5028216"/>
            <a:ext cx="1008258" cy="2672966"/>
          </a:xfrm>
          <a:prstGeom prst="flowChartDelay">
            <a:avLst/>
          </a:prstGeom>
          <a:noFill/>
          <a:ln w="57150">
            <a:solidFill>
              <a:srgbClr val="15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4C2F7-8BE0-4DCE-A1DD-3807452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109" y="6356350"/>
            <a:ext cx="594023" cy="501650"/>
          </a:xfrm>
        </p:spPr>
        <p:txBody>
          <a:bodyPr/>
          <a:lstStyle/>
          <a:p>
            <a:pPr algn="ctr"/>
            <a:fld id="{774F2041-3E36-4D52-8011-2C9618D6D920}" type="slidenum">
              <a:rPr lang="fr-FR" sz="2000" b="1" smtClean="0">
                <a:solidFill>
                  <a:srgbClr val="CC3232"/>
                </a:solidFill>
              </a:rPr>
              <a:pPr algn="ctr"/>
              <a:t>9</a:t>
            </a:fld>
            <a:endParaRPr lang="fr-FR" sz="2000" b="1" dirty="0">
              <a:solidFill>
                <a:srgbClr val="CC323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C4B5C3-5313-4FA7-B90A-B3124CE2EAD7}"/>
              </a:ext>
            </a:extLst>
          </p:cNvPr>
          <p:cNvSpPr txBox="1"/>
          <p:nvPr/>
        </p:nvSpPr>
        <p:spPr>
          <a:xfrm>
            <a:off x="1688781" y="350398"/>
            <a:ext cx="5897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15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 du terrain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51" y="1276350"/>
            <a:ext cx="9618773" cy="551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13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668</Words>
  <Application>Microsoft Office PowerPoint</Application>
  <PresentationFormat>Grand écran</PresentationFormat>
  <Paragraphs>351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Champagne &amp; Limousines</vt:lpstr>
      <vt:lpstr>Roboto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DE POUILLY</dc:creator>
  <cp:lastModifiedBy>Antoine DE POUILLY</cp:lastModifiedBy>
  <cp:revision>45</cp:revision>
  <dcterms:created xsi:type="dcterms:W3CDTF">2017-09-20T12:02:56Z</dcterms:created>
  <dcterms:modified xsi:type="dcterms:W3CDTF">2017-09-29T07:46:19Z</dcterms:modified>
</cp:coreProperties>
</file>