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9"/>
    <a:srgbClr val="CC3232"/>
    <a:srgbClr val="FFFFFF"/>
    <a:srgbClr val="0072C6"/>
    <a:srgbClr val="172984"/>
    <a:srgbClr val="172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02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70E2-ADAE-413A-9E76-D8D8862020E5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415C-B9C8-4C36-8630-CD4BD4C77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6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B94ED-6F23-4DBC-BD03-E820DBE8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AD481-0ADC-44C3-8359-F75D4172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250B2-95B2-423C-972D-F6B61A07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2D58-5F86-4207-8986-743A26B92377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0BACA-E323-4F1B-9C61-8D2AAA7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2266E-EEFE-4E08-8AD2-DED2232C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EFBA3-8E17-4D72-B54D-30A9107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C9433-47CB-449C-B094-643341A9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58737-A302-4987-98A2-6C414C8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70C-D8A0-421E-AC51-002A79AB4C47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72AFA-4031-4282-8AA6-C2EB963B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F66B5-978E-423D-8ED9-EBE3A108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971349-7ECC-4747-AB64-D64D27D8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B81C9-1C00-4D31-B89F-8233D123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A9F44-E275-4A22-BFD1-C9D611C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872B-E5D7-42F9-98F8-AC0BDF61BFDA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C671A-A8AA-4038-BEED-E575F44F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A9B5B-4E5C-42C2-8AB3-B5741379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EBFC8-DEA3-45D0-9C18-BE717DB8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F091E-1B63-48AD-B536-98E6F27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B9DAB-BADC-4BF2-93A3-EE1A003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9727-DAD3-4045-9256-E2C651E7AC70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136E7-3BF9-4700-B009-3749AB91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E04FA-DD3B-4446-A2D8-A5E5C1E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B4467-0BBF-4B19-A652-3BB3BB8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F3265-C093-4DB2-B849-3ED28388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ED95B-BAE9-4A08-9F43-9CB83425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7394-7FC0-427C-8FD5-2542E869EF8B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F19F5-CA1C-44D4-9114-1ABAB7A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FF44E-C1EC-4089-910A-903C008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07DD-2898-4ECE-B87E-5220D160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D2710-981D-4718-9EF7-0EDD145F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8998D3-87AF-4354-B389-3D761C63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42286-24CF-479D-BD08-F9FCCD86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3211-15A0-47FF-9BEF-229335D368BE}" type="datetime1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24D39-30D6-4F7F-9E2E-9E7D074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181562-A9BE-40E7-93DA-69325B5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EA586-C669-4EAD-8FE2-7392BDA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589EF-BE7D-4A81-8A00-04362950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F4A6F2-8BEF-4A27-82C9-67A26D95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EEBBB0-F7C9-4CCE-9985-1D75C1BE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E860E3-2956-41C8-AAA6-5680D9C4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EE7FD-1BA0-419D-950F-639A70C0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8B7-9176-456B-889B-77D44243F076}" type="datetime1">
              <a:rPr lang="fr-FR" smtClean="0"/>
              <a:t>21/09/2017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DA3DF2-D8BE-4D71-A93C-1F2E988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0B606-A111-4100-9F22-5E15C28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76898-6F10-42E6-8858-070336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658BDD-2CBD-473B-8A6A-74FC738F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8D6-23D9-4DA0-8EF0-D97D74C1064B}" type="datetime1">
              <a:rPr lang="fr-FR" smtClean="0"/>
              <a:t>21/09/2017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5709BB-CB7E-434D-AB51-700651C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C972A-1E45-46A7-B3BE-80F0D1BA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85FD1D-E299-424C-90A0-69B7437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5DC8-B9D6-4019-B7AF-F8B4FE358BAB}" type="datetime1">
              <a:rPr lang="fr-FR" smtClean="0"/>
              <a:t>21/09/2017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D77C6-B8E4-4F28-8791-16B880B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25C655-2263-4675-9073-AB17BB9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1D4F-B240-4BD3-BB8B-782E7F3B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5472-4FA4-4AD3-B699-61698BFB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3B7C7E-D6F2-49C9-925D-60C0305A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BC068-AD0C-4B63-909E-E5D7FC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DD9-9E5D-4772-BEE4-CCFC961DCEC4}" type="datetime1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42E47-1B87-4716-8E78-C6446315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D31A9-CCA5-454B-8D03-A9BE038A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F9C45-AF12-4134-BA3F-7E92E328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FE9CBC-158C-4B9B-A0CE-69EA7FD1B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6BB1B-B57C-4D69-8AC6-ACFAE7F2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FB54C-F250-41A5-AC0E-01473536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A336-9E44-48FB-9435-3A9C639028E1}" type="datetime1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9C8E9-B537-4E83-AF1F-9A5FA6A6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0FA72-8244-4A7F-BCF9-16708557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D9761B-4FC3-41B7-8E33-EDB51CC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8B32A-A2E1-485F-8EA2-954B69E9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7039B-0940-4D59-874C-5773CB58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EF3-BBBC-414B-BC77-4FF57B5C69D8}" type="datetime1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5A709-F94E-41D9-949C-B8C5ADD1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00A3C-4558-4A19-8067-D0340DBD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546B06-6F2F-4445-8918-CD0B238988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3E598C-BA77-463E-B494-31995EC1EDCF}"/>
              </a:ext>
            </a:extLst>
          </p:cNvPr>
          <p:cNvSpPr txBox="1"/>
          <p:nvPr/>
        </p:nvSpPr>
        <p:spPr>
          <a:xfrm>
            <a:off x="8420100" y="1902797"/>
            <a:ext cx="36914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Porteur du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Geoffroy Tijou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Référent Pédagogique</a:t>
            </a:r>
            <a:endParaRPr lang="fr-FR" sz="20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Sébastien Aubin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Chef de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François d’Hotelans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 de Bentzmann</a:t>
            </a:r>
          </a:p>
          <a:p>
            <a:pPr marL="449580" indent="449580" algn="r"/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Benoit Ladrange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Guillaume Muret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Antoine de Pouilly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Randolph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632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pour le suivi d’activité physique de sportifs de haut niveau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6" y="3652875"/>
            <a:ext cx="2972913" cy="2972913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0A65628-5E8D-4B59-B079-09C3177E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</p:spTree>
    <p:extLst>
      <p:ext uri="{BB962C8B-B14F-4D97-AF65-F5344CB8AC3E}">
        <p14:creationId xmlns:p14="http://schemas.microsoft.com/office/powerpoint/2010/main" val="159008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Grande-Partie</a:t>
            </a:r>
          </a:p>
        </p:txBody>
      </p:sp>
    </p:spTree>
    <p:extLst>
      <p:ext uri="{BB962C8B-B14F-4D97-AF65-F5344CB8AC3E}">
        <p14:creationId xmlns:p14="http://schemas.microsoft.com/office/powerpoint/2010/main" val="3778385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DE POUILLY</dc:creator>
  <cp:lastModifiedBy>Antoine DE POUILLY</cp:lastModifiedBy>
  <cp:revision>27</cp:revision>
  <dcterms:created xsi:type="dcterms:W3CDTF">2017-09-20T12:02:56Z</dcterms:created>
  <dcterms:modified xsi:type="dcterms:W3CDTF">2017-09-21T09:32:48Z</dcterms:modified>
</cp:coreProperties>
</file>