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638A-1494-440F-B0E7-2EB508E3805F}" type="datetimeFigureOut">
              <a:rPr lang="fr-FR" smtClean="0"/>
              <a:t>09/12/2022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68B9F-B65F-4634-B5A4-9A141B0F3F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42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B2-66E4-412A-B5E8-2E3870F5118C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76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591F-EC08-45FC-8480-8C4EB409F35E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62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DB7F-BD1A-41B4-B607-82133A9FEC3B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8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098F-1B7A-4285-B459-E031644FBD39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1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8E0EB6-5BB9-44F8-AEB0-A8A4F2E13B9B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7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462C-C811-4EFC-8CD5-D500663F67CE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5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F974-C54B-4036-BA11-B119A8B5BD3E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9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661-B75A-4087-A814-D572BDEEB9DB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99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FEF7-516A-4E1E-9A2C-E202F882293B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73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4AF0-64B7-416E-B93F-4D6EAAB949EF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7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F11E-9C27-495D-97A4-0C4D5F7C6E46}" type="datetime1">
              <a:rPr lang="fr-FR" smtClean="0"/>
              <a:t>09/12/2022</a:t>
            </a:fld>
            <a:endParaRPr lang="fr-FR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35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A1E70B-E82A-4DF9-B9FC-4F9C9284706D}" type="datetime1">
              <a:rPr lang="fr-FR" smtClean="0"/>
              <a:t>09/12/2022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E30B96-0F43-4C53-8724-B19B45F11E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4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AC9CD20B-F3DC-817A-2872-1AE52AEA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116450CA-3F93-2ECC-161B-3AF8CB92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396313"/>
            <a:ext cx="9966960" cy="3035808"/>
          </a:xfrm>
        </p:spPr>
        <p:txBody>
          <a:bodyPr/>
          <a:lstStyle/>
          <a:p>
            <a:pPr algn="ctr"/>
            <a:r>
              <a:rPr lang="fr-FR" dirty="0"/>
              <a:t>Projet n°5</a:t>
            </a: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D27B57F5-6913-A934-6692-86E2DB66888E}"/>
              </a:ext>
            </a:extLst>
          </p:cNvPr>
          <p:cNvSpPr txBox="1">
            <a:spLocks/>
          </p:cNvSpPr>
          <p:nvPr/>
        </p:nvSpPr>
        <p:spPr>
          <a:xfrm>
            <a:off x="10053210" y="4487727"/>
            <a:ext cx="289395" cy="30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16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44281-C99E-6CDC-4CAC-329BD50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1E606-1465-98C8-F6CF-3A59B524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Chiffre d’affaire en ligne + chiffre d’affaire par bouteille</a:t>
            </a:r>
          </a:p>
          <a:p>
            <a:pPr marL="0" indent="0" algn="ctr">
              <a:buNone/>
            </a:pPr>
            <a:endParaRPr lang="fr-FR" dirty="0"/>
          </a:p>
          <a:p>
            <a:pPr algn="ctr"/>
            <a:r>
              <a:rPr lang="fr-FR" dirty="0"/>
              <a:t>Analyse sur les valeurs aberrantes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Bestseller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Notebook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4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81727F6D-E32F-F16B-3269-1FE042BF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DAEFB-26B4-ACB8-9377-7A63F4F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86593" y="6305406"/>
            <a:ext cx="289395" cy="301611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571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734A4-12C4-9DDF-A5E1-79B62CEA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champagne, notre meilleur </a:t>
            </a:r>
            <a:br>
              <a:rPr lang="fr-FR" dirty="0"/>
            </a:br>
            <a:r>
              <a:rPr lang="fr-FR" dirty="0"/>
              <a:t>rendement</a:t>
            </a:r>
          </a:p>
        </p:txBody>
      </p:sp>
      <p:pic>
        <p:nvPicPr>
          <p:cNvPr id="6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C9C813F0-7001-ECAC-ADFA-08229066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25C3975-B397-BAE9-7AD2-737893B9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307" y="2679700"/>
            <a:ext cx="3093473" cy="252342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Top 10 des meilleurs bouteilles</a:t>
            </a:r>
          </a:p>
          <a:p>
            <a:endParaRPr lang="fr-FR" dirty="0"/>
          </a:p>
          <a:p>
            <a:r>
              <a:rPr lang="fr-FR" dirty="0"/>
              <a:t>Une très bonne vente du côté du champagne</a:t>
            </a:r>
          </a:p>
          <a:p>
            <a:endParaRPr lang="fr-FR" dirty="0"/>
          </a:p>
          <a:p>
            <a:r>
              <a:rPr lang="fr-FR" dirty="0"/>
              <a:t>Un problème de stock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E4E833-D3D0-1B42-B62D-2B0BE652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6" y="2459544"/>
            <a:ext cx="7868748" cy="274358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0B8763E-EAF3-8E26-4A73-0CD0C3CD27CC}"/>
              </a:ext>
            </a:extLst>
          </p:cNvPr>
          <p:cNvSpPr txBox="1"/>
          <p:nvPr/>
        </p:nvSpPr>
        <p:spPr>
          <a:xfrm>
            <a:off x="0" y="561289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algn="ctr"/>
            <a:r>
              <a:rPr lang="fr-FR" dirty="0"/>
              <a:t>Notre chiffre d’affaire s'élève a 70568,6 € pour un total de 2865 bouteilles vendu</a:t>
            </a:r>
          </a:p>
          <a:p>
            <a:pPr marL="274320" lvl="1" indent="0">
              <a:buNone/>
            </a:pPr>
            <a:r>
              <a:rPr lang="fr-FR" dirty="0"/>
              <a:t>			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9DF95E40-CC17-5189-EB96-38AD510E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E6AB5260-98E7-D488-2E75-8DFF154FD4FB}"/>
              </a:ext>
            </a:extLst>
          </p:cNvPr>
          <p:cNvSpPr txBox="1">
            <a:spLocks/>
          </p:cNvSpPr>
          <p:nvPr/>
        </p:nvSpPr>
        <p:spPr>
          <a:xfrm>
            <a:off x="11486593" y="6305406"/>
            <a:ext cx="289395" cy="30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4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1A019-7A2D-04FF-EC28-619E4779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72" y="451022"/>
            <a:ext cx="8482914" cy="1033038"/>
          </a:xfrm>
        </p:spPr>
        <p:txBody>
          <a:bodyPr>
            <a:normAutofit/>
          </a:bodyPr>
          <a:lstStyle/>
          <a:p>
            <a:r>
              <a:rPr lang="fr-FR" dirty="0"/>
              <a:t>Etude des valeurs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83C5C-0412-EC86-D598-59A757C7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055" y="2458995"/>
            <a:ext cx="3101999" cy="3582370"/>
          </a:xfrm>
        </p:spPr>
        <p:txBody>
          <a:bodyPr/>
          <a:lstStyle/>
          <a:p>
            <a:r>
              <a:rPr lang="fr-FR" dirty="0"/>
              <a:t>histogramme étalée à droite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boxplot</a:t>
            </a:r>
            <a:r>
              <a:rPr lang="fr-FR" dirty="0"/>
              <a:t> compressé et beaucoup de </a:t>
            </a:r>
            <a:r>
              <a:rPr lang="fr-FR" dirty="0" err="1"/>
              <a:t>outliner</a:t>
            </a:r>
            <a:endParaRPr lang="fr-FR" dirty="0"/>
          </a:p>
        </p:txBody>
      </p:sp>
      <p:pic>
        <p:nvPicPr>
          <p:cNvPr id="4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7D460DA6-C955-D150-5464-8DE4943E9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E28F80-F364-37B5-7B1E-0F66A57AB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3" y="2458995"/>
            <a:ext cx="3765595" cy="3582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EE02C3-7EB3-3A25-FF46-612788125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347" y="2458995"/>
            <a:ext cx="3994999" cy="3582370"/>
          </a:xfrm>
          <a:prstGeom prst="rect">
            <a:avLst/>
          </a:prstGeom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0FE97754-F7DA-43B0-C80E-FC051C7D7AEE}"/>
              </a:ext>
            </a:extLst>
          </p:cNvPr>
          <p:cNvSpPr txBox="1">
            <a:spLocks/>
          </p:cNvSpPr>
          <p:nvPr/>
        </p:nvSpPr>
        <p:spPr>
          <a:xfrm>
            <a:off x="11486593" y="6305406"/>
            <a:ext cx="289395" cy="30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94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0820AEA4-EA51-AC16-AD76-8B21488A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C8F93ED-5051-D1A3-05E9-69509328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70" y="111328"/>
            <a:ext cx="9943070" cy="1297227"/>
          </a:xfrm>
        </p:spPr>
        <p:txBody>
          <a:bodyPr>
            <a:normAutofit fontScale="90000"/>
          </a:bodyPr>
          <a:lstStyle/>
          <a:p>
            <a:r>
              <a:rPr lang="fr-FR" dirty="0"/>
              <a:t>Deux valeurs aberrante avec loi normal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2DE0-918C-9EE8-5BAC-20E4D766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746" y="2267463"/>
            <a:ext cx="2767913" cy="3830595"/>
          </a:xfrm>
        </p:spPr>
        <p:txBody>
          <a:bodyPr>
            <a:normAutofit/>
          </a:bodyPr>
          <a:lstStyle/>
          <a:p>
            <a:r>
              <a:rPr lang="fr-FR" sz="1600" dirty="0" err="1"/>
              <a:t>Histrogramme</a:t>
            </a:r>
            <a:r>
              <a:rPr lang="fr-FR" sz="1600" dirty="0"/>
              <a:t> qui tend vers une loi normal</a:t>
            </a:r>
          </a:p>
          <a:p>
            <a:endParaRPr lang="fr-FR" sz="1600" dirty="0"/>
          </a:p>
          <a:p>
            <a:r>
              <a:rPr lang="fr-FR" sz="1600" dirty="0"/>
              <a:t>Deux valeurs aberrante (225€,217,5€)</a:t>
            </a:r>
          </a:p>
          <a:p>
            <a:endParaRPr lang="fr-FR" sz="1600" dirty="0"/>
          </a:p>
          <a:p>
            <a:r>
              <a:rPr lang="fr-FR" sz="1600" dirty="0"/>
              <a:t>Prix tout à fait acceptable pour des bouteilles d’alcool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2FE990-339A-D8EA-AEAA-763D2568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53" y="2267463"/>
            <a:ext cx="3542806" cy="3274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F305BC-FCA3-7BAA-0743-35C6D73B2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194" y="2267463"/>
            <a:ext cx="3689440" cy="33764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4AA164-7991-FFA6-CA0B-32F3646BD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53" y="5693107"/>
            <a:ext cx="9478698" cy="819264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D4909E46-11A4-6318-49B2-031757BD5AE7}"/>
              </a:ext>
            </a:extLst>
          </p:cNvPr>
          <p:cNvSpPr txBox="1">
            <a:spLocks/>
          </p:cNvSpPr>
          <p:nvPr/>
        </p:nvSpPr>
        <p:spPr>
          <a:xfrm>
            <a:off x="11486593" y="6305406"/>
            <a:ext cx="289395" cy="30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103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F8B58-D321-1C36-5414-19E47D47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2354"/>
            <a:ext cx="10058400" cy="1609344"/>
          </a:xfrm>
        </p:spPr>
        <p:txBody>
          <a:bodyPr/>
          <a:lstStyle/>
          <a:p>
            <a:pPr algn="ctr"/>
            <a:r>
              <a:rPr lang="fr-FR" dirty="0"/>
              <a:t>Vente vs chiffre d’affaire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CDAA5-69F8-980D-A752-3FB5DED1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048" y="1903532"/>
            <a:ext cx="2574323" cy="4325104"/>
          </a:xfrm>
        </p:spPr>
        <p:txBody>
          <a:bodyPr/>
          <a:lstStyle/>
          <a:p>
            <a:r>
              <a:rPr lang="fr-FR" dirty="0"/>
              <a:t>Nos deux meilleurs bouteilles présent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Toujours quelque soucis de stock</a:t>
            </a:r>
          </a:p>
        </p:txBody>
      </p:sp>
      <p:pic>
        <p:nvPicPr>
          <p:cNvPr id="4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8A55B72A-49DC-EB85-7C21-E7F98B39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25C2C1-B79E-366A-A579-E7CA920B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49" y="1489580"/>
            <a:ext cx="7190675" cy="2285409"/>
          </a:xfrm>
          <a:prstGeom prst="rect">
            <a:avLst/>
          </a:prstGeom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17B41957-AA12-7A7E-97BE-7065D417C752}"/>
              </a:ext>
            </a:extLst>
          </p:cNvPr>
          <p:cNvSpPr txBox="1">
            <a:spLocks/>
          </p:cNvSpPr>
          <p:nvPr/>
        </p:nvSpPr>
        <p:spPr>
          <a:xfrm>
            <a:off x="11486593" y="6305406"/>
            <a:ext cx="289395" cy="30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D89A6C-0990-3FD1-E784-ABF40CEBB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9" y="4198791"/>
            <a:ext cx="7191648" cy="2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E1EB-1754-DAD3-E8E4-84922AC0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fr-FR" dirty="0"/>
              <a:t>Suite sur mon notebook</a:t>
            </a:r>
          </a:p>
        </p:txBody>
      </p:sp>
      <p:pic>
        <p:nvPicPr>
          <p:cNvPr id="4" name="Picture 6" descr="Logo de Bottleneck">
            <a:hlinkClick r:id="rId2"/>
            <a:extLst>
              <a:ext uri="{FF2B5EF4-FFF2-40B4-BE49-F238E27FC236}">
                <a16:creationId xmlns:a16="http://schemas.microsoft.com/office/drawing/2014/main" id="{E51D3A1F-2648-C1E9-1D5D-105D5801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8929" cy="12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12F5DFC-A174-4245-3F26-5252F30F6EBB}"/>
              </a:ext>
            </a:extLst>
          </p:cNvPr>
          <p:cNvSpPr txBox="1">
            <a:spLocks/>
          </p:cNvSpPr>
          <p:nvPr/>
        </p:nvSpPr>
        <p:spPr>
          <a:xfrm>
            <a:off x="11486593" y="6305406"/>
            <a:ext cx="289395" cy="30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9186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730</TotalTime>
  <Words>135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Type de bois</vt:lpstr>
      <vt:lpstr>Projet n°5</vt:lpstr>
      <vt:lpstr>Sommaire</vt:lpstr>
      <vt:lpstr>Le champagne, notre meilleur  rendement</vt:lpstr>
      <vt:lpstr>Etude des valeurs aberrantes</vt:lpstr>
      <vt:lpstr>Deux valeurs aberrante avec loi normal</vt:lpstr>
      <vt:lpstr>Vente vs chiffre d’affaire</vt:lpstr>
      <vt:lpstr>Suite sur mon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n°5</dc:title>
  <dc:creator>Guillaume Nau</dc:creator>
  <cp:lastModifiedBy>Guillaume Nau</cp:lastModifiedBy>
  <cp:revision>7</cp:revision>
  <dcterms:created xsi:type="dcterms:W3CDTF">2022-11-25T10:09:04Z</dcterms:created>
  <dcterms:modified xsi:type="dcterms:W3CDTF">2022-12-09T16:37:00Z</dcterms:modified>
</cp:coreProperties>
</file>