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7" r:id="rId1"/>
  </p:sldMasterIdLst>
  <p:sldIdLst>
    <p:sldId id="256" r:id="rId2"/>
    <p:sldId id="257" r:id="rId3"/>
    <p:sldId id="258" r:id="rId4"/>
    <p:sldId id="259" r:id="rId5"/>
    <p:sldId id="283" r:id="rId6"/>
    <p:sldId id="265" r:id="rId7"/>
    <p:sldId id="266" r:id="rId8"/>
    <p:sldId id="275" r:id="rId9"/>
    <p:sldId id="269" r:id="rId10"/>
    <p:sldId id="270" r:id="rId11"/>
    <p:sldId id="271" r:id="rId12"/>
    <p:sldId id="272" r:id="rId13"/>
    <p:sldId id="273" r:id="rId14"/>
    <p:sldId id="274" r:id="rId15"/>
    <p:sldId id="279" r:id="rId16"/>
    <p:sldId id="276" r:id="rId17"/>
    <p:sldId id="281" r:id="rId18"/>
    <p:sldId id="277" r:id="rId19"/>
    <p:sldId id="278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1" autoAdjust="0"/>
    <p:restoredTop sz="94660"/>
  </p:normalViewPr>
  <p:slideViewPr>
    <p:cSldViewPr snapToGrid="0">
      <p:cViewPr>
        <p:scale>
          <a:sx n="200" d="100"/>
          <a:sy n="200" d="100"/>
        </p:scale>
        <p:origin x="-780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5F981-69BE-4BE3-8318-5356DD36E5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1FC882-4057-440C-A156-810517A1EE27}">
      <dgm:prSet phldrT="[Texte]"/>
      <dgm:spPr/>
      <dgm:t>
        <a:bodyPr/>
        <a:lstStyle/>
        <a:p>
          <a:r>
            <a:rPr lang="fr-FR" dirty="0"/>
            <a:t>Notebook sur la préparation</a:t>
          </a:r>
        </a:p>
      </dgm:t>
    </dgm:pt>
    <dgm:pt modelId="{9FE3D1C9-7702-40E0-87AF-C4080FFEEC3E}" type="parTrans" cxnId="{A16C4CC6-37A1-415C-A517-7383AEA7ACBF}">
      <dgm:prSet/>
      <dgm:spPr/>
      <dgm:t>
        <a:bodyPr/>
        <a:lstStyle/>
        <a:p>
          <a:endParaRPr lang="fr-FR"/>
        </a:p>
      </dgm:t>
    </dgm:pt>
    <dgm:pt modelId="{0213EF35-B79E-456D-A30F-16B817C244E6}" type="sibTrans" cxnId="{A16C4CC6-37A1-415C-A517-7383AEA7ACBF}">
      <dgm:prSet/>
      <dgm:spPr/>
      <dgm:t>
        <a:bodyPr/>
        <a:lstStyle/>
        <a:p>
          <a:endParaRPr lang="fr-FR"/>
        </a:p>
      </dgm:t>
    </dgm:pt>
    <dgm:pt modelId="{74710866-DCD2-4A31-BC0C-B256634E5333}">
      <dgm:prSet phldrT="[Texte]"/>
      <dgm:spPr/>
      <dgm:t>
        <a:bodyPr/>
        <a:lstStyle/>
        <a:p>
          <a:r>
            <a:rPr lang="fr-FR" dirty="0"/>
            <a:t>Import</a:t>
          </a:r>
        </a:p>
      </dgm:t>
    </dgm:pt>
    <dgm:pt modelId="{3DA094A5-8E76-4499-94AE-781E100B253C}" type="parTrans" cxnId="{9B853143-F110-4B4D-9742-12B6A6681E8A}">
      <dgm:prSet/>
      <dgm:spPr/>
      <dgm:t>
        <a:bodyPr/>
        <a:lstStyle/>
        <a:p>
          <a:endParaRPr lang="fr-FR"/>
        </a:p>
      </dgm:t>
    </dgm:pt>
    <dgm:pt modelId="{99B8D8E4-A785-4717-ADE9-4EB14C8B2BB3}" type="sibTrans" cxnId="{9B853143-F110-4B4D-9742-12B6A6681E8A}">
      <dgm:prSet/>
      <dgm:spPr/>
      <dgm:t>
        <a:bodyPr/>
        <a:lstStyle/>
        <a:p>
          <a:endParaRPr lang="fr-FR"/>
        </a:p>
      </dgm:t>
    </dgm:pt>
    <dgm:pt modelId="{17F250DF-EE24-4A25-9547-BEC76F679F16}">
      <dgm:prSet phldrT="[Texte]"/>
      <dgm:spPr/>
      <dgm:t>
        <a:bodyPr/>
        <a:lstStyle/>
        <a:p>
          <a:r>
            <a:rPr lang="fr-FR" dirty="0"/>
            <a:t>Notebook sur l’analyse</a:t>
          </a:r>
        </a:p>
      </dgm:t>
    </dgm:pt>
    <dgm:pt modelId="{9EC3A236-B19B-4A05-9EAD-BA9E49B85886}" type="parTrans" cxnId="{38FDDACF-9AB4-4AF0-9902-2AABEE68E977}">
      <dgm:prSet/>
      <dgm:spPr/>
      <dgm:t>
        <a:bodyPr/>
        <a:lstStyle/>
        <a:p>
          <a:endParaRPr lang="fr-FR"/>
        </a:p>
      </dgm:t>
    </dgm:pt>
    <dgm:pt modelId="{AFB8B122-0EF2-4477-A151-F9BFA911D5A9}" type="sibTrans" cxnId="{38FDDACF-9AB4-4AF0-9902-2AABEE68E977}">
      <dgm:prSet/>
      <dgm:spPr/>
      <dgm:t>
        <a:bodyPr/>
        <a:lstStyle/>
        <a:p>
          <a:endParaRPr lang="fr-FR"/>
        </a:p>
      </dgm:t>
    </dgm:pt>
    <dgm:pt modelId="{7687A9DB-3704-4657-AAE0-EB16FAF52722}">
      <dgm:prSet phldrT="[Texte]"/>
      <dgm:spPr/>
      <dgm:t>
        <a:bodyPr/>
        <a:lstStyle/>
        <a:p>
          <a:r>
            <a:rPr lang="fr-FR" dirty="0"/>
            <a:t>Clustering (CAH/K-</a:t>
          </a:r>
          <a:r>
            <a:rPr lang="fr-FR" dirty="0" err="1"/>
            <a:t>means</a:t>
          </a:r>
          <a:r>
            <a:rPr lang="fr-FR" dirty="0"/>
            <a:t>)</a:t>
          </a:r>
        </a:p>
      </dgm:t>
    </dgm:pt>
    <dgm:pt modelId="{C1972905-731A-4137-84B5-CF8E39ACA210}" type="parTrans" cxnId="{90A07D09-C003-45F6-827C-682E3AE94C9D}">
      <dgm:prSet/>
      <dgm:spPr/>
      <dgm:t>
        <a:bodyPr/>
        <a:lstStyle/>
        <a:p>
          <a:endParaRPr lang="fr-FR"/>
        </a:p>
      </dgm:t>
    </dgm:pt>
    <dgm:pt modelId="{9C272877-021D-40E1-985F-9434C5D55E80}" type="sibTrans" cxnId="{90A07D09-C003-45F6-827C-682E3AE94C9D}">
      <dgm:prSet/>
      <dgm:spPr/>
      <dgm:t>
        <a:bodyPr/>
        <a:lstStyle/>
        <a:p>
          <a:endParaRPr lang="fr-FR"/>
        </a:p>
      </dgm:t>
    </dgm:pt>
    <dgm:pt modelId="{FAD98CFB-0C5B-43E7-90FE-667786D9D551}">
      <dgm:prSet phldrT="[Texte]"/>
      <dgm:spPr/>
      <dgm:t>
        <a:bodyPr/>
        <a:lstStyle/>
        <a:p>
          <a:r>
            <a:rPr lang="fr-FR" dirty="0"/>
            <a:t>Nettoyage</a:t>
          </a:r>
        </a:p>
      </dgm:t>
    </dgm:pt>
    <dgm:pt modelId="{9A2826CC-13E5-448F-B7FB-55DABA0A31B6}" type="parTrans" cxnId="{991D808E-D7A9-4B0D-8C5A-A3CE004D361B}">
      <dgm:prSet/>
      <dgm:spPr/>
      <dgm:t>
        <a:bodyPr/>
        <a:lstStyle/>
        <a:p>
          <a:endParaRPr lang="fr-FR"/>
        </a:p>
      </dgm:t>
    </dgm:pt>
    <dgm:pt modelId="{8E9B3C56-7892-43F5-9788-9F4F34506F77}" type="sibTrans" cxnId="{991D808E-D7A9-4B0D-8C5A-A3CE004D361B}">
      <dgm:prSet/>
      <dgm:spPr/>
      <dgm:t>
        <a:bodyPr/>
        <a:lstStyle/>
        <a:p>
          <a:endParaRPr lang="fr-FR"/>
        </a:p>
      </dgm:t>
    </dgm:pt>
    <dgm:pt modelId="{B88656D2-BCA9-4D69-A228-05B4A878525D}">
      <dgm:prSet phldrT="[Texte]"/>
      <dgm:spPr/>
      <dgm:t>
        <a:bodyPr/>
        <a:lstStyle/>
        <a:p>
          <a:r>
            <a:rPr lang="fr-FR" dirty="0"/>
            <a:t>Analyse</a:t>
          </a:r>
        </a:p>
      </dgm:t>
    </dgm:pt>
    <dgm:pt modelId="{7DBF74CE-A690-4CC2-A044-CC78A04763A5}" type="parTrans" cxnId="{AFA9C7D6-E0E2-4EDB-9EF1-ECF4E95CD099}">
      <dgm:prSet/>
      <dgm:spPr/>
      <dgm:t>
        <a:bodyPr/>
        <a:lstStyle/>
        <a:p>
          <a:endParaRPr lang="fr-FR"/>
        </a:p>
      </dgm:t>
    </dgm:pt>
    <dgm:pt modelId="{4923BB65-FA8B-405E-9505-1C8719E9E97D}" type="sibTrans" cxnId="{AFA9C7D6-E0E2-4EDB-9EF1-ECF4E95CD099}">
      <dgm:prSet/>
      <dgm:spPr/>
      <dgm:t>
        <a:bodyPr/>
        <a:lstStyle/>
        <a:p>
          <a:endParaRPr lang="fr-FR"/>
        </a:p>
      </dgm:t>
    </dgm:pt>
    <dgm:pt modelId="{8E61F3E1-6AFE-48CB-B471-1ACAEF310D41}">
      <dgm:prSet phldrT="[Texte]"/>
      <dgm:spPr/>
      <dgm:t>
        <a:bodyPr/>
        <a:lstStyle/>
        <a:p>
          <a:r>
            <a:rPr lang="fr-FR" dirty="0"/>
            <a:t>ACP</a:t>
          </a:r>
        </a:p>
      </dgm:t>
    </dgm:pt>
    <dgm:pt modelId="{3448C3D1-CA8B-4CD4-9C4D-03BAEE85A2F4}" type="parTrans" cxnId="{C48050C9-931D-4D7E-96FE-F169551C57ED}">
      <dgm:prSet/>
      <dgm:spPr/>
      <dgm:t>
        <a:bodyPr/>
        <a:lstStyle/>
        <a:p>
          <a:endParaRPr lang="fr-FR"/>
        </a:p>
      </dgm:t>
    </dgm:pt>
    <dgm:pt modelId="{EDC682F5-CB28-473D-BFF0-DFA57B450E3B}" type="sibTrans" cxnId="{C48050C9-931D-4D7E-96FE-F169551C57ED}">
      <dgm:prSet/>
      <dgm:spPr/>
      <dgm:t>
        <a:bodyPr/>
        <a:lstStyle/>
        <a:p>
          <a:endParaRPr lang="fr-FR"/>
        </a:p>
      </dgm:t>
    </dgm:pt>
    <dgm:pt modelId="{3E4C3C85-2D82-4360-8028-25B93102606D}">
      <dgm:prSet phldrT="[Texte]"/>
      <dgm:spPr/>
      <dgm:t>
        <a:bodyPr/>
        <a:lstStyle/>
        <a:p>
          <a:r>
            <a:rPr lang="fr-FR" dirty="0" err="1"/>
            <a:t>Pestel</a:t>
          </a:r>
          <a:endParaRPr lang="fr-FR" dirty="0"/>
        </a:p>
      </dgm:t>
    </dgm:pt>
    <dgm:pt modelId="{CF9B9F02-2DF1-4147-BDFD-A858367EA51A}" type="parTrans" cxnId="{E804F820-AD51-47D6-9D9D-A4DB656B874C}">
      <dgm:prSet/>
      <dgm:spPr/>
      <dgm:t>
        <a:bodyPr/>
        <a:lstStyle/>
        <a:p>
          <a:endParaRPr lang="fr-FR"/>
        </a:p>
      </dgm:t>
    </dgm:pt>
    <dgm:pt modelId="{75E7036E-E4DA-4391-9021-9819DBC205D1}" type="sibTrans" cxnId="{E804F820-AD51-47D6-9D9D-A4DB656B874C}">
      <dgm:prSet/>
      <dgm:spPr/>
      <dgm:t>
        <a:bodyPr/>
        <a:lstStyle/>
        <a:p>
          <a:endParaRPr lang="fr-FR"/>
        </a:p>
      </dgm:t>
    </dgm:pt>
    <dgm:pt modelId="{2DC22E5A-B34C-40E2-A3E3-64B294DFDC05}" type="pres">
      <dgm:prSet presAssocID="{24E5F981-69BE-4BE3-8318-5356DD36E568}" presName="linear" presStyleCnt="0">
        <dgm:presLayoutVars>
          <dgm:animLvl val="lvl"/>
          <dgm:resizeHandles val="exact"/>
        </dgm:presLayoutVars>
      </dgm:prSet>
      <dgm:spPr/>
    </dgm:pt>
    <dgm:pt modelId="{4BC0A8E4-9033-4522-8FD6-8E6E932E5299}" type="pres">
      <dgm:prSet presAssocID="{721FC882-4057-440C-A156-810517A1EE27}" presName="parentText" presStyleLbl="node1" presStyleIdx="0" presStyleCnt="2" custLinFactNeighborX="-817">
        <dgm:presLayoutVars>
          <dgm:chMax val="0"/>
          <dgm:bulletEnabled val="1"/>
        </dgm:presLayoutVars>
      </dgm:prSet>
      <dgm:spPr/>
    </dgm:pt>
    <dgm:pt modelId="{EAA33388-572C-4C2A-B8C4-9F61CD12A748}" type="pres">
      <dgm:prSet presAssocID="{721FC882-4057-440C-A156-810517A1EE27}" presName="childText" presStyleLbl="revTx" presStyleIdx="0" presStyleCnt="2">
        <dgm:presLayoutVars>
          <dgm:bulletEnabled val="1"/>
        </dgm:presLayoutVars>
      </dgm:prSet>
      <dgm:spPr/>
    </dgm:pt>
    <dgm:pt modelId="{A38C18C4-7C94-4191-AD2A-49BECCE3E807}" type="pres">
      <dgm:prSet presAssocID="{17F250DF-EE24-4A25-9547-BEC76F679F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6EAB0D-D10C-44FA-9D74-F3EDDFBB737F}" type="pres">
      <dgm:prSet presAssocID="{17F250DF-EE24-4A25-9547-BEC76F679F1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0A07D09-C003-45F6-827C-682E3AE94C9D}" srcId="{17F250DF-EE24-4A25-9547-BEC76F679F16}" destId="{7687A9DB-3704-4657-AAE0-EB16FAF52722}" srcOrd="0" destOrd="0" parTransId="{C1972905-731A-4137-84B5-CF8E39ACA210}" sibTransId="{9C272877-021D-40E1-985F-9434C5D55E80}"/>
    <dgm:cxn modelId="{E804F820-AD51-47D6-9D9D-A4DB656B874C}" srcId="{17F250DF-EE24-4A25-9547-BEC76F679F16}" destId="{3E4C3C85-2D82-4360-8028-25B93102606D}" srcOrd="2" destOrd="0" parTransId="{CF9B9F02-2DF1-4147-BDFD-A858367EA51A}" sibTransId="{75E7036E-E4DA-4391-9021-9819DBC205D1}"/>
    <dgm:cxn modelId="{2035F539-CB88-4B2F-AF96-A4EBC3613DD1}" type="presOf" srcId="{17F250DF-EE24-4A25-9547-BEC76F679F16}" destId="{A38C18C4-7C94-4191-AD2A-49BECCE3E807}" srcOrd="0" destOrd="0" presId="urn:microsoft.com/office/officeart/2005/8/layout/vList2"/>
    <dgm:cxn modelId="{3BC89C5E-9674-441E-8459-12087ABD38D4}" type="presOf" srcId="{3E4C3C85-2D82-4360-8028-25B93102606D}" destId="{696EAB0D-D10C-44FA-9D74-F3EDDFBB737F}" srcOrd="0" destOrd="2" presId="urn:microsoft.com/office/officeart/2005/8/layout/vList2"/>
    <dgm:cxn modelId="{9B853143-F110-4B4D-9742-12B6A6681E8A}" srcId="{721FC882-4057-440C-A156-810517A1EE27}" destId="{74710866-DCD2-4A31-BC0C-B256634E5333}" srcOrd="0" destOrd="0" parTransId="{3DA094A5-8E76-4499-94AE-781E100B253C}" sibTransId="{99B8D8E4-A785-4717-ADE9-4EB14C8B2BB3}"/>
    <dgm:cxn modelId="{9811E066-C0FF-4592-AFBE-47AB9574D54F}" type="presOf" srcId="{B88656D2-BCA9-4D69-A228-05B4A878525D}" destId="{EAA33388-572C-4C2A-B8C4-9F61CD12A748}" srcOrd="0" destOrd="2" presId="urn:microsoft.com/office/officeart/2005/8/layout/vList2"/>
    <dgm:cxn modelId="{D6F2AE68-7763-40CE-A688-290C69E90E0B}" type="presOf" srcId="{721FC882-4057-440C-A156-810517A1EE27}" destId="{4BC0A8E4-9033-4522-8FD6-8E6E932E5299}" srcOrd="0" destOrd="0" presId="urn:microsoft.com/office/officeart/2005/8/layout/vList2"/>
    <dgm:cxn modelId="{69571D4C-28FB-45F5-A75B-223BCC312CB4}" type="presOf" srcId="{24E5F981-69BE-4BE3-8318-5356DD36E568}" destId="{2DC22E5A-B34C-40E2-A3E3-64B294DFDC05}" srcOrd="0" destOrd="0" presId="urn:microsoft.com/office/officeart/2005/8/layout/vList2"/>
    <dgm:cxn modelId="{29E33E4E-92DC-43A9-98CB-0D635C6B3EF3}" type="presOf" srcId="{8E61F3E1-6AFE-48CB-B471-1ACAEF310D41}" destId="{696EAB0D-D10C-44FA-9D74-F3EDDFBB737F}" srcOrd="0" destOrd="1" presId="urn:microsoft.com/office/officeart/2005/8/layout/vList2"/>
    <dgm:cxn modelId="{53BF2158-A3AF-47CE-A1E4-1D491FFB4AF4}" type="presOf" srcId="{7687A9DB-3704-4657-AAE0-EB16FAF52722}" destId="{696EAB0D-D10C-44FA-9D74-F3EDDFBB737F}" srcOrd="0" destOrd="0" presId="urn:microsoft.com/office/officeart/2005/8/layout/vList2"/>
    <dgm:cxn modelId="{991D808E-D7A9-4B0D-8C5A-A3CE004D361B}" srcId="{721FC882-4057-440C-A156-810517A1EE27}" destId="{FAD98CFB-0C5B-43E7-90FE-667786D9D551}" srcOrd="1" destOrd="0" parTransId="{9A2826CC-13E5-448F-B7FB-55DABA0A31B6}" sibTransId="{8E9B3C56-7892-43F5-9788-9F4F34506F77}"/>
    <dgm:cxn modelId="{8329B2A5-1AD6-44DD-9795-1FA617B39441}" type="presOf" srcId="{FAD98CFB-0C5B-43E7-90FE-667786D9D551}" destId="{EAA33388-572C-4C2A-B8C4-9F61CD12A748}" srcOrd="0" destOrd="1" presId="urn:microsoft.com/office/officeart/2005/8/layout/vList2"/>
    <dgm:cxn modelId="{A16C4CC6-37A1-415C-A517-7383AEA7ACBF}" srcId="{24E5F981-69BE-4BE3-8318-5356DD36E568}" destId="{721FC882-4057-440C-A156-810517A1EE27}" srcOrd="0" destOrd="0" parTransId="{9FE3D1C9-7702-40E0-87AF-C4080FFEEC3E}" sibTransId="{0213EF35-B79E-456D-A30F-16B817C244E6}"/>
    <dgm:cxn modelId="{C48050C9-931D-4D7E-96FE-F169551C57ED}" srcId="{17F250DF-EE24-4A25-9547-BEC76F679F16}" destId="{8E61F3E1-6AFE-48CB-B471-1ACAEF310D41}" srcOrd="1" destOrd="0" parTransId="{3448C3D1-CA8B-4CD4-9C4D-03BAEE85A2F4}" sibTransId="{EDC682F5-CB28-473D-BFF0-DFA57B450E3B}"/>
    <dgm:cxn modelId="{38FDDACF-9AB4-4AF0-9902-2AABEE68E977}" srcId="{24E5F981-69BE-4BE3-8318-5356DD36E568}" destId="{17F250DF-EE24-4A25-9547-BEC76F679F16}" srcOrd="1" destOrd="0" parTransId="{9EC3A236-B19B-4A05-9EAD-BA9E49B85886}" sibTransId="{AFB8B122-0EF2-4477-A151-F9BFA911D5A9}"/>
    <dgm:cxn modelId="{7B6AA9D2-8413-4618-BAEC-CCC3B225C516}" type="presOf" srcId="{74710866-DCD2-4A31-BC0C-B256634E5333}" destId="{EAA33388-572C-4C2A-B8C4-9F61CD12A748}" srcOrd="0" destOrd="0" presId="urn:microsoft.com/office/officeart/2005/8/layout/vList2"/>
    <dgm:cxn modelId="{AFA9C7D6-E0E2-4EDB-9EF1-ECF4E95CD099}" srcId="{721FC882-4057-440C-A156-810517A1EE27}" destId="{B88656D2-BCA9-4D69-A228-05B4A878525D}" srcOrd="2" destOrd="0" parTransId="{7DBF74CE-A690-4CC2-A044-CC78A04763A5}" sibTransId="{4923BB65-FA8B-405E-9505-1C8719E9E97D}"/>
    <dgm:cxn modelId="{91403260-C65D-44A0-A374-324A8DFBB178}" type="presParOf" srcId="{2DC22E5A-B34C-40E2-A3E3-64B294DFDC05}" destId="{4BC0A8E4-9033-4522-8FD6-8E6E932E5299}" srcOrd="0" destOrd="0" presId="urn:microsoft.com/office/officeart/2005/8/layout/vList2"/>
    <dgm:cxn modelId="{F886D7DA-BCAA-43B8-9272-4D82A8D64372}" type="presParOf" srcId="{2DC22E5A-B34C-40E2-A3E3-64B294DFDC05}" destId="{EAA33388-572C-4C2A-B8C4-9F61CD12A748}" srcOrd="1" destOrd="0" presId="urn:microsoft.com/office/officeart/2005/8/layout/vList2"/>
    <dgm:cxn modelId="{69613668-5787-4523-B8BE-71CF2C3B25FD}" type="presParOf" srcId="{2DC22E5A-B34C-40E2-A3E3-64B294DFDC05}" destId="{A38C18C4-7C94-4191-AD2A-49BECCE3E807}" srcOrd="2" destOrd="0" presId="urn:microsoft.com/office/officeart/2005/8/layout/vList2"/>
    <dgm:cxn modelId="{DD368999-4AC8-40EB-9CF2-6BE368B3A392}" type="presParOf" srcId="{2DC22E5A-B34C-40E2-A3E3-64B294DFDC05}" destId="{696EAB0D-D10C-44FA-9D74-F3EDDFBB73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B42A5-948E-41D4-98CC-BDB66EB609C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57CCFC-79E3-44F1-92F8-DD0D59ABA421}">
      <dgm:prSet phldrT="[Texte]"/>
      <dgm:spPr/>
      <dgm:t>
        <a:bodyPr/>
        <a:lstStyle/>
        <a:p>
          <a:r>
            <a:rPr lang="fr-FR" dirty="0"/>
            <a:t>Initialisation</a:t>
          </a:r>
        </a:p>
      </dgm:t>
    </dgm:pt>
    <dgm:pt modelId="{1CF837E4-44DD-4E3D-8820-AA5C546CF4BF}" type="parTrans" cxnId="{17B552D1-6458-423F-B1AF-8F4477D77549}">
      <dgm:prSet/>
      <dgm:spPr/>
      <dgm:t>
        <a:bodyPr/>
        <a:lstStyle/>
        <a:p>
          <a:endParaRPr lang="fr-FR"/>
        </a:p>
      </dgm:t>
    </dgm:pt>
    <dgm:pt modelId="{E84C182F-56E3-4FFF-9AB9-44320E169FDC}" type="sibTrans" cxnId="{17B552D1-6458-423F-B1AF-8F4477D77549}">
      <dgm:prSet/>
      <dgm:spPr/>
      <dgm:t>
        <a:bodyPr/>
        <a:lstStyle/>
        <a:p>
          <a:endParaRPr lang="fr-FR"/>
        </a:p>
      </dgm:t>
    </dgm:pt>
    <dgm:pt modelId="{52632976-DA38-4677-9A5E-8A536F98DB99}">
      <dgm:prSet phldrT="[Texte]" custT="1"/>
      <dgm:spPr/>
      <dgm:t>
        <a:bodyPr/>
        <a:lstStyle/>
        <a:p>
          <a:r>
            <a:rPr lang="fr-FR" sz="1900" dirty="0"/>
            <a:t>3 </a:t>
          </a:r>
          <a:r>
            <a:rPr lang="fr-FR" sz="1900" dirty="0" err="1"/>
            <a:t>Dataframes</a:t>
          </a:r>
          <a:r>
            <a:rPr lang="fr-FR" sz="1900" dirty="0"/>
            <a:t> :</a:t>
          </a:r>
          <a:endParaRPr lang="fr-FR" sz="2000" dirty="0"/>
        </a:p>
      </dgm:t>
    </dgm:pt>
    <dgm:pt modelId="{4A105A2E-DE77-4851-916E-EE305888D191}" type="parTrans" cxnId="{3B73EF97-2CBD-41C2-8C30-105A5495034E}">
      <dgm:prSet/>
      <dgm:spPr/>
      <dgm:t>
        <a:bodyPr/>
        <a:lstStyle/>
        <a:p>
          <a:endParaRPr lang="fr-FR"/>
        </a:p>
      </dgm:t>
    </dgm:pt>
    <dgm:pt modelId="{BCA6F94E-985F-42FE-B2BF-CBCE4499205A}" type="sibTrans" cxnId="{3B73EF97-2CBD-41C2-8C30-105A5495034E}">
      <dgm:prSet/>
      <dgm:spPr/>
      <dgm:t>
        <a:bodyPr/>
        <a:lstStyle/>
        <a:p>
          <a:endParaRPr lang="fr-FR"/>
        </a:p>
      </dgm:t>
    </dgm:pt>
    <dgm:pt modelId="{69655D21-4F5B-4E31-A678-1A4B708A82E4}">
      <dgm:prSet phldrT="[Texte]"/>
      <dgm:spPr/>
      <dgm:t>
        <a:bodyPr/>
        <a:lstStyle/>
        <a:p>
          <a:r>
            <a:rPr lang="fr-FR" dirty="0"/>
            <a:t>Nettoyage</a:t>
          </a:r>
        </a:p>
      </dgm:t>
    </dgm:pt>
    <dgm:pt modelId="{D5119A52-9AF8-4F1E-99F9-557A1B31B8A3}" type="parTrans" cxnId="{2620FFD3-72D4-4165-A769-9A04D697C44F}">
      <dgm:prSet/>
      <dgm:spPr/>
      <dgm:t>
        <a:bodyPr/>
        <a:lstStyle/>
        <a:p>
          <a:endParaRPr lang="fr-FR"/>
        </a:p>
      </dgm:t>
    </dgm:pt>
    <dgm:pt modelId="{8101E183-3EF6-4B9B-8F45-C780FB75B85D}" type="sibTrans" cxnId="{2620FFD3-72D4-4165-A769-9A04D697C44F}">
      <dgm:prSet/>
      <dgm:spPr/>
      <dgm:t>
        <a:bodyPr/>
        <a:lstStyle/>
        <a:p>
          <a:endParaRPr lang="fr-FR"/>
        </a:p>
      </dgm:t>
    </dgm:pt>
    <dgm:pt modelId="{BF8EB8B3-44C9-47DD-AF64-6B4117ADCE54}">
      <dgm:prSet phldrT="[Texte]" custT="1"/>
      <dgm:spPr/>
      <dgm:t>
        <a:bodyPr/>
        <a:lstStyle/>
        <a:p>
          <a:r>
            <a:rPr lang="fr-FR" sz="2000" dirty="0"/>
            <a:t>Doublons</a:t>
          </a:r>
        </a:p>
      </dgm:t>
    </dgm:pt>
    <dgm:pt modelId="{A5D1496A-1A6F-4A6E-9517-C4600FC09B00}" type="parTrans" cxnId="{E9AE4EC2-FEE0-4E43-ACD3-4A8A509B1CDC}">
      <dgm:prSet/>
      <dgm:spPr/>
      <dgm:t>
        <a:bodyPr/>
        <a:lstStyle/>
        <a:p>
          <a:endParaRPr lang="fr-FR"/>
        </a:p>
      </dgm:t>
    </dgm:pt>
    <dgm:pt modelId="{44371C29-4297-41CA-A0D3-10A05530578A}" type="sibTrans" cxnId="{E9AE4EC2-FEE0-4E43-ACD3-4A8A509B1CDC}">
      <dgm:prSet/>
      <dgm:spPr/>
      <dgm:t>
        <a:bodyPr/>
        <a:lstStyle/>
        <a:p>
          <a:endParaRPr lang="fr-FR"/>
        </a:p>
      </dgm:t>
    </dgm:pt>
    <dgm:pt modelId="{7917A1C7-F191-4C2C-9556-81E2D1FEAB57}">
      <dgm:prSet phldrT="[Texte]"/>
      <dgm:spPr/>
      <dgm:t>
        <a:bodyPr/>
        <a:lstStyle/>
        <a:p>
          <a:r>
            <a:rPr lang="fr-FR" dirty="0"/>
            <a:t>Analyse</a:t>
          </a:r>
        </a:p>
      </dgm:t>
    </dgm:pt>
    <dgm:pt modelId="{93CC2705-7EB7-4F2D-9435-53838326A278}" type="parTrans" cxnId="{C3CFACC7-8FE0-4572-9A02-A539D5B2C8FB}">
      <dgm:prSet/>
      <dgm:spPr/>
      <dgm:t>
        <a:bodyPr/>
        <a:lstStyle/>
        <a:p>
          <a:endParaRPr lang="fr-FR"/>
        </a:p>
      </dgm:t>
    </dgm:pt>
    <dgm:pt modelId="{1DE77D27-A5B6-4461-AD14-EAAFA1AE6E09}" type="sibTrans" cxnId="{C3CFACC7-8FE0-4572-9A02-A539D5B2C8FB}">
      <dgm:prSet/>
      <dgm:spPr/>
      <dgm:t>
        <a:bodyPr/>
        <a:lstStyle/>
        <a:p>
          <a:endParaRPr lang="fr-FR"/>
        </a:p>
      </dgm:t>
    </dgm:pt>
    <dgm:pt modelId="{B1F1DE1C-96EE-4785-8CE8-D82C71661A97}">
      <dgm:prSet phldrT="[Texte]" custT="1"/>
      <dgm:spPr/>
      <dgm:t>
        <a:bodyPr/>
        <a:lstStyle/>
        <a:p>
          <a:r>
            <a:rPr lang="fr-FR" sz="2000" dirty="0"/>
            <a:t>Valeurs nulles</a:t>
          </a:r>
        </a:p>
      </dgm:t>
    </dgm:pt>
    <dgm:pt modelId="{CE8A8F5B-E40A-41E6-A62C-D38BA8A31BBC}" type="parTrans" cxnId="{4BAD1F65-F855-4194-BB58-070E973A24BD}">
      <dgm:prSet/>
      <dgm:spPr/>
      <dgm:t>
        <a:bodyPr/>
        <a:lstStyle/>
        <a:p>
          <a:endParaRPr lang="fr-FR"/>
        </a:p>
      </dgm:t>
    </dgm:pt>
    <dgm:pt modelId="{734CE647-1E22-4AB8-81FC-5BD12CF7A41D}" type="sibTrans" cxnId="{4BAD1F65-F855-4194-BB58-070E973A24BD}">
      <dgm:prSet/>
      <dgm:spPr/>
      <dgm:t>
        <a:bodyPr/>
        <a:lstStyle/>
        <a:p>
          <a:endParaRPr lang="fr-FR"/>
        </a:p>
      </dgm:t>
    </dgm:pt>
    <dgm:pt modelId="{E2DAB58A-89AF-47A7-A080-CBA2B271AA2A}">
      <dgm:prSet phldrT="[Texte]" custT="1"/>
      <dgm:spPr/>
      <dgm:t>
        <a:bodyPr/>
        <a:lstStyle/>
        <a:p>
          <a:r>
            <a:rPr lang="fr-FR" sz="1000" dirty="0"/>
            <a:t>Alimentaire</a:t>
          </a:r>
        </a:p>
      </dgm:t>
    </dgm:pt>
    <dgm:pt modelId="{99115934-7B42-498C-AE6B-4532DB16DFF5}" type="parTrans" cxnId="{AD783B3F-4686-4518-A44E-12C2B656CA29}">
      <dgm:prSet/>
      <dgm:spPr/>
      <dgm:t>
        <a:bodyPr/>
        <a:lstStyle/>
        <a:p>
          <a:endParaRPr lang="fr-FR"/>
        </a:p>
      </dgm:t>
    </dgm:pt>
    <dgm:pt modelId="{4788593D-602E-484C-B498-EF3CC1586E34}" type="sibTrans" cxnId="{AD783B3F-4686-4518-A44E-12C2B656CA29}">
      <dgm:prSet/>
      <dgm:spPr/>
      <dgm:t>
        <a:bodyPr/>
        <a:lstStyle/>
        <a:p>
          <a:endParaRPr lang="fr-FR"/>
        </a:p>
      </dgm:t>
    </dgm:pt>
    <dgm:pt modelId="{6D133F04-5855-496B-800C-F0A87DD75437}">
      <dgm:prSet phldrT="[Texte]" custT="1"/>
      <dgm:spPr/>
      <dgm:t>
        <a:bodyPr/>
        <a:lstStyle/>
        <a:p>
          <a:r>
            <a:rPr lang="fr-FR" sz="1000" dirty="0"/>
            <a:t>Population</a:t>
          </a:r>
        </a:p>
      </dgm:t>
    </dgm:pt>
    <dgm:pt modelId="{83039ED1-2AC0-41E6-9EDB-5F56D47257A7}" type="parTrans" cxnId="{F4C477B2-94E6-441D-A124-6773B4F17B0D}">
      <dgm:prSet/>
      <dgm:spPr/>
      <dgm:t>
        <a:bodyPr/>
        <a:lstStyle/>
        <a:p>
          <a:endParaRPr lang="fr-FR"/>
        </a:p>
      </dgm:t>
    </dgm:pt>
    <dgm:pt modelId="{00AD2C04-A799-47FE-94EA-F7AFE3A084C7}" type="sibTrans" cxnId="{F4C477B2-94E6-441D-A124-6773B4F17B0D}">
      <dgm:prSet/>
      <dgm:spPr/>
      <dgm:t>
        <a:bodyPr/>
        <a:lstStyle/>
        <a:p>
          <a:endParaRPr lang="fr-FR"/>
        </a:p>
      </dgm:t>
    </dgm:pt>
    <dgm:pt modelId="{A19F357A-5B58-42EF-BC31-8572FCE103F4}">
      <dgm:prSet phldrT="[Texte]" custT="1"/>
      <dgm:spPr/>
      <dgm:t>
        <a:bodyPr/>
        <a:lstStyle/>
        <a:p>
          <a:r>
            <a:rPr lang="fr-FR" sz="1000" dirty="0" err="1"/>
            <a:t>rnb</a:t>
          </a:r>
          <a:r>
            <a:rPr lang="fr-FR" sz="1000" dirty="0"/>
            <a:t>	</a:t>
          </a:r>
        </a:p>
      </dgm:t>
    </dgm:pt>
    <dgm:pt modelId="{E44DE964-34BF-455B-8A1E-9F9D9F7D1958}" type="parTrans" cxnId="{78438D5C-3E49-4611-82B1-C7FFCCA65499}">
      <dgm:prSet/>
      <dgm:spPr/>
      <dgm:t>
        <a:bodyPr/>
        <a:lstStyle/>
        <a:p>
          <a:endParaRPr lang="fr-FR"/>
        </a:p>
      </dgm:t>
    </dgm:pt>
    <dgm:pt modelId="{96155E9D-5970-4C24-AB09-1834410AED22}" type="sibTrans" cxnId="{78438D5C-3E49-4611-82B1-C7FFCCA65499}">
      <dgm:prSet/>
      <dgm:spPr/>
      <dgm:t>
        <a:bodyPr/>
        <a:lstStyle/>
        <a:p>
          <a:endParaRPr lang="fr-FR"/>
        </a:p>
      </dgm:t>
    </dgm:pt>
    <dgm:pt modelId="{1A907EB8-6355-4717-81F1-06EA1D6DBDB0}">
      <dgm:prSet phldrT="[Texte]" custT="1"/>
      <dgm:spPr/>
      <dgm:t>
        <a:bodyPr/>
        <a:lstStyle/>
        <a:p>
          <a:r>
            <a:rPr lang="fr-FR" sz="1800" dirty="0" err="1"/>
            <a:t>Outlier</a:t>
          </a:r>
          <a:endParaRPr lang="fr-FR" sz="1800" dirty="0"/>
        </a:p>
      </dgm:t>
    </dgm:pt>
    <dgm:pt modelId="{DE5636C3-BDEF-4538-AAE2-A4CC9C3F354A}" type="parTrans" cxnId="{FE2804A0-51BB-4DFA-AFA5-0F1BC206EF00}">
      <dgm:prSet/>
      <dgm:spPr/>
      <dgm:t>
        <a:bodyPr/>
        <a:lstStyle/>
        <a:p>
          <a:endParaRPr lang="fr-FR"/>
        </a:p>
      </dgm:t>
    </dgm:pt>
    <dgm:pt modelId="{6F244E23-9407-4BEE-AAA9-E6D55483DAAE}" type="sibTrans" cxnId="{FE2804A0-51BB-4DFA-AFA5-0F1BC206EF00}">
      <dgm:prSet/>
      <dgm:spPr/>
      <dgm:t>
        <a:bodyPr/>
        <a:lstStyle/>
        <a:p>
          <a:endParaRPr lang="fr-FR"/>
        </a:p>
      </dgm:t>
    </dgm:pt>
    <dgm:pt modelId="{2F8E4D79-B4CA-477E-85A3-9A5E4EE94CBF}">
      <dgm:prSet phldrT="[Texte]" custT="1"/>
      <dgm:spPr/>
      <dgm:t>
        <a:bodyPr/>
        <a:lstStyle/>
        <a:p>
          <a:r>
            <a:rPr lang="fr-FR" sz="2000" dirty="0"/>
            <a:t>Merge</a:t>
          </a:r>
        </a:p>
      </dgm:t>
    </dgm:pt>
    <dgm:pt modelId="{AD5A40E8-AC1C-4BA0-8A3B-298C2CD137A9}" type="parTrans" cxnId="{63B906BB-F4D9-472A-B26D-F38A7C7999F8}">
      <dgm:prSet/>
      <dgm:spPr/>
      <dgm:t>
        <a:bodyPr/>
        <a:lstStyle/>
        <a:p>
          <a:endParaRPr lang="fr-FR"/>
        </a:p>
      </dgm:t>
    </dgm:pt>
    <dgm:pt modelId="{3F234E95-49E6-428B-B80E-C8E00D712D2A}" type="sibTrans" cxnId="{63B906BB-F4D9-472A-B26D-F38A7C7999F8}">
      <dgm:prSet/>
      <dgm:spPr/>
      <dgm:t>
        <a:bodyPr/>
        <a:lstStyle/>
        <a:p>
          <a:endParaRPr lang="fr-FR"/>
        </a:p>
      </dgm:t>
    </dgm:pt>
    <dgm:pt modelId="{9276D7F4-A295-45A6-96C7-A34AB52CCB3C}">
      <dgm:prSet phldrT="[Texte]" custT="1"/>
      <dgm:spPr/>
      <dgm:t>
        <a:bodyPr/>
        <a:lstStyle/>
        <a:p>
          <a:r>
            <a:rPr lang="fr-FR" sz="1800" dirty="0"/>
            <a:t>Ajout variables:</a:t>
          </a:r>
          <a:r>
            <a:rPr lang="fr-FR" sz="1000" dirty="0"/>
            <a:t>	TDI	TAS</a:t>
          </a:r>
          <a:endParaRPr lang="fr-FR" sz="1800" dirty="0"/>
        </a:p>
      </dgm:t>
    </dgm:pt>
    <dgm:pt modelId="{07FC2870-D5FB-40EB-A819-3107B9ABB280}" type="parTrans" cxnId="{A5C6ABF0-BD2A-47CC-BFFB-818C8989C03D}">
      <dgm:prSet/>
      <dgm:spPr/>
      <dgm:t>
        <a:bodyPr/>
        <a:lstStyle/>
        <a:p>
          <a:endParaRPr lang="fr-FR"/>
        </a:p>
      </dgm:t>
    </dgm:pt>
    <dgm:pt modelId="{E49E0D42-B6CB-4884-847B-4627851FBD66}" type="sibTrans" cxnId="{A5C6ABF0-BD2A-47CC-BFFB-818C8989C03D}">
      <dgm:prSet/>
      <dgm:spPr/>
      <dgm:t>
        <a:bodyPr/>
        <a:lstStyle/>
        <a:p>
          <a:endParaRPr lang="fr-FR"/>
        </a:p>
      </dgm:t>
    </dgm:pt>
    <dgm:pt modelId="{70D05F00-5AB6-4F8D-9452-5B75834EF33F}" type="pres">
      <dgm:prSet presAssocID="{17EB42A5-948E-41D4-98CC-BDB66EB609C8}" presName="rootnode" presStyleCnt="0">
        <dgm:presLayoutVars>
          <dgm:chMax/>
          <dgm:chPref/>
          <dgm:dir/>
          <dgm:animLvl val="lvl"/>
        </dgm:presLayoutVars>
      </dgm:prSet>
      <dgm:spPr/>
    </dgm:pt>
    <dgm:pt modelId="{0F93CA5C-5225-4091-AB0A-BE8432F62F5F}" type="pres">
      <dgm:prSet presAssocID="{1957CCFC-79E3-44F1-92F8-DD0D59ABA421}" presName="composite" presStyleCnt="0"/>
      <dgm:spPr/>
    </dgm:pt>
    <dgm:pt modelId="{996C7D76-2C1B-4BEC-9879-BFBA2E0909E9}" type="pres">
      <dgm:prSet presAssocID="{1957CCFC-79E3-44F1-92F8-DD0D59ABA421}" presName="bentUpArrow1" presStyleLbl="alignImgPlace1" presStyleIdx="0" presStyleCnt="2"/>
      <dgm:spPr/>
    </dgm:pt>
    <dgm:pt modelId="{267BD196-8DD7-48A8-9FC2-C56EC8B6A2D2}" type="pres">
      <dgm:prSet presAssocID="{1957CCFC-79E3-44F1-92F8-DD0D59ABA42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3EA931F-E375-42C7-9244-75B252179238}" type="pres">
      <dgm:prSet presAssocID="{1957CCFC-79E3-44F1-92F8-DD0D59ABA421}" presName="ChildText" presStyleLbl="revTx" presStyleIdx="0" presStyleCnt="3" custScaleX="138871" custScaleY="105816" custLinFactNeighborX="18640" custLinFactNeighborY="-2567">
        <dgm:presLayoutVars>
          <dgm:chMax val="0"/>
          <dgm:chPref val="0"/>
          <dgm:bulletEnabled val="1"/>
        </dgm:presLayoutVars>
      </dgm:prSet>
      <dgm:spPr/>
    </dgm:pt>
    <dgm:pt modelId="{B46997D9-37C7-4B5F-8D1A-C220F4089762}" type="pres">
      <dgm:prSet presAssocID="{E84C182F-56E3-4FFF-9AB9-44320E169FDC}" presName="sibTrans" presStyleCnt="0"/>
      <dgm:spPr/>
    </dgm:pt>
    <dgm:pt modelId="{8F55EF51-C18C-485C-B23A-D685F787F72D}" type="pres">
      <dgm:prSet presAssocID="{69655D21-4F5B-4E31-A678-1A4B708A82E4}" presName="composite" presStyleCnt="0"/>
      <dgm:spPr/>
    </dgm:pt>
    <dgm:pt modelId="{E65518C0-66EC-4679-971C-9761EC548A10}" type="pres">
      <dgm:prSet presAssocID="{69655D21-4F5B-4E31-A678-1A4B708A82E4}" presName="bentUpArrow1" presStyleLbl="alignImgPlace1" presStyleIdx="1" presStyleCnt="2"/>
      <dgm:spPr/>
    </dgm:pt>
    <dgm:pt modelId="{1357029B-C527-41F5-925B-9D86E12E6C97}" type="pres">
      <dgm:prSet presAssocID="{69655D21-4F5B-4E31-A678-1A4B708A82E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00FA1FE-ED47-498B-B2FB-0712F68400C6}" type="pres">
      <dgm:prSet presAssocID="{69655D21-4F5B-4E31-A678-1A4B708A82E4}" presName="ChildText" presStyleLbl="revTx" presStyleIdx="1" presStyleCnt="3" custScaleX="164064" custLinFactNeighborX="32546" custLinFactNeighborY="-1207">
        <dgm:presLayoutVars>
          <dgm:chMax val="0"/>
          <dgm:chPref val="0"/>
          <dgm:bulletEnabled val="1"/>
        </dgm:presLayoutVars>
      </dgm:prSet>
      <dgm:spPr/>
    </dgm:pt>
    <dgm:pt modelId="{E31520F6-7927-4286-AC87-C4B2745EC69E}" type="pres">
      <dgm:prSet presAssocID="{8101E183-3EF6-4B9B-8F45-C780FB75B85D}" presName="sibTrans" presStyleCnt="0"/>
      <dgm:spPr/>
    </dgm:pt>
    <dgm:pt modelId="{0DFCC59A-7DF5-4A1A-9FDD-0BEF074F19B1}" type="pres">
      <dgm:prSet presAssocID="{7917A1C7-F191-4C2C-9556-81E2D1FEAB57}" presName="composite" presStyleCnt="0"/>
      <dgm:spPr/>
    </dgm:pt>
    <dgm:pt modelId="{672963D9-9B77-44F9-A731-CE65C7E7532A}" type="pres">
      <dgm:prSet presAssocID="{7917A1C7-F191-4C2C-9556-81E2D1FEAB5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DC2F2B4A-720C-4A86-A061-BB3006207E86}" type="pres">
      <dgm:prSet presAssocID="{7917A1C7-F191-4C2C-9556-81E2D1FEAB57}" presName="FinalChildText" presStyleLbl="revTx" presStyleIdx="2" presStyleCnt="3" custScaleX="108569" custScaleY="96336" custLinFactNeighborX="6532" custLinFactNeighborY="1395">
        <dgm:presLayoutVars>
          <dgm:chMax val="0"/>
          <dgm:chPref val="0"/>
          <dgm:bulletEnabled val="1"/>
        </dgm:presLayoutVars>
      </dgm:prSet>
      <dgm:spPr/>
    </dgm:pt>
  </dgm:ptLst>
  <dgm:cxnLst>
    <dgm:cxn modelId="{CD240B07-179E-4A6F-970B-7D63CAC45E0F}" type="presOf" srcId="{6D133F04-5855-496B-800C-F0A87DD75437}" destId="{A3EA931F-E375-42C7-9244-75B252179238}" srcOrd="0" destOrd="2" presId="urn:microsoft.com/office/officeart/2005/8/layout/StepDownProcess"/>
    <dgm:cxn modelId="{B21C8217-52C9-4C9E-847B-0D040B277CFB}" type="presOf" srcId="{1957CCFC-79E3-44F1-92F8-DD0D59ABA421}" destId="{267BD196-8DD7-48A8-9FC2-C56EC8B6A2D2}" srcOrd="0" destOrd="0" presId="urn:microsoft.com/office/officeart/2005/8/layout/StepDownProcess"/>
    <dgm:cxn modelId="{67C9AD1B-5D4B-4457-915D-350747890E92}" type="presOf" srcId="{52632976-DA38-4677-9A5E-8A536F98DB99}" destId="{A3EA931F-E375-42C7-9244-75B252179238}" srcOrd="0" destOrd="0" presId="urn:microsoft.com/office/officeart/2005/8/layout/StepDownProcess"/>
    <dgm:cxn modelId="{99BC173A-AEEF-4516-8C46-3D9470E87B5B}" type="presOf" srcId="{17EB42A5-948E-41D4-98CC-BDB66EB609C8}" destId="{70D05F00-5AB6-4F8D-9452-5B75834EF33F}" srcOrd="0" destOrd="0" presId="urn:microsoft.com/office/officeart/2005/8/layout/StepDownProcess"/>
    <dgm:cxn modelId="{AD783B3F-4686-4518-A44E-12C2B656CA29}" srcId="{52632976-DA38-4677-9A5E-8A536F98DB99}" destId="{E2DAB58A-89AF-47A7-A080-CBA2B271AA2A}" srcOrd="0" destOrd="0" parTransId="{99115934-7B42-498C-AE6B-4532DB16DFF5}" sibTransId="{4788593D-602E-484C-B498-EF3CC1586E34}"/>
    <dgm:cxn modelId="{78438D5C-3E49-4611-82B1-C7FFCCA65499}" srcId="{52632976-DA38-4677-9A5E-8A536F98DB99}" destId="{A19F357A-5B58-42EF-BC31-8572FCE103F4}" srcOrd="2" destOrd="0" parTransId="{E44DE964-34BF-455B-8A1E-9F9D9F7D1958}" sibTransId="{96155E9D-5970-4C24-AB09-1834410AED22}"/>
    <dgm:cxn modelId="{4BAD1F65-F855-4194-BB58-070E973A24BD}" srcId="{69655D21-4F5B-4E31-A678-1A4B708A82E4}" destId="{B1F1DE1C-96EE-4785-8CE8-D82C71661A97}" srcOrd="1" destOrd="0" parTransId="{CE8A8F5B-E40A-41E6-A62C-D38BA8A31BBC}" sibTransId="{734CE647-1E22-4AB8-81FC-5BD12CF7A41D}"/>
    <dgm:cxn modelId="{06505B67-39BC-46AA-A622-CE7DCFBB11ED}" type="presOf" srcId="{7917A1C7-F191-4C2C-9556-81E2D1FEAB57}" destId="{672963D9-9B77-44F9-A731-CE65C7E7532A}" srcOrd="0" destOrd="0" presId="urn:microsoft.com/office/officeart/2005/8/layout/StepDownProcess"/>
    <dgm:cxn modelId="{790C4048-A114-4C54-AB19-B44FE3002133}" type="presOf" srcId="{2F8E4D79-B4CA-477E-85A3-9A5E4EE94CBF}" destId="{500FA1FE-ED47-498B-B2FB-0712F68400C6}" srcOrd="0" destOrd="2" presId="urn:microsoft.com/office/officeart/2005/8/layout/StepDownProcess"/>
    <dgm:cxn modelId="{22C76F6A-5FFC-4CAE-A9AC-41AE98EF5A38}" type="presOf" srcId="{1A907EB8-6355-4717-81F1-06EA1D6DBDB0}" destId="{DC2F2B4A-720C-4A86-A061-BB3006207E86}" srcOrd="0" destOrd="1" presId="urn:microsoft.com/office/officeart/2005/8/layout/StepDownProcess"/>
    <dgm:cxn modelId="{C596FA7D-37A4-4651-8A74-3271F87BCF7C}" type="presOf" srcId="{9276D7F4-A295-45A6-96C7-A34AB52CCB3C}" destId="{DC2F2B4A-720C-4A86-A061-BB3006207E86}" srcOrd="0" destOrd="0" presId="urn:microsoft.com/office/officeart/2005/8/layout/StepDownProcess"/>
    <dgm:cxn modelId="{3B73EF97-2CBD-41C2-8C30-105A5495034E}" srcId="{1957CCFC-79E3-44F1-92F8-DD0D59ABA421}" destId="{52632976-DA38-4677-9A5E-8A536F98DB99}" srcOrd="0" destOrd="0" parTransId="{4A105A2E-DE77-4851-916E-EE305888D191}" sibTransId="{BCA6F94E-985F-42FE-B2BF-CBCE4499205A}"/>
    <dgm:cxn modelId="{FE2804A0-51BB-4DFA-AFA5-0F1BC206EF00}" srcId="{7917A1C7-F191-4C2C-9556-81E2D1FEAB57}" destId="{1A907EB8-6355-4717-81F1-06EA1D6DBDB0}" srcOrd="1" destOrd="0" parTransId="{DE5636C3-BDEF-4538-AAE2-A4CC9C3F354A}" sibTransId="{6F244E23-9407-4BEE-AAA9-E6D55483DAAE}"/>
    <dgm:cxn modelId="{437150B0-85A8-4C53-B2CF-65B7204FD02A}" type="presOf" srcId="{E2DAB58A-89AF-47A7-A080-CBA2B271AA2A}" destId="{A3EA931F-E375-42C7-9244-75B252179238}" srcOrd="0" destOrd="1" presId="urn:microsoft.com/office/officeart/2005/8/layout/StepDownProcess"/>
    <dgm:cxn modelId="{F4C477B2-94E6-441D-A124-6773B4F17B0D}" srcId="{52632976-DA38-4677-9A5E-8A536F98DB99}" destId="{6D133F04-5855-496B-800C-F0A87DD75437}" srcOrd="1" destOrd="0" parTransId="{83039ED1-2AC0-41E6-9EDB-5F56D47257A7}" sibTransId="{00AD2C04-A799-47FE-94EA-F7AFE3A084C7}"/>
    <dgm:cxn modelId="{63B906BB-F4D9-472A-B26D-F38A7C7999F8}" srcId="{69655D21-4F5B-4E31-A678-1A4B708A82E4}" destId="{2F8E4D79-B4CA-477E-85A3-9A5E4EE94CBF}" srcOrd="2" destOrd="0" parTransId="{AD5A40E8-AC1C-4BA0-8A3B-298C2CD137A9}" sibTransId="{3F234E95-49E6-428B-B80E-C8E00D712D2A}"/>
    <dgm:cxn modelId="{153AFABE-BF83-4630-BE2B-76D5ABE926A6}" type="presOf" srcId="{BF8EB8B3-44C9-47DD-AF64-6B4117ADCE54}" destId="{500FA1FE-ED47-498B-B2FB-0712F68400C6}" srcOrd="0" destOrd="0" presId="urn:microsoft.com/office/officeart/2005/8/layout/StepDownProcess"/>
    <dgm:cxn modelId="{E9AE4EC2-FEE0-4E43-ACD3-4A8A509B1CDC}" srcId="{69655D21-4F5B-4E31-A678-1A4B708A82E4}" destId="{BF8EB8B3-44C9-47DD-AF64-6B4117ADCE54}" srcOrd="0" destOrd="0" parTransId="{A5D1496A-1A6F-4A6E-9517-C4600FC09B00}" sibTransId="{44371C29-4297-41CA-A0D3-10A05530578A}"/>
    <dgm:cxn modelId="{C3CFACC7-8FE0-4572-9A02-A539D5B2C8FB}" srcId="{17EB42A5-948E-41D4-98CC-BDB66EB609C8}" destId="{7917A1C7-F191-4C2C-9556-81E2D1FEAB57}" srcOrd="2" destOrd="0" parTransId="{93CC2705-7EB7-4F2D-9435-53838326A278}" sibTransId="{1DE77D27-A5B6-4461-AD14-EAAFA1AE6E09}"/>
    <dgm:cxn modelId="{F827BFC9-1EE8-4F65-850E-773D30A71002}" type="presOf" srcId="{A19F357A-5B58-42EF-BC31-8572FCE103F4}" destId="{A3EA931F-E375-42C7-9244-75B252179238}" srcOrd="0" destOrd="3" presId="urn:microsoft.com/office/officeart/2005/8/layout/StepDownProcess"/>
    <dgm:cxn modelId="{17B552D1-6458-423F-B1AF-8F4477D77549}" srcId="{17EB42A5-948E-41D4-98CC-BDB66EB609C8}" destId="{1957CCFC-79E3-44F1-92F8-DD0D59ABA421}" srcOrd="0" destOrd="0" parTransId="{1CF837E4-44DD-4E3D-8820-AA5C546CF4BF}" sibTransId="{E84C182F-56E3-4FFF-9AB9-44320E169FDC}"/>
    <dgm:cxn modelId="{2620FFD3-72D4-4165-A769-9A04D697C44F}" srcId="{17EB42A5-948E-41D4-98CC-BDB66EB609C8}" destId="{69655D21-4F5B-4E31-A678-1A4B708A82E4}" srcOrd="1" destOrd="0" parTransId="{D5119A52-9AF8-4F1E-99F9-557A1B31B8A3}" sibTransId="{8101E183-3EF6-4B9B-8F45-C780FB75B85D}"/>
    <dgm:cxn modelId="{40DD66EE-EFE7-4583-A823-AFB8ADCF699E}" type="presOf" srcId="{B1F1DE1C-96EE-4785-8CE8-D82C71661A97}" destId="{500FA1FE-ED47-498B-B2FB-0712F68400C6}" srcOrd="0" destOrd="1" presId="urn:microsoft.com/office/officeart/2005/8/layout/StepDownProcess"/>
    <dgm:cxn modelId="{A5C6ABF0-BD2A-47CC-BFFB-818C8989C03D}" srcId="{7917A1C7-F191-4C2C-9556-81E2D1FEAB57}" destId="{9276D7F4-A295-45A6-96C7-A34AB52CCB3C}" srcOrd="0" destOrd="0" parTransId="{07FC2870-D5FB-40EB-A819-3107B9ABB280}" sibTransId="{E49E0D42-B6CB-4884-847B-4627851FBD66}"/>
    <dgm:cxn modelId="{969042F1-F686-42F4-B115-EF402E0EDDE4}" type="presOf" srcId="{69655D21-4F5B-4E31-A678-1A4B708A82E4}" destId="{1357029B-C527-41F5-925B-9D86E12E6C97}" srcOrd="0" destOrd="0" presId="urn:microsoft.com/office/officeart/2005/8/layout/StepDownProcess"/>
    <dgm:cxn modelId="{6216C707-F474-4BE5-B35D-0E365AB08F5B}" type="presParOf" srcId="{70D05F00-5AB6-4F8D-9452-5B75834EF33F}" destId="{0F93CA5C-5225-4091-AB0A-BE8432F62F5F}" srcOrd="0" destOrd="0" presId="urn:microsoft.com/office/officeart/2005/8/layout/StepDownProcess"/>
    <dgm:cxn modelId="{943D1500-7453-4591-930D-A0E401D713AB}" type="presParOf" srcId="{0F93CA5C-5225-4091-AB0A-BE8432F62F5F}" destId="{996C7D76-2C1B-4BEC-9879-BFBA2E0909E9}" srcOrd="0" destOrd="0" presId="urn:microsoft.com/office/officeart/2005/8/layout/StepDownProcess"/>
    <dgm:cxn modelId="{DE513F11-FE78-4BE8-AB69-ABD324187889}" type="presParOf" srcId="{0F93CA5C-5225-4091-AB0A-BE8432F62F5F}" destId="{267BD196-8DD7-48A8-9FC2-C56EC8B6A2D2}" srcOrd="1" destOrd="0" presId="urn:microsoft.com/office/officeart/2005/8/layout/StepDownProcess"/>
    <dgm:cxn modelId="{199BE244-C46C-4551-B730-C32CC1227C1D}" type="presParOf" srcId="{0F93CA5C-5225-4091-AB0A-BE8432F62F5F}" destId="{A3EA931F-E375-42C7-9244-75B252179238}" srcOrd="2" destOrd="0" presId="urn:microsoft.com/office/officeart/2005/8/layout/StepDownProcess"/>
    <dgm:cxn modelId="{43F5C6DD-C602-4C08-9A8E-D36B74C36060}" type="presParOf" srcId="{70D05F00-5AB6-4F8D-9452-5B75834EF33F}" destId="{B46997D9-37C7-4B5F-8D1A-C220F4089762}" srcOrd="1" destOrd="0" presId="urn:microsoft.com/office/officeart/2005/8/layout/StepDownProcess"/>
    <dgm:cxn modelId="{F00B4894-A16C-495B-9885-46AA8D604349}" type="presParOf" srcId="{70D05F00-5AB6-4F8D-9452-5B75834EF33F}" destId="{8F55EF51-C18C-485C-B23A-D685F787F72D}" srcOrd="2" destOrd="0" presId="urn:microsoft.com/office/officeart/2005/8/layout/StepDownProcess"/>
    <dgm:cxn modelId="{71E8C099-D313-4DBB-8D23-2AF3A1EA9A6F}" type="presParOf" srcId="{8F55EF51-C18C-485C-B23A-D685F787F72D}" destId="{E65518C0-66EC-4679-971C-9761EC548A10}" srcOrd="0" destOrd="0" presId="urn:microsoft.com/office/officeart/2005/8/layout/StepDownProcess"/>
    <dgm:cxn modelId="{CE9FBAD6-84B0-4AA3-9999-9529439C4E76}" type="presParOf" srcId="{8F55EF51-C18C-485C-B23A-D685F787F72D}" destId="{1357029B-C527-41F5-925B-9D86E12E6C97}" srcOrd="1" destOrd="0" presId="urn:microsoft.com/office/officeart/2005/8/layout/StepDownProcess"/>
    <dgm:cxn modelId="{E240FE6F-C62B-44D8-A6DC-7D574112AB1D}" type="presParOf" srcId="{8F55EF51-C18C-485C-B23A-D685F787F72D}" destId="{500FA1FE-ED47-498B-B2FB-0712F68400C6}" srcOrd="2" destOrd="0" presId="urn:microsoft.com/office/officeart/2005/8/layout/StepDownProcess"/>
    <dgm:cxn modelId="{F304B158-3EB6-48A7-8027-49D42E7A4BE4}" type="presParOf" srcId="{70D05F00-5AB6-4F8D-9452-5B75834EF33F}" destId="{E31520F6-7927-4286-AC87-C4B2745EC69E}" srcOrd="3" destOrd="0" presId="urn:microsoft.com/office/officeart/2005/8/layout/StepDownProcess"/>
    <dgm:cxn modelId="{94E7924E-30C7-4BCB-88B5-023668CDCDF8}" type="presParOf" srcId="{70D05F00-5AB6-4F8D-9452-5B75834EF33F}" destId="{0DFCC59A-7DF5-4A1A-9FDD-0BEF074F19B1}" srcOrd="4" destOrd="0" presId="urn:microsoft.com/office/officeart/2005/8/layout/StepDownProcess"/>
    <dgm:cxn modelId="{0AE38DA9-7035-4C86-8653-C11C855BB922}" type="presParOf" srcId="{0DFCC59A-7DF5-4A1A-9FDD-0BEF074F19B1}" destId="{672963D9-9B77-44F9-A731-CE65C7E7532A}" srcOrd="0" destOrd="0" presId="urn:microsoft.com/office/officeart/2005/8/layout/StepDownProcess"/>
    <dgm:cxn modelId="{5478BF97-EFC1-47A9-89DE-82253C07B2A9}" type="presParOf" srcId="{0DFCC59A-7DF5-4A1A-9FDD-0BEF074F19B1}" destId="{DC2F2B4A-720C-4A86-A061-BB3006207E8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32F30D-AA5C-4218-8DF8-3E96FAAE94A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03F3F28-4E52-42A0-BB35-C18D78BCBD3B}">
      <dgm:prSet phldrT="[Texte]"/>
      <dgm:spPr/>
      <dgm:t>
        <a:bodyPr/>
        <a:lstStyle/>
        <a:p>
          <a:r>
            <a:rPr lang="fr-FR" dirty="0"/>
            <a:t>K-</a:t>
          </a:r>
          <a:r>
            <a:rPr lang="fr-FR" dirty="0" err="1"/>
            <a:t>means</a:t>
          </a:r>
          <a:endParaRPr lang="fr-FR" dirty="0"/>
        </a:p>
      </dgm:t>
    </dgm:pt>
    <dgm:pt modelId="{D8D0C7BC-2E22-4C98-BB5A-5B210EFFF4BC}" type="parTrans" cxnId="{8EB7F116-C928-4931-9D56-39259206BB99}">
      <dgm:prSet/>
      <dgm:spPr/>
      <dgm:t>
        <a:bodyPr/>
        <a:lstStyle/>
        <a:p>
          <a:endParaRPr lang="fr-FR"/>
        </a:p>
      </dgm:t>
    </dgm:pt>
    <dgm:pt modelId="{34CBBBFE-DD58-45A9-963D-C6C3D1B0D64D}" type="sibTrans" cxnId="{8EB7F116-C928-4931-9D56-39259206BB99}">
      <dgm:prSet/>
      <dgm:spPr/>
      <dgm:t>
        <a:bodyPr/>
        <a:lstStyle/>
        <a:p>
          <a:endParaRPr lang="fr-FR"/>
        </a:p>
      </dgm:t>
    </dgm:pt>
    <dgm:pt modelId="{8B45F0C0-1F9A-463D-A8DC-8356B92725F8}">
      <dgm:prSet phldrT="[Texte]" custT="1"/>
      <dgm:spPr/>
      <dgm:t>
        <a:bodyPr/>
        <a:lstStyle/>
        <a:p>
          <a:pPr>
            <a:buClr>
              <a:schemeClr val="accent1"/>
            </a:buClr>
            <a:buNone/>
          </a:pPr>
          <a:r>
            <a:rPr lang="fr-FR" sz="1000" dirty="0"/>
            <a:t>Il faut définir à l’avance le groupe centroïde :</a:t>
          </a:r>
        </a:p>
        <a:p>
          <a:pPr>
            <a:buClr>
              <a:schemeClr val="accent1"/>
            </a:buClr>
            <a:buNone/>
          </a:pPr>
          <a:r>
            <a:rPr lang="fr-FR" sz="1000" dirty="0"/>
            <a:t>Méthode du coude </a:t>
          </a:r>
        </a:p>
        <a:p>
          <a:pPr>
            <a:buClr>
              <a:schemeClr val="accent1"/>
            </a:buClr>
            <a:buNone/>
          </a:pPr>
          <a:r>
            <a:rPr lang="fr-FR" sz="1000" dirty="0"/>
            <a:t>Méthode de la silhouette</a:t>
          </a:r>
        </a:p>
      </dgm:t>
    </dgm:pt>
    <dgm:pt modelId="{74ECFBBF-C124-4335-9F51-4269C080E9BD}" type="parTrans" cxnId="{9778C1FD-47AF-4282-863E-3F3FCF280381}">
      <dgm:prSet/>
      <dgm:spPr/>
      <dgm:t>
        <a:bodyPr/>
        <a:lstStyle/>
        <a:p>
          <a:endParaRPr lang="fr-FR"/>
        </a:p>
      </dgm:t>
    </dgm:pt>
    <dgm:pt modelId="{4DA4FA8F-DA69-43B2-BE62-4EEEAC2E102E}" type="sibTrans" cxnId="{9778C1FD-47AF-4282-863E-3F3FCF280381}">
      <dgm:prSet/>
      <dgm:spPr/>
      <dgm:t>
        <a:bodyPr/>
        <a:lstStyle/>
        <a:p>
          <a:endParaRPr lang="fr-FR"/>
        </a:p>
      </dgm:t>
    </dgm:pt>
    <dgm:pt modelId="{D75411A6-55FA-45C7-9E4C-ECBD5B2A44D6}">
      <dgm:prSet phldrT="[Texte]" custT="1"/>
      <dgm:spPr/>
      <dgm:t>
        <a:bodyPr/>
        <a:lstStyle/>
        <a:p>
          <a:r>
            <a:rPr lang="fr-FR" sz="1000" b="1" dirty="0"/>
            <a:t>Faibles temps de calcul : </a:t>
          </a:r>
          <a:r>
            <a:rPr lang="fr-FR" sz="1000" dirty="0"/>
            <a:t>le k-</a:t>
          </a:r>
          <a:r>
            <a:rPr lang="fr-FR" sz="1000" dirty="0" err="1"/>
            <a:t>means</a:t>
          </a:r>
          <a:r>
            <a:rPr lang="fr-FR" sz="1000" dirty="0"/>
            <a:t> n’est pas une méthode de clustering hiérarchique. Comparé à d’autres méthodes(CAH), les temps de calcul sont donc bien plus faibles.</a:t>
          </a:r>
        </a:p>
        <a:p>
          <a:r>
            <a:rPr lang="fr-FR" sz="1000" b="1" dirty="0"/>
            <a:t>Pas de cohérence entre 2 exécutions : </a:t>
          </a:r>
          <a:r>
            <a:rPr lang="fr-FR" sz="1000" dirty="0"/>
            <a:t>si vous exécutez 2 fois un algorithme des k-moyennes sur vos données, vous obtiendrez 2 résultats différents.</a:t>
          </a:r>
        </a:p>
      </dgm:t>
    </dgm:pt>
    <dgm:pt modelId="{5CBA6BC0-82D4-40C8-98E0-1040BE2DA59C}" type="parTrans" cxnId="{3AF5BA5C-1ED9-4E9F-AFF9-6EE94D10EE94}">
      <dgm:prSet/>
      <dgm:spPr/>
      <dgm:t>
        <a:bodyPr/>
        <a:lstStyle/>
        <a:p>
          <a:endParaRPr lang="fr-FR"/>
        </a:p>
      </dgm:t>
    </dgm:pt>
    <dgm:pt modelId="{D9B22B4B-EDB9-4DF1-9C4C-85F3CCBD9FBC}" type="sibTrans" cxnId="{3AF5BA5C-1ED9-4E9F-AFF9-6EE94D10EE94}">
      <dgm:prSet/>
      <dgm:spPr/>
      <dgm:t>
        <a:bodyPr/>
        <a:lstStyle/>
        <a:p>
          <a:endParaRPr lang="fr-FR"/>
        </a:p>
      </dgm:t>
    </dgm:pt>
    <dgm:pt modelId="{864919E8-C913-4468-95C0-54E16AB05AD4}">
      <dgm:prSet phldrT="[Texte]"/>
      <dgm:spPr/>
      <dgm:t>
        <a:bodyPr/>
        <a:lstStyle/>
        <a:p>
          <a:r>
            <a:rPr lang="fr-FR" dirty="0"/>
            <a:t>CAH</a:t>
          </a:r>
        </a:p>
      </dgm:t>
    </dgm:pt>
    <dgm:pt modelId="{433CFE67-EA46-477C-B6F4-423BA97BA060}" type="parTrans" cxnId="{FDD4C543-7C65-4858-90E3-057A8F99FA76}">
      <dgm:prSet/>
      <dgm:spPr/>
      <dgm:t>
        <a:bodyPr/>
        <a:lstStyle/>
        <a:p>
          <a:endParaRPr lang="fr-FR"/>
        </a:p>
      </dgm:t>
    </dgm:pt>
    <dgm:pt modelId="{F6BB63DE-4D4B-426A-AD29-7421993E955F}" type="sibTrans" cxnId="{FDD4C543-7C65-4858-90E3-057A8F99FA76}">
      <dgm:prSet/>
      <dgm:spPr/>
      <dgm:t>
        <a:bodyPr/>
        <a:lstStyle/>
        <a:p>
          <a:endParaRPr lang="fr-FR"/>
        </a:p>
      </dgm:t>
    </dgm:pt>
    <dgm:pt modelId="{7A277D8C-A341-4606-A8A4-48B082BD5919}">
      <dgm:prSet phldrT="[Texte]" custT="1"/>
      <dgm:spPr/>
      <dgm:t>
        <a:bodyPr/>
        <a:lstStyle/>
        <a:p>
          <a:r>
            <a:rPr lang="fr-FR" sz="1000" dirty="0"/>
            <a:t>Pas de choix de groupe à définir</a:t>
          </a:r>
        </a:p>
        <a:p>
          <a:r>
            <a:rPr lang="fr-FR" sz="1000" dirty="0"/>
            <a:t>Classification Hiérarchique</a:t>
          </a:r>
        </a:p>
      </dgm:t>
    </dgm:pt>
    <dgm:pt modelId="{172261EA-2B4A-431D-BD33-336F719B2810}" type="parTrans" cxnId="{992DFEBE-68D2-486E-BB20-1EC2C0254987}">
      <dgm:prSet/>
      <dgm:spPr/>
      <dgm:t>
        <a:bodyPr/>
        <a:lstStyle/>
        <a:p>
          <a:endParaRPr lang="fr-FR"/>
        </a:p>
      </dgm:t>
    </dgm:pt>
    <dgm:pt modelId="{5B8F0A1A-2AB2-4C17-8B9D-4B2253CB4499}" type="sibTrans" cxnId="{992DFEBE-68D2-486E-BB20-1EC2C0254987}">
      <dgm:prSet/>
      <dgm:spPr/>
      <dgm:t>
        <a:bodyPr/>
        <a:lstStyle/>
        <a:p>
          <a:endParaRPr lang="fr-FR"/>
        </a:p>
      </dgm:t>
    </dgm:pt>
    <dgm:pt modelId="{5843AFA0-4E0A-4D7A-AA3C-7BC88D55FBFA}">
      <dgm:prSet phldrT="[Texte]" custT="1"/>
      <dgm:spPr/>
      <dgm:t>
        <a:bodyPr/>
        <a:lstStyle/>
        <a:p>
          <a:pPr>
            <a:buClr>
              <a:schemeClr val="accent1"/>
            </a:buClr>
          </a:pPr>
          <a:r>
            <a:rPr lang="fr-FR" sz="1050" b="1" dirty="0"/>
            <a:t>Facile à utiliser </a:t>
          </a:r>
          <a:r>
            <a:rPr lang="fr-FR" sz="1050" dirty="0"/>
            <a:t>: La CAH construit systématiquement un dendrogramme qui va résumer tout les regroupements qui ont été fait.</a:t>
          </a:r>
        </a:p>
        <a:p>
          <a:pPr>
            <a:buClr>
              <a:schemeClr val="accent1"/>
            </a:buClr>
          </a:pPr>
          <a:r>
            <a:rPr lang="fr-FR" sz="1050" b="1" dirty="0"/>
            <a:t>Pas adapté aux grands volumes de données:  </a:t>
          </a:r>
          <a:r>
            <a:rPr lang="fr-FR" sz="1050" b="0" dirty="0"/>
            <a:t>N</a:t>
          </a:r>
          <a:r>
            <a:rPr lang="fr-FR" sz="1050" dirty="0"/>
            <a:t>e peut pas être utilisée sur des volumes important, les temps de calcul exploseraient.</a:t>
          </a:r>
        </a:p>
      </dgm:t>
    </dgm:pt>
    <dgm:pt modelId="{B41B92F2-186E-454D-9D0A-947DC951E185}" type="parTrans" cxnId="{E0FFBFFE-987C-4B21-B9E7-C1D546EF9E1E}">
      <dgm:prSet/>
      <dgm:spPr/>
      <dgm:t>
        <a:bodyPr/>
        <a:lstStyle/>
        <a:p>
          <a:endParaRPr lang="fr-FR"/>
        </a:p>
      </dgm:t>
    </dgm:pt>
    <dgm:pt modelId="{07310D3E-A097-4F4F-888E-3923D47B119B}" type="sibTrans" cxnId="{E0FFBFFE-987C-4B21-B9E7-C1D546EF9E1E}">
      <dgm:prSet/>
      <dgm:spPr/>
      <dgm:t>
        <a:bodyPr/>
        <a:lstStyle/>
        <a:p>
          <a:endParaRPr lang="fr-FR"/>
        </a:p>
      </dgm:t>
    </dgm:pt>
    <dgm:pt modelId="{5DA7ACFA-7540-4D5E-9146-D4CEFAF2543A}" type="pres">
      <dgm:prSet presAssocID="{AC32F30D-AA5C-4218-8DF8-3E96FAAE94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F199B0-0143-4FF9-8B95-2614A03B6A1A}" type="pres">
      <dgm:prSet presAssocID="{703F3F28-4E52-42A0-BB35-C18D78BCBD3B}" presName="root" presStyleCnt="0"/>
      <dgm:spPr/>
    </dgm:pt>
    <dgm:pt modelId="{5783ED08-7DC6-4D7E-A145-19F00CEB8C92}" type="pres">
      <dgm:prSet presAssocID="{703F3F28-4E52-42A0-BB35-C18D78BCBD3B}" presName="rootComposite" presStyleCnt="0"/>
      <dgm:spPr/>
    </dgm:pt>
    <dgm:pt modelId="{C73D71E8-A80B-47F4-BD5B-241032EB136C}" type="pres">
      <dgm:prSet presAssocID="{703F3F28-4E52-42A0-BB35-C18D78BCBD3B}" presName="rootText" presStyleLbl="node1" presStyleIdx="0" presStyleCnt="2" custLinFactNeighborX="-28096" custLinFactNeighborY="-252"/>
      <dgm:spPr/>
    </dgm:pt>
    <dgm:pt modelId="{396CD4B4-6D41-492E-8F8C-0C9978597D02}" type="pres">
      <dgm:prSet presAssocID="{703F3F28-4E52-42A0-BB35-C18D78BCBD3B}" presName="rootConnector" presStyleLbl="node1" presStyleIdx="0" presStyleCnt="2"/>
      <dgm:spPr/>
    </dgm:pt>
    <dgm:pt modelId="{05D5A4EA-0852-4009-8B73-05C1FDEDBEF1}" type="pres">
      <dgm:prSet presAssocID="{703F3F28-4E52-42A0-BB35-C18D78BCBD3B}" presName="childShape" presStyleCnt="0"/>
      <dgm:spPr/>
    </dgm:pt>
    <dgm:pt modelId="{AFCC3F54-C459-4F66-907A-0716639F4377}" type="pres">
      <dgm:prSet presAssocID="{74ECFBBF-C124-4335-9F51-4269C080E9BD}" presName="Name13" presStyleLbl="parChTrans1D2" presStyleIdx="0" presStyleCnt="4"/>
      <dgm:spPr/>
    </dgm:pt>
    <dgm:pt modelId="{54CB1A6B-76B3-4ECF-9C9F-A7CD209C87B4}" type="pres">
      <dgm:prSet presAssocID="{8B45F0C0-1F9A-463D-A8DC-8356B92725F8}" presName="childText" presStyleLbl="bgAcc1" presStyleIdx="0" presStyleCnt="4" custScaleX="130184" custLinFactNeighborX="-35121" custLinFactNeighborY="-62">
        <dgm:presLayoutVars>
          <dgm:bulletEnabled val="1"/>
        </dgm:presLayoutVars>
      </dgm:prSet>
      <dgm:spPr/>
    </dgm:pt>
    <dgm:pt modelId="{1F284864-8A74-4886-9E8E-1FE24306C7AD}" type="pres">
      <dgm:prSet presAssocID="{5CBA6BC0-82D4-40C8-98E0-1040BE2DA59C}" presName="Name13" presStyleLbl="parChTrans1D2" presStyleIdx="1" presStyleCnt="4"/>
      <dgm:spPr/>
    </dgm:pt>
    <dgm:pt modelId="{0FC2A544-D19E-46B9-B914-5E2044E56D51}" type="pres">
      <dgm:prSet presAssocID="{D75411A6-55FA-45C7-9E4C-ECBD5B2A44D6}" presName="childText" presStyleLbl="bgAcc1" presStyleIdx="1" presStyleCnt="4" custScaleX="129651" custLinFactNeighborX="-35121" custLinFactNeighborY="-1220">
        <dgm:presLayoutVars>
          <dgm:bulletEnabled val="1"/>
        </dgm:presLayoutVars>
      </dgm:prSet>
      <dgm:spPr/>
    </dgm:pt>
    <dgm:pt modelId="{A5295D1E-DB53-48D4-91A6-DF3106F46D5A}" type="pres">
      <dgm:prSet presAssocID="{864919E8-C913-4468-95C0-54E16AB05AD4}" presName="root" presStyleCnt="0"/>
      <dgm:spPr/>
    </dgm:pt>
    <dgm:pt modelId="{FB178D6D-76D1-4448-93FE-6A022BAEFB30}" type="pres">
      <dgm:prSet presAssocID="{864919E8-C913-4468-95C0-54E16AB05AD4}" presName="rootComposite" presStyleCnt="0"/>
      <dgm:spPr/>
    </dgm:pt>
    <dgm:pt modelId="{B59416F5-6947-4FAF-B16A-F45A3C4B24F1}" type="pres">
      <dgm:prSet presAssocID="{864919E8-C913-4468-95C0-54E16AB05AD4}" presName="rootText" presStyleLbl="node1" presStyleIdx="1" presStyleCnt="2" custLinFactNeighborX="40085" custLinFactNeighborY="-1220"/>
      <dgm:spPr/>
    </dgm:pt>
    <dgm:pt modelId="{2B337835-8934-4E0B-88AA-AC509123E96C}" type="pres">
      <dgm:prSet presAssocID="{864919E8-C913-4468-95C0-54E16AB05AD4}" presName="rootConnector" presStyleLbl="node1" presStyleIdx="1" presStyleCnt="2"/>
      <dgm:spPr/>
    </dgm:pt>
    <dgm:pt modelId="{F2DC0AAE-28DC-49CD-A78C-524D2340EDA7}" type="pres">
      <dgm:prSet presAssocID="{864919E8-C913-4468-95C0-54E16AB05AD4}" presName="childShape" presStyleCnt="0"/>
      <dgm:spPr/>
    </dgm:pt>
    <dgm:pt modelId="{457F0E6F-3841-4C8D-ADC6-7AEC29050807}" type="pres">
      <dgm:prSet presAssocID="{172261EA-2B4A-431D-BD33-336F719B2810}" presName="Name13" presStyleLbl="parChTrans1D2" presStyleIdx="2" presStyleCnt="4"/>
      <dgm:spPr/>
    </dgm:pt>
    <dgm:pt modelId="{4FBC3A28-65F7-4797-8AEC-FAF9C6E51F28}" type="pres">
      <dgm:prSet presAssocID="{7A277D8C-A341-4606-A8A4-48B082BD5919}" presName="childText" presStyleLbl="bgAcc1" presStyleIdx="2" presStyleCnt="4" custScaleX="123762" custLinFactNeighborX="50106" custLinFactNeighborY="-1220">
        <dgm:presLayoutVars>
          <dgm:bulletEnabled val="1"/>
        </dgm:presLayoutVars>
      </dgm:prSet>
      <dgm:spPr/>
    </dgm:pt>
    <dgm:pt modelId="{C5BB1124-CE6E-4234-8A0C-79B0C347AF5D}" type="pres">
      <dgm:prSet presAssocID="{B41B92F2-186E-454D-9D0A-947DC951E185}" presName="Name13" presStyleLbl="parChTrans1D2" presStyleIdx="3" presStyleCnt="4"/>
      <dgm:spPr/>
    </dgm:pt>
    <dgm:pt modelId="{B9BA9401-E8F8-4A6D-85DD-4B9A3ED810E6}" type="pres">
      <dgm:prSet presAssocID="{5843AFA0-4E0A-4D7A-AA3C-7BC88D55FBFA}" presName="childText" presStyleLbl="bgAcc1" presStyleIdx="3" presStyleCnt="4" custScaleX="128020" custLinFactNeighborX="50106" custLinFactNeighborY="-1220">
        <dgm:presLayoutVars>
          <dgm:bulletEnabled val="1"/>
        </dgm:presLayoutVars>
      </dgm:prSet>
      <dgm:spPr/>
    </dgm:pt>
  </dgm:ptLst>
  <dgm:cxnLst>
    <dgm:cxn modelId="{BD4BFE04-1F3D-4C63-AE5E-2E3C83ACC0AA}" type="presOf" srcId="{5CBA6BC0-82D4-40C8-98E0-1040BE2DA59C}" destId="{1F284864-8A74-4886-9E8E-1FE24306C7AD}" srcOrd="0" destOrd="0" presId="urn:microsoft.com/office/officeart/2005/8/layout/hierarchy3"/>
    <dgm:cxn modelId="{8EB7F116-C928-4931-9D56-39259206BB99}" srcId="{AC32F30D-AA5C-4218-8DF8-3E96FAAE94A8}" destId="{703F3F28-4E52-42A0-BB35-C18D78BCBD3B}" srcOrd="0" destOrd="0" parTransId="{D8D0C7BC-2E22-4C98-BB5A-5B210EFFF4BC}" sibTransId="{34CBBBFE-DD58-45A9-963D-C6C3D1B0D64D}"/>
    <dgm:cxn modelId="{49B15128-3ED4-4C61-9806-A352BF17DA04}" type="presOf" srcId="{5843AFA0-4E0A-4D7A-AA3C-7BC88D55FBFA}" destId="{B9BA9401-E8F8-4A6D-85DD-4B9A3ED810E6}" srcOrd="0" destOrd="0" presId="urn:microsoft.com/office/officeart/2005/8/layout/hierarchy3"/>
    <dgm:cxn modelId="{45A9C93C-E280-4EDD-94CC-AF8B0E1DACCD}" type="presOf" srcId="{B41B92F2-186E-454D-9D0A-947DC951E185}" destId="{C5BB1124-CE6E-4234-8A0C-79B0C347AF5D}" srcOrd="0" destOrd="0" presId="urn:microsoft.com/office/officeart/2005/8/layout/hierarchy3"/>
    <dgm:cxn modelId="{3AF5BA5C-1ED9-4E9F-AFF9-6EE94D10EE94}" srcId="{703F3F28-4E52-42A0-BB35-C18D78BCBD3B}" destId="{D75411A6-55FA-45C7-9E4C-ECBD5B2A44D6}" srcOrd="1" destOrd="0" parTransId="{5CBA6BC0-82D4-40C8-98E0-1040BE2DA59C}" sibTransId="{D9B22B4B-EDB9-4DF1-9C4C-85F3CCBD9FBC}"/>
    <dgm:cxn modelId="{7EBE9843-D04E-4EB7-96CC-13B767205836}" type="presOf" srcId="{74ECFBBF-C124-4335-9F51-4269C080E9BD}" destId="{AFCC3F54-C459-4F66-907A-0716639F4377}" srcOrd="0" destOrd="0" presId="urn:microsoft.com/office/officeart/2005/8/layout/hierarchy3"/>
    <dgm:cxn modelId="{FDD4C543-7C65-4858-90E3-057A8F99FA76}" srcId="{AC32F30D-AA5C-4218-8DF8-3E96FAAE94A8}" destId="{864919E8-C913-4468-95C0-54E16AB05AD4}" srcOrd="1" destOrd="0" parTransId="{433CFE67-EA46-477C-B6F4-423BA97BA060}" sibTransId="{F6BB63DE-4D4B-426A-AD29-7421993E955F}"/>
    <dgm:cxn modelId="{2556F963-FFDB-4FB0-A77E-10663E1C7D36}" type="presOf" srcId="{703F3F28-4E52-42A0-BB35-C18D78BCBD3B}" destId="{C73D71E8-A80B-47F4-BD5B-241032EB136C}" srcOrd="0" destOrd="0" presId="urn:microsoft.com/office/officeart/2005/8/layout/hierarchy3"/>
    <dgm:cxn modelId="{77B8B052-095E-4422-87BF-D365533547B1}" type="presOf" srcId="{7A277D8C-A341-4606-A8A4-48B082BD5919}" destId="{4FBC3A28-65F7-4797-8AEC-FAF9C6E51F28}" srcOrd="0" destOrd="0" presId="urn:microsoft.com/office/officeart/2005/8/layout/hierarchy3"/>
    <dgm:cxn modelId="{E330AD94-5E70-4539-AB84-B9C300E2E8DE}" type="presOf" srcId="{AC32F30D-AA5C-4218-8DF8-3E96FAAE94A8}" destId="{5DA7ACFA-7540-4D5E-9146-D4CEFAF2543A}" srcOrd="0" destOrd="0" presId="urn:microsoft.com/office/officeart/2005/8/layout/hierarchy3"/>
    <dgm:cxn modelId="{34CB36AF-321C-41F0-B05E-7032E9DF553D}" type="presOf" srcId="{703F3F28-4E52-42A0-BB35-C18D78BCBD3B}" destId="{396CD4B4-6D41-492E-8F8C-0C9978597D02}" srcOrd="1" destOrd="0" presId="urn:microsoft.com/office/officeart/2005/8/layout/hierarchy3"/>
    <dgm:cxn modelId="{509DC4B7-75CA-43D4-868E-B3483D400CAB}" type="presOf" srcId="{172261EA-2B4A-431D-BD33-336F719B2810}" destId="{457F0E6F-3841-4C8D-ADC6-7AEC29050807}" srcOrd="0" destOrd="0" presId="urn:microsoft.com/office/officeart/2005/8/layout/hierarchy3"/>
    <dgm:cxn modelId="{4B65A8BB-F426-45FF-A98E-0AE5AD6F67AE}" type="presOf" srcId="{864919E8-C913-4468-95C0-54E16AB05AD4}" destId="{B59416F5-6947-4FAF-B16A-F45A3C4B24F1}" srcOrd="0" destOrd="0" presId="urn:microsoft.com/office/officeart/2005/8/layout/hierarchy3"/>
    <dgm:cxn modelId="{992DFEBE-68D2-486E-BB20-1EC2C0254987}" srcId="{864919E8-C913-4468-95C0-54E16AB05AD4}" destId="{7A277D8C-A341-4606-A8A4-48B082BD5919}" srcOrd="0" destOrd="0" parTransId="{172261EA-2B4A-431D-BD33-336F719B2810}" sibTransId="{5B8F0A1A-2AB2-4C17-8B9D-4B2253CB4499}"/>
    <dgm:cxn modelId="{3BE538D5-AA88-49D0-BC5D-46F8CE24089E}" type="presOf" srcId="{864919E8-C913-4468-95C0-54E16AB05AD4}" destId="{2B337835-8934-4E0B-88AA-AC509123E96C}" srcOrd="1" destOrd="0" presId="urn:microsoft.com/office/officeart/2005/8/layout/hierarchy3"/>
    <dgm:cxn modelId="{A00D47EE-3D9B-498B-A8D8-ADCF1802DF9C}" type="presOf" srcId="{D75411A6-55FA-45C7-9E4C-ECBD5B2A44D6}" destId="{0FC2A544-D19E-46B9-B914-5E2044E56D51}" srcOrd="0" destOrd="0" presId="urn:microsoft.com/office/officeart/2005/8/layout/hierarchy3"/>
    <dgm:cxn modelId="{F085D3F7-B469-4074-8333-B3C2128B4760}" type="presOf" srcId="{8B45F0C0-1F9A-463D-A8DC-8356B92725F8}" destId="{54CB1A6B-76B3-4ECF-9C9F-A7CD209C87B4}" srcOrd="0" destOrd="0" presId="urn:microsoft.com/office/officeart/2005/8/layout/hierarchy3"/>
    <dgm:cxn modelId="{9778C1FD-47AF-4282-863E-3F3FCF280381}" srcId="{703F3F28-4E52-42A0-BB35-C18D78BCBD3B}" destId="{8B45F0C0-1F9A-463D-A8DC-8356B92725F8}" srcOrd="0" destOrd="0" parTransId="{74ECFBBF-C124-4335-9F51-4269C080E9BD}" sibTransId="{4DA4FA8F-DA69-43B2-BE62-4EEEAC2E102E}"/>
    <dgm:cxn modelId="{E0FFBFFE-987C-4B21-B9E7-C1D546EF9E1E}" srcId="{864919E8-C913-4468-95C0-54E16AB05AD4}" destId="{5843AFA0-4E0A-4D7A-AA3C-7BC88D55FBFA}" srcOrd="1" destOrd="0" parTransId="{B41B92F2-186E-454D-9D0A-947DC951E185}" sibTransId="{07310D3E-A097-4F4F-888E-3923D47B119B}"/>
    <dgm:cxn modelId="{26DE0067-D45F-4E6A-AD7E-9A2E8C9C7A8E}" type="presParOf" srcId="{5DA7ACFA-7540-4D5E-9146-D4CEFAF2543A}" destId="{91F199B0-0143-4FF9-8B95-2614A03B6A1A}" srcOrd="0" destOrd="0" presId="urn:microsoft.com/office/officeart/2005/8/layout/hierarchy3"/>
    <dgm:cxn modelId="{2DDCCC96-05D6-4719-851A-9B7D2D2703C1}" type="presParOf" srcId="{91F199B0-0143-4FF9-8B95-2614A03B6A1A}" destId="{5783ED08-7DC6-4D7E-A145-19F00CEB8C92}" srcOrd="0" destOrd="0" presId="urn:microsoft.com/office/officeart/2005/8/layout/hierarchy3"/>
    <dgm:cxn modelId="{1419D7E1-33CD-4BAA-A63B-DCEB53B3EBA1}" type="presParOf" srcId="{5783ED08-7DC6-4D7E-A145-19F00CEB8C92}" destId="{C73D71E8-A80B-47F4-BD5B-241032EB136C}" srcOrd="0" destOrd="0" presId="urn:microsoft.com/office/officeart/2005/8/layout/hierarchy3"/>
    <dgm:cxn modelId="{1BDF2B39-018A-493C-B76A-9FE4EC35AF35}" type="presParOf" srcId="{5783ED08-7DC6-4D7E-A145-19F00CEB8C92}" destId="{396CD4B4-6D41-492E-8F8C-0C9978597D02}" srcOrd="1" destOrd="0" presId="urn:microsoft.com/office/officeart/2005/8/layout/hierarchy3"/>
    <dgm:cxn modelId="{826BF677-3CF7-47E9-8BDF-990DB98FCC33}" type="presParOf" srcId="{91F199B0-0143-4FF9-8B95-2614A03B6A1A}" destId="{05D5A4EA-0852-4009-8B73-05C1FDEDBEF1}" srcOrd="1" destOrd="0" presId="urn:microsoft.com/office/officeart/2005/8/layout/hierarchy3"/>
    <dgm:cxn modelId="{1CA0DCBF-0374-4DB7-9825-F4805AE4F86B}" type="presParOf" srcId="{05D5A4EA-0852-4009-8B73-05C1FDEDBEF1}" destId="{AFCC3F54-C459-4F66-907A-0716639F4377}" srcOrd="0" destOrd="0" presId="urn:microsoft.com/office/officeart/2005/8/layout/hierarchy3"/>
    <dgm:cxn modelId="{3B73607A-50B3-452C-9998-04AC673384C0}" type="presParOf" srcId="{05D5A4EA-0852-4009-8B73-05C1FDEDBEF1}" destId="{54CB1A6B-76B3-4ECF-9C9F-A7CD209C87B4}" srcOrd="1" destOrd="0" presId="urn:microsoft.com/office/officeart/2005/8/layout/hierarchy3"/>
    <dgm:cxn modelId="{FB93274F-5515-42BC-AB61-51B7E7EEDB60}" type="presParOf" srcId="{05D5A4EA-0852-4009-8B73-05C1FDEDBEF1}" destId="{1F284864-8A74-4886-9E8E-1FE24306C7AD}" srcOrd="2" destOrd="0" presId="urn:microsoft.com/office/officeart/2005/8/layout/hierarchy3"/>
    <dgm:cxn modelId="{D2047890-2FE7-4410-A491-41F640235735}" type="presParOf" srcId="{05D5A4EA-0852-4009-8B73-05C1FDEDBEF1}" destId="{0FC2A544-D19E-46B9-B914-5E2044E56D51}" srcOrd="3" destOrd="0" presId="urn:microsoft.com/office/officeart/2005/8/layout/hierarchy3"/>
    <dgm:cxn modelId="{A2F8E7E2-B046-4DAE-9557-6693C517246F}" type="presParOf" srcId="{5DA7ACFA-7540-4D5E-9146-D4CEFAF2543A}" destId="{A5295D1E-DB53-48D4-91A6-DF3106F46D5A}" srcOrd="1" destOrd="0" presId="urn:microsoft.com/office/officeart/2005/8/layout/hierarchy3"/>
    <dgm:cxn modelId="{8592F920-5B59-42B6-BD21-ABF78C3250E7}" type="presParOf" srcId="{A5295D1E-DB53-48D4-91A6-DF3106F46D5A}" destId="{FB178D6D-76D1-4448-93FE-6A022BAEFB30}" srcOrd="0" destOrd="0" presId="urn:microsoft.com/office/officeart/2005/8/layout/hierarchy3"/>
    <dgm:cxn modelId="{26F646D7-1894-4B38-BD45-6A52D4B3C8BB}" type="presParOf" srcId="{FB178D6D-76D1-4448-93FE-6A022BAEFB30}" destId="{B59416F5-6947-4FAF-B16A-F45A3C4B24F1}" srcOrd="0" destOrd="0" presId="urn:microsoft.com/office/officeart/2005/8/layout/hierarchy3"/>
    <dgm:cxn modelId="{F3CE7C91-411E-49B0-8847-C46F61B4BC73}" type="presParOf" srcId="{FB178D6D-76D1-4448-93FE-6A022BAEFB30}" destId="{2B337835-8934-4E0B-88AA-AC509123E96C}" srcOrd="1" destOrd="0" presId="urn:microsoft.com/office/officeart/2005/8/layout/hierarchy3"/>
    <dgm:cxn modelId="{5FE91084-C1D5-41D9-A7F5-64F9BC3C4E66}" type="presParOf" srcId="{A5295D1E-DB53-48D4-91A6-DF3106F46D5A}" destId="{F2DC0AAE-28DC-49CD-A78C-524D2340EDA7}" srcOrd="1" destOrd="0" presId="urn:microsoft.com/office/officeart/2005/8/layout/hierarchy3"/>
    <dgm:cxn modelId="{D7911357-8700-4804-A191-203BBA546D7E}" type="presParOf" srcId="{F2DC0AAE-28DC-49CD-A78C-524D2340EDA7}" destId="{457F0E6F-3841-4C8D-ADC6-7AEC29050807}" srcOrd="0" destOrd="0" presId="urn:microsoft.com/office/officeart/2005/8/layout/hierarchy3"/>
    <dgm:cxn modelId="{33F1EC61-85AE-4E90-A7BB-57B897BB0A3F}" type="presParOf" srcId="{F2DC0AAE-28DC-49CD-A78C-524D2340EDA7}" destId="{4FBC3A28-65F7-4797-8AEC-FAF9C6E51F28}" srcOrd="1" destOrd="0" presId="urn:microsoft.com/office/officeart/2005/8/layout/hierarchy3"/>
    <dgm:cxn modelId="{BA5077C2-9FF4-4604-B752-B0790BAC09E8}" type="presParOf" srcId="{F2DC0AAE-28DC-49CD-A78C-524D2340EDA7}" destId="{C5BB1124-CE6E-4234-8A0C-79B0C347AF5D}" srcOrd="2" destOrd="0" presId="urn:microsoft.com/office/officeart/2005/8/layout/hierarchy3"/>
    <dgm:cxn modelId="{7CEF0B94-AC53-418C-B9D7-41BA291FFE8E}" type="presParOf" srcId="{F2DC0AAE-28DC-49CD-A78C-524D2340EDA7}" destId="{B9BA9401-E8F8-4A6D-85DD-4B9A3ED810E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6A7E9-D67C-4856-917A-8AE88DD84AC2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2EDA7C-4C4E-49EE-87B8-01772B32ED77}">
      <dgm:prSet phldrT="[Texte]"/>
      <dgm:spPr/>
      <dgm:t>
        <a:bodyPr/>
        <a:lstStyle/>
        <a:p>
          <a:r>
            <a:rPr lang="fr-FR" dirty="0"/>
            <a:t>Dendrogramme</a:t>
          </a:r>
        </a:p>
      </dgm:t>
    </dgm:pt>
    <dgm:pt modelId="{832113FA-AEEE-4120-ADFC-B3134FE1B60A}" type="parTrans" cxnId="{FBCCC1CF-DF8B-4138-B12D-662996F4FF13}">
      <dgm:prSet/>
      <dgm:spPr/>
      <dgm:t>
        <a:bodyPr/>
        <a:lstStyle/>
        <a:p>
          <a:endParaRPr lang="fr-FR"/>
        </a:p>
      </dgm:t>
    </dgm:pt>
    <dgm:pt modelId="{07444998-4117-465A-BABB-455005D9AFD3}" type="sibTrans" cxnId="{FBCCC1CF-DF8B-4138-B12D-662996F4FF13}">
      <dgm:prSet/>
      <dgm:spPr/>
      <dgm:t>
        <a:bodyPr/>
        <a:lstStyle/>
        <a:p>
          <a:endParaRPr lang="fr-FR"/>
        </a:p>
      </dgm:t>
    </dgm:pt>
    <dgm:pt modelId="{D6B390AD-062B-4CDC-AE6A-72F1123D5A23}">
      <dgm:prSet phldrT="[Texte]"/>
      <dgm:spPr/>
      <dgm:t>
        <a:bodyPr/>
        <a:lstStyle/>
        <a:p>
          <a:r>
            <a:rPr lang="fr-FR" dirty="0"/>
            <a:t>Découpage  5 clusters</a:t>
          </a:r>
        </a:p>
      </dgm:t>
    </dgm:pt>
    <dgm:pt modelId="{E3553E5F-AE59-48CF-BC4E-8ADA1E5CE033}" type="parTrans" cxnId="{CC49BDEB-524D-4EBA-AEE8-0E655D0B8693}">
      <dgm:prSet/>
      <dgm:spPr/>
      <dgm:t>
        <a:bodyPr/>
        <a:lstStyle/>
        <a:p>
          <a:endParaRPr lang="fr-FR"/>
        </a:p>
      </dgm:t>
    </dgm:pt>
    <dgm:pt modelId="{0E8C0357-18D4-4A43-96E2-CFD753B7A858}" type="sibTrans" cxnId="{CC49BDEB-524D-4EBA-AEE8-0E655D0B8693}">
      <dgm:prSet/>
      <dgm:spPr/>
      <dgm:t>
        <a:bodyPr/>
        <a:lstStyle/>
        <a:p>
          <a:endParaRPr lang="fr-FR"/>
        </a:p>
      </dgm:t>
    </dgm:pt>
    <dgm:pt modelId="{E07C9253-2D6D-49F6-972D-0F5F2F341EB0}" type="pres">
      <dgm:prSet presAssocID="{DCC6A7E9-D67C-4856-917A-8AE88DD84AC2}" presName="diagram" presStyleCnt="0">
        <dgm:presLayoutVars>
          <dgm:dir/>
        </dgm:presLayoutVars>
      </dgm:prSet>
      <dgm:spPr/>
    </dgm:pt>
    <dgm:pt modelId="{2BCACF94-1A93-4C02-AB80-043A1DA6A370}" type="pres">
      <dgm:prSet presAssocID="{CA2EDA7C-4C4E-49EE-87B8-01772B32ED77}" presName="composite" presStyleCnt="0"/>
      <dgm:spPr/>
    </dgm:pt>
    <dgm:pt modelId="{DF925F1C-028D-4F49-811E-9AE1F6DCB081}" type="pres">
      <dgm:prSet presAssocID="{CA2EDA7C-4C4E-49EE-87B8-01772B32ED77}" presName="Image" presStyleLbl="bgShp" presStyleIdx="0" presStyleCnt="2"/>
      <dgm:spPr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</dgm:spPr>
    </dgm:pt>
    <dgm:pt modelId="{9B13CBF6-07B5-4AC7-9481-A1C8F2934FDA}" type="pres">
      <dgm:prSet presAssocID="{CA2EDA7C-4C4E-49EE-87B8-01772B32ED77}" presName="Parent" presStyleLbl="node0" presStyleIdx="0" presStyleCnt="2" custLinFactNeighborX="-1595" custLinFactNeighborY="45578">
        <dgm:presLayoutVars>
          <dgm:bulletEnabled val="1"/>
        </dgm:presLayoutVars>
      </dgm:prSet>
      <dgm:spPr/>
    </dgm:pt>
    <dgm:pt modelId="{0AB3DEF5-02C9-45F2-A843-8D25DD1821DB}" type="pres">
      <dgm:prSet presAssocID="{07444998-4117-465A-BABB-455005D9AFD3}" presName="sibTrans" presStyleCnt="0"/>
      <dgm:spPr/>
    </dgm:pt>
    <dgm:pt modelId="{83ECDC59-56A6-4072-BF93-4983C7E8EC45}" type="pres">
      <dgm:prSet presAssocID="{D6B390AD-062B-4CDC-AE6A-72F1123D5A23}" presName="composite" presStyleCnt="0"/>
      <dgm:spPr/>
    </dgm:pt>
    <dgm:pt modelId="{7DE1FE51-8D17-47DA-8DCC-DB9D3E949267}" type="pres">
      <dgm:prSet presAssocID="{D6B390AD-062B-4CDC-AE6A-72F1123D5A23}" presName="Image" presStyleLbl="bgShp" presStyleIdx="1" presStyleCnt="2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A105F4A1-3274-4750-B2F6-A91224418243}" type="pres">
      <dgm:prSet presAssocID="{D6B390AD-062B-4CDC-AE6A-72F1123D5A23}" presName="Parent" presStyleLbl="node0" presStyleIdx="1" presStyleCnt="2" custLinFactNeighborX="-1370" custLinFactNeighborY="45578">
        <dgm:presLayoutVars>
          <dgm:bulletEnabled val="1"/>
        </dgm:presLayoutVars>
      </dgm:prSet>
      <dgm:spPr/>
    </dgm:pt>
  </dgm:ptLst>
  <dgm:cxnLst>
    <dgm:cxn modelId="{D391E51E-7F84-4DE2-8E90-04DBA84B2201}" type="presOf" srcId="{D6B390AD-062B-4CDC-AE6A-72F1123D5A23}" destId="{A105F4A1-3274-4750-B2F6-A91224418243}" srcOrd="0" destOrd="0" presId="urn:microsoft.com/office/officeart/2008/layout/BendingPictureCaption"/>
    <dgm:cxn modelId="{59C41C95-753D-4B50-B4B6-85124EDF3295}" type="presOf" srcId="{DCC6A7E9-D67C-4856-917A-8AE88DD84AC2}" destId="{E07C9253-2D6D-49F6-972D-0F5F2F341EB0}" srcOrd="0" destOrd="0" presId="urn:microsoft.com/office/officeart/2008/layout/BendingPictureCaption"/>
    <dgm:cxn modelId="{FBCCC1CF-DF8B-4138-B12D-662996F4FF13}" srcId="{DCC6A7E9-D67C-4856-917A-8AE88DD84AC2}" destId="{CA2EDA7C-4C4E-49EE-87B8-01772B32ED77}" srcOrd="0" destOrd="0" parTransId="{832113FA-AEEE-4120-ADFC-B3134FE1B60A}" sibTransId="{07444998-4117-465A-BABB-455005D9AFD3}"/>
    <dgm:cxn modelId="{CC49BDEB-524D-4EBA-AEE8-0E655D0B8693}" srcId="{DCC6A7E9-D67C-4856-917A-8AE88DD84AC2}" destId="{D6B390AD-062B-4CDC-AE6A-72F1123D5A23}" srcOrd="1" destOrd="0" parTransId="{E3553E5F-AE59-48CF-BC4E-8ADA1E5CE033}" sibTransId="{0E8C0357-18D4-4A43-96E2-CFD753B7A858}"/>
    <dgm:cxn modelId="{2CA1E9F9-B337-4987-BE57-385EE5097B3F}" type="presOf" srcId="{CA2EDA7C-4C4E-49EE-87B8-01772B32ED77}" destId="{9B13CBF6-07B5-4AC7-9481-A1C8F2934FDA}" srcOrd="0" destOrd="0" presId="urn:microsoft.com/office/officeart/2008/layout/BendingPictureCaption"/>
    <dgm:cxn modelId="{88890EA2-0854-4B29-AEB9-8FEA46CAAE54}" type="presParOf" srcId="{E07C9253-2D6D-49F6-972D-0F5F2F341EB0}" destId="{2BCACF94-1A93-4C02-AB80-043A1DA6A370}" srcOrd="0" destOrd="0" presId="urn:microsoft.com/office/officeart/2008/layout/BendingPictureCaption"/>
    <dgm:cxn modelId="{20890734-CA56-48CD-8D8C-2CAF6746492C}" type="presParOf" srcId="{2BCACF94-1A93-4C02-AB80-043A1DA6A370}" destId="{DF925F1C-028D-4F49-811E-9AE1F6DCB081}" srcOrd="0" destOrd="0" presId="urn:microsoft.com/office/officeart/2008/layout/BendingPictureCaption"/>
    <dgm:cxn modelId="{EBE02300-6A3E-46D7-AF4A-4985C39B83B0}" type="presParOf" srcId="{2BCACF94-1A93-4C02-AB80-043A1DA6A370}" destId="{9B13CBF6-07B5-4AC7-9481-A1C8F2934FDA}" srcOrd="1" destOrd="0" presId="urn:microsoft.com/office/officeart/2008/layout/BendingPictureCaption"/>
    <dgm:cxn modelId="{6654E9F9-D6AB-44DB-A8C2-52504000F63A}" type="presParOf" srcId="{E07C9253-2D6D-49F6-972D-0F5F2F341EB0}" destId="{0AB3DEF5-02C9-45F2-A843-8D25DD1821DB}" srcOrd="1" destOrd="0" presId="urn:microsoft.com/office/officeart/2008/layout/BendingPictureCaption"/>
    <dgm:cxn modelId="{9DB97D90-C1AF-4E45-8640-6CCC6C9C3EB5}" type="presParOf" srcId="{E07C9253-2D6D-49F6-972D-0F5F2F341EB0}" destId="{83ECDC59-56A6-4072-BF93-4983C7E8EC45}" srcOrd="2" destOrd="0" presId="urn:microsoft.com/office/officeart/2008/layout/BendingPictureCaption"/>
    <dgm:cxn modelId="{25D92491-3B6F-434F-80E6-09BC62599DCF}" type="presParOf" srcId="{83ECDC59-56A6-4072-BF93-4983C7E8EC45}" destId="{7DE1FE51-8D17-47DA-8DCC-DB9D3E949267}" srcOrd="0" destOrd="0" presId="urn:microsoft.com/office/officeart/2008/layout/BendingPictureCaption"/>
    <dgm:cxn modelId="{4523ABAF-26C8-4577-BF83-1AAB6EA5CCA3}" type="presParOf" srcId="{83ECDC59-56A6-4072-BF93-4983C7E8EC45}" destId="{A105F4A1-3274-4750-B2F6-A9122441824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7AE14B-97B6-4D6F-8E1D-7E3F189F0897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EFDC91-7B27-40D6-841A-BBD1F4BABD03}">
      <dgm:prSet phldrT="[Texte]" custT="1"/>
      <dgm:spPr/>
      <dgm:t>
        <a:bodyPr/>
        <a:lstStyle/>
        <a:p>
          <a:r>
            <a:rPr lang="fr-FR" sz="1600" dirty="0">
              <a:latin typeface="+mn-lt"/>
            </a:rPr>
            <a:t>TDI</a:t>
          </a:r>
          <a:r>
            <a:rPr lang="fr-FR" sz="1600" dirty="0"/>
            <a:t> élevé</a:t>
          </a:r>
        </a:p>
        <a:p>
          <a:r>
            <a:rPr lang="fr-FR" sz="1600" dirty="0"/>
            <a:t>TAS faible</a:t>
          </a:r>
        </a:p>
        <a:p>
          <a:r>
            <a:rPr lang="fr-FR" sz="1600" dirty="0"/>
            <a:t>RNB élevé pour un, plus faible pour l’autre</a:t>
          </a:r>
        </a:p>
        <a:p>
          <a:r>
            <a:rPr lang="fr-FR" sz="1600" dirty="0"/>
            <a:t>Importation de volaille</a:t>
          </a:r>
        </a:p>
        <a:p>
          <a:r>
            <a:rPr lang="fr-FR" sz="1600" dirty="0"/>
            <a:t>Ratio de protéines volaille</a:t>
          </a:r>
        </a:p>
        <a:p>
          <a:endParaRPr lang="fr-FR" sz="1500" dirty="0"/>
        </a:p>
      </dgm:t>
    </dgm:pt>
    <dgm:pt modelId="{452E9A6D-EFDE-45B2-B5C5-159AE36CEAB7}" type="parTrans" cxnId="{C555382C-EF25-4C86-89D6-DB8785DFCB25}">
      <dgm:prSet/>
      <dgm:spPr/>
      <dgm:t>
        <a:bodyPr/>
        <a:lstStyle/>
        <a:p>
          <a:endParaRPr lang="fr-FR"/>
        </a:p>
      </dgm:t>
    </dgm:pt>
    <dgm:pt modelId="{645701D7-9F29-4DAD-9BF7-90B5E752FE3E}" type="sibTrans" cxnId="{C555382C-EF25-4C86-89D6-DB8785DFCB25}">
      <dgm:prSet/>
      <dgm:spPr/>
      <dgm:t>
        <a:bodyPr/>
        <a:lstStyle/>
        <a:p>
          <a:endParaRPr lang="fr-FR"/>
        </a:p>
      </dgm:t>
    </dgm:pt>
    <dgm:pt modelId="{19F9BA3C-D9E6-4775-8DE2-87ED766A48D8}" type="pres">
      <dgm:prSet presAssocID="{327AE14B-97B6-4D6F-8E1D-7E3F189F0897}" presName="Name0" presStyleCnt="0">
        <dgm:presLayoutVars>
          <dgm:chMax/>
          <dgm:chPref/>
          <dgm:dir/>
        </dgm:presLayoutVars>
      </dgm:prSet>
      <dgm:spPr/>
    </dgm:pt>
    <dgm:pt modelId="{35EFF2DA-14CC-44B4-8C63-D808B1D542D0}" type="pres">
      <dgm:prSet presAssocID="{BDEFDC91-7B27-40D6-841A-BBD1F4BABD03}" presName="composite" presStyleCnt="0">
        <dgm:presLayoutVars>
          <dgm:chMax/>
          <dgm:chPref/>
        </dgm:presLayoutVars>
      </dgm:prSet>
      <dgm:spPr/>
    </dgm:pt>
    <dgm:pt modelId="{3BB6EA77-FFED-4C67-B46B-91617825F212}" type="pres">
      <dgm:prSet presAssocID="{BDEFDC91-7B27-40D6-841A-BBD1F4BABD03}" presName="Image" presStyleLbl="bgImgPlace1" presStyleIdx="0" presStyleCnt="1" custScaleY="120334" custLinFactNeighborX="-1611" custLinFactNeighborY="203"/>
      <dgm:spPr>
        <a:blipFill dpi="0" rotWithShape="1">
          <a:blip xmlns:r="http://schemas.openxmlformats.org/officeDocument/2006/relationships" r:embed="rId1"/>
          <a:srcRect/>
          <a:stretch>
            <a:fillRect t="-2258" b="-2258"/>
          </a:stretch>
        </a:blipFill>
      </dgm:spPr>
    </dgm:pt>
    <dgm:pt modelId="{F18020FD-C119-4C6C-9129-FD3863C3DBC0}" type="pres">
      <dgm:prSet presAssocID="{BDEFDC91-7B27-40D6-841A-BBD1F4BABD03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E8C7E05-5341-48C2-A7B5-C7E394B5CB00}" type="pres">
      <dgm:prSet presAssocID="{BDEFDC91-7B27-40D6-841A-BBD1F4BABD03}" presName="tlFrame" presStyleLbl="node1" presStyleIdx="0" presStyleCnt="4"/>
      <dgm:spPr/>
    </dgm:pt>
    <dgm:pt modelId="{9ABEF9A6-B6E2-41C1-B7DE-E18548CF8588}" type="pres">
      <dgm:prSet presAssocID="{BDEFDC91-7B27-40D6-841A-BBD1F4BABD03}" presName="trFrame" presStyleLbl="node1" presStyleIdx="1" presStyleCnt="4"/>
      <dgm:spPr/>
    </dgm:pt>
    <dgm:pt modelId="{E5E3C7C0-0106-4015-AB4C-F5AAF54EF6CF}" type="pres">
      <dgm:prSet presAssocID="{BDEFDC91-7B27-40D6-841A-BBD1F4BABD03}" presName="blFrame" presStyleLbl="node1" presStyleIdx="2" presStyleCnt="4"/>
      <dgm:spPr/>
    </dgm:pt>
    <dgm:pt modelId="{4ECB5751-8D36-4704-A476-C18B7DDD7643}" type="pres">
      <dgm:prSet presAssocID="{BDEFDC91-7B27-40D6-841A-BBD1F4BABD03}" presName="brFrame" presStyleLbl="node1" presStyleIdx="3" presStyleCnt="4"/>
      <dgm:spPr/>
    </dgm:pt>
  </dgm:ptLst>
  <dgm:cxnLst>
    <dgm:cxn modelId="{C555382C-EF25-4C86-89D6-DB8785DFCB25}" srcId="{327AE14B-97B6-4D6F-8E1D-7E3F189F0897}" destId="{BDEFDC91-7B27-40D6-841A-BBD1F4BABD03}" srcOrd="0" destOrd="0" parTransId="{452E9A6D-EFDE-45B2-B5C5-159AE36CEAB7}" sibTransId="{645701D7-9F29-4DAD-9BF7-90B5E752FE3E}"/>
    <dgm:cxn modelId="{E186F14E-360D-44F8-9D2C-41DDF9BAB63A}" type="presOf" srcId="{327AE14B-97B6-4D6F-8E1D-7E3F189F0897}" destId="{19F9BA3C-D9E6-4775-8DE2-87ED766A48D8}" srcOrd="0" destOrd="0" presId="urn:microsoft.com/office/officeart/2009/3/layout/FramedTextPicture"/>
    <dgm:cxn modelId="{5B264788-3754-4370-8C4A-5DCC1C3B61C8}" type="presOf" srcId="{BDEFDC91-7B27-40D6-841A-BBD1F4BABD03}" destId="{F18020FD-C119-4C6C-9129-FD3863C3DBC0}" srcOrd="0" destOrd="0" presId="urn:microsoft.com/office/officeart/2009/3/layout/FramedTextPicture"/>
    <dgm:cxn modelId="{FC03C03E-660F-48C3-9C3D-D0DC1D755BEA}" type="presParOf" srcId="{19F9BA3C-D9E6-4775-8DE2-87ED766A48D8}" destId="{35EFF2DA-14CC-44B4-8C63-D808B1D542D0}" srcOrd="0" destOrd="0" presId="urn:microsoft.com/office/officeart/2009/3/layout/FramedTextPicture"/>
    <dgm:cxn modelId="{B5662ADA-50E9-4356-9582-FFCD198AF348}" type="presParOf" srcId="{35EFF2DA-14CC-44B4-8C63-D808B1D542D0}" destId="{3BB6EA77-FFED-4C67-B46B-91617825F212}" srcOrd="0" destOrd="0" presId="urn:microsoft.com/office/officeart/2009/3/layout/FramedTextPicture"/>
    <dgm:cxn modelId="{096BAC29-B9FA-4D02-8AC6-24020835D7EB}" type="presParOf" srcId="{35EFF2DA-14CC-44B4-8C63-D808B1D542D0}" destId="{F18020FD-C119-4C6C-9129-FD3863C3DBC0}" srcOrd="1" destOrd="0" presId="urn:microsoft.com/office/officeart/2009/3/layout/FramedTextPicture"/>
    <dgm:cxn modelId="{9CC0BBFE-A8E7-4851-B9F4-C37D639C2417}" type="presParOf" srcId="{35EFF2DA-14CC-44B4-8C63-D808B1D542D0}" destId="{CE8C7E05-5341-48C2-A7B5-C7E394B5CB00}" srcOrd="2" destOrd="0" presId="urn:microsoft.com/office/officeart/2009/3/layout/FramedTextPicture"/>
    <dgm:cxn modelId="{C4E47F84-F3CD-4810-880E-8BF58ACE64B0}" type="presParOf" srcId="{35EFF2DA-14CC-44B4-8C63-D808B1D542D0}" destId="{9ABEF9A6-B6E2-41C1-B7DE-E18548CF8588}" srcOrd="3" destOrd="0" presId="urn:microsoft.com/office/officeart/2009/3/layout/FramedTextPicture"/>
    <dgm:cxn modelId="{7CB08D42-27C6-41A0-9ED0-C7E1760317C7}" type="presParOf" srcId="{35EFF2DA-14CC-44B4-8C63-D808B1D542D0}" destId="{E5E3C7C0-0106-4015-AB4C-F5AAF54EF6CF}" srcOrd="4" destOrd="0" presId="urn:microsoft.com/office/officeart/2009/3/layout/FramedTextPicture"/>
    <dgm:cxn modelId="{BF07B10E-B069-4282-B5FA-33CB4E93A2B0}" type="presParOf" srcId="{35EFF2DA-14CC-44B4-8C63-D808B1D542D0}" destId="{4ECB5751-8D36-4704-A476-C18B7DDD7643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BBE498-58DB-48B8-9A5E-A609B116A731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FD94BD-52FF-4FC4-8DD1-875A34E591C4}">
      <dgm:prSet phldrT="[Texte]" custT="1"/>
      <dgm:spPr/>
      <dgm:t>
        <a:bodyPr/>
        <a:lstStyle/>
        <a:p>
          <a:r>
            <a:rPr lang="fr-FR" sz="1000" dirty="0"/>
            <a:t>Coude</a:t>
          </a:r>
          <a:r>
            <a:rPr lang="fr-FR" sz="800" dirty="0"/>
            <a:t> (distance moyenne entre les points et leurs centroïdes respectives au carré)</a:t>
          </a:r>
        </a:p>
      </dgm:t>
    </dgm:pt>
    <dgm:pt modelId="{0C0881E0-E163-40D3-8143-E61A09CD9D20}" type="parTrans" cxnId="{01A79095-8EBB-4DB8-8418-5B007079BE3C}">
      <dgm:prSet/>
      <dgm:spPr/>
      <dgm:t>
        <a:bodyPr/>
        <a:lstStyle/>
        <a:p>
          <a:endParaRPr lang="fr-FR"/>
        </a:p>
      </dgm:t>
    </dgm:pt>
    <dgm:pt modelId="{98B526F0-B451-4CCC-8E63-7C43085D9D21}" type="sibTrans" cxnId="{01A79095-8EBB-4DB8-8418-5B007079BE3C}">
      <dgm:prSet/>
      <dgm:spPr/>
      <dgm:t>
        <a:bodyPr/>
        <a:lstStyle/>
        <a:p>
          <a:endParaRPr lang="fr-FR"/>
        </a:p>
      </dgm:t>
    </dgm:pt>
    <dgm:pt modelId="{423848C0-3717-4136-8735-2036939F3696}">
      <dgm:prSet phldrT="[Texte]"/>
      <dgm:spPr/>
      <dgm:t>
        <a:bodyPr/>
        <a:lstStyle/>
        <a:p>
          <a:r>
            <a:rPr lang="fr-FR" dirty="0"/>
            <a:t>Dans cette utilisation:</a:t>
          </a:r>
        </a:p>
        <a:p>
          <a:endParaRPr lang="fr-FR" dirty="0"/>
        </a:p>
        <a:p>
          <a:r>
            <a:rPr lang="fr-FR" dirty="0"/>
            <a:t>3 groupes</a:t>
          </a:r>
        </a:p>
        <a:p>
          <a:endParaRPr lang="fr-FR" dirty="0"/>
        </a:p>
        <a:p>
          <a:r>
            <a:rPr lang="fr-FR" dirty="0"/>
            <a:t>5 groupes</a:t>
          </a:r>
        </a:p>
        <a:p>
          <a:endParaRPr lang="fr-FR" dirty="0"/>
        </a:p>
        <a:p>
          <a:r>
            <a:rPr lang="fr-FR" dirty="0"/>
            <a:t>7 groupes</a:t>
          </a:r>
        </a:p>
        <a:p>
          <a:endParaRPr lang="fr-FR" dirty="0"/>
        </a:p>
      </dgm:t>
    </dgm:pt>
    <dgm:pt modelId="{91BA2101-7E1B-49ED-952D-24AEAA1E0EF4}" type="parTrans" cxnId="{F06AC515-33F2-44CB-858C-28DF652F95C1}">
      <dgm:prSet/>
      <dgm:spPr/>
      <dgm:t>
        <a:bodyPr/>
        <a:lstStyle/>
        <a:p>
          <a:endParaRPr lang="fr-FR"/>
        </a:p>
      </dgm:t>
    </dgm:pt>
    <dgm:pt modelId="{CD377885-011F-4657-B73E-F1B7165A6BA1}" type="sibTrans" cxnId="{F06AC515-33F2-44CB-858C-28DF652F95C1}">
      <dgm:prSet/>
      <dgm:spPr/>
      <dgm:t>
        <a:bodyPr/>
        <a:lstStyle/>
        <a:p>
          <a:endParaRPr lang="fr-FR"/>
        </a:p>
      </dgm:t>
    </dgm:pt>
    <dgm:pt modelId="{917FCE61-5ACB-4747-9137-617DE14000C1}" type="pres">
      <dgm:prSet presAssocID="{55BBE498-58DB-48B8-9A5E-A609B116A731}" presName="Name0" presStyleCnt="0">
        <dgm:presLayoutVars>
          <dgm:chMax/>
          <dgm:chPref/>
          <dgm:dir/>
          <dgm:animLvl val="lvl"/>
        </dgm:presLayoutVars>
      </dgm:prSet>
      <dgm:spPr/>
    </dgm:pt>
    <dgm:pt modelId="{3CC0DDBC-77B9-42E9-92D6-43531FBD9334}" type="pres">
      <dgm:prSet presAssocID="{79FD94BD-52FF-4FC4-8DD1-875A34E591C4}" presName="composite" presStyleCnt="0"/>
      <dgm:spPr/>
    </dgm:pt>
    <dgm:pt modelId="{BF46B9D4-385C-4025-9129-87923D7E369E}" type="pres">
      <dgm:prSet presAssocID="{79FD94BD-52FF-4FC4-8DD1-875A34E591C4}" presName="ParentAccentShape" presStyleLbl="trBgShp" presStyleIdx="0" presStyleCnt="2"/>
      <dgm:spPr>
        <a:solidFill>
          <a:schemeClr val="accent1">
            <a:alpha val="40000"/>
          </a:schemeClr>
        </a:solidFill>
        <a:ln>
          <a:noFill/>
        </a:ln>
      </dgm:spPr>
    </dgm:pt>
    <dgm:pt modelId="{EE32C4D4-D946-4BE9-8112-0124E09F1B89}" type="pres">
      <dgm:prSet presAssocID="{79FD94BD-52FF-4FC4-8DD1-875A34E591C4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3629DCA-5A3E-47CF-B13B-1D8B5A382E4F}" type="pres">
      <dgm:prSet presAssocID="{79FD94BD-52FF-4FC4-8DD1-875A34E591C4}" presName="ChildText" presStyleLbl="revTx" presStyleIdx="1" presStyleCnt="2">
        <dgm:presLayoutVars>
          <dgm:chMax val="0"/>
          <dgm:chPref val="0"/>
        </dgm:presLayoutVars>
      </dgm:prSet>
      <dgm:spPr/>
    </dgm:pt>
    <dgm:pt modelId="{F7719F28-4DD5-498B-B9BC-A9FC8A483C33}" type="pres">
      <dgm:prSet presAssocID="{79FD94BD-52FF-4FC4-8DD1-875A34E591C4}" presName="ChildAccentShape" presStyleLbl="trBgShp" presStyleIdx="1" presStyleCnt="2"/>
      <dgm:spPr>
        <a:solidFill>
          <a:schemeClr val="accent1">
            <a:alpha val="40000"/>
          </a:schemeClr>
        </a:solidFill>
      </dgm:spPr>
    </dgm:pt>
    <dgm:pt modelId="{3BB26DFF-3C4F-43FD-A9E4-B1CD0DD40818}" type="pres">
      <dgm:prSet presAssocID="{79FD94BD-52FF-4FC4-8DD1-875A34E591C4}" presName="Image" presStyleLbl="alignImgPlace1" presStyleIdx="0" presStyleCnt="1" custLinFactNeighborX="-107" custLinFactNeighborY="-767"/>
      <dgm:spPr>
        <a:blipFill rotWithShape="1">
          <a:blip xmlns:r="http://schemas.openxmlformats.org/officeDocument/2006/relationships" r:embed="rId1"/>
          <a:srcRect/>
          <a:stretch>
            <a:fillRect t="-3000" b="-3000"/>
          </a:stretch>
        </a:blipFill>
      </dgm:spPr>
    </dgm:pt>
  </dgm:ptLst>
  <dgm:cxnLst>
    <dgm:cxn modelId="{AAFF780F-5DB8-44CE-8504-1A255AA30C25}" type="presOf" srcId="{55BBE498-58DB-48B8-9A5E-A609B116A731}" destId="{917FCE61-5ACB-4747-9137-617DE14000C1}" srcOrd="0" destOrd="0" presId="urn:microsoft.com/office/officeart/2009/3/layout/SnapshotPictureList"/>
    <dgm:cxn modelId="{F06AC515-33F2-44CB-858C-28DF652F95C1}" srcId="{79FD94BD-52FF-4FC4-8DD1-875A34E591C4}" destId="{423848C0-3717-4136-8735-2036939F3696}" srcOrd="0" destOrd="0" parTransId="{91BA2101-7E1B-49ED-952D-24AEAA1E0EF4}" sibTransId="{CD377885-011F-4657-B73E-F1B7165A6BA1}"/>
    <dgm:cxn modelId="{CEC6ED2C-D076-4596-B297-FA688B480EAC}" type="presOf" srcId="{79FD94BD-52FF-4FC4-8DD1-875A34E591C4}" destId="{EE32C4D4-D946-4BE9-8112-0124E09F1B89}" srcOrd="0" destOrd="0" presId="urn:microsoft.com/office/officeart/2009/3/layout/SnapshotPictureList"/>
    <dgm:cxn modelId="{01A79095-8EBB-4DB8-8418-5B007079BE3C}" srcId="{55BBE498-58DB-48B8-9A5E-A609B116A731}" destId="{79FD94BD-52FF-4FC4-8DD1-875A34E591C4}" srcOrd="0" destOrd="0" parTransId="{0C0881E0-E163-40D3-8143-E61A09CD9D20}" sibTransId="{98B526F0-B451-4CCC-8E63-7C43085D9D21}"/>
    <dgm:cxn modelId="{10C8F6C3-66B0-4289-A9A2-8DD4DB049975}" type="presOf" srcId="{423848C0-3717-4136-8735-2036939F3696}" destId="{D3629DCA-5A3E-47CF-B13B-1D8B5A382E4F}" srcOrd="0" destOrd="0" presId="urn:microsoft.com/office/officeart/2009/3/layout/SnapshotPictureList"/>
    <dgm:cxn modelId="{190B5EE1-DE9D-4F2D-A0DE-AAE77ECB75C4}" type="presParOf" srcId="{917FCE61-5ACB-4747-9137-617DE14000C1}" destId="{3CC0DDBC-77B9-42E9-92D6-43531FBD9334}" srcOrd="0" destOrd="0" presId="urn:microsoft.com/office/officeart/2009/3/layout/SnapshotPictureList"/>
    <dgm:cxn modelId="{A4B0C72B-AF62-4892-942D-C8AA9A1F81C0}" type="presParOf" srcId="{3CC0DDBC-77B9-42E9-92D6-43531FBD9334}" destId="{BF46B9D4-385C-4025-9129-87923D7E369E}" srcOrd="0" destOrd="0" presId="urn:microsoft.com/office/officeart/2009/3/layout/SnapshotPictureList"/>
    <dgm:cxn modelId="{31444B88-DA39-4DF0-B92B-0230870DD1A8}" type="presParOf" srcId="{3CC0DDBC-77B9-42E9-92D6-43531FBD9334}" destId="{EE32C4D4-D946-4BE9-8112-0124E09F1B89}" srcOrd="1" destOrd="0" presId="urn:microsoft.com/office/officeart/2009/3/layout/SnapshotPictureList"/>
    <dgm:cxn modelId="{B271E169-2C06-4E6E-AE0B-35042136B113}" type="presParOf" srcId="{3CC0DDBC-77B9-42E9-92D6-43531FBD9334}" destId="{D3629DCA-5A3E-47CF-B13B-1D8B5A382E4F}" srcOrd="2" destOrd="0" presId="urn:microsoft.com/office/officeart/2009/3/layout/SnapshotPictureList"/>
    <dgm:cxn modelId="{08FA2199-9700-4583-90C7-BF3CD416F066}" type="presParOf" srcId="{3CC0DDBC-77B9-42E9-92D6-43531FBD9334}" destId="{F7719F28-4DD5-498B-B9BC-A9FC8A483C33}" srcOrd="3" destOrd="0" presId="urn:microsoft.com/office/officeart/2009/3/layout/SnapshotPictureList"/>
    <dgm:cxn modelId="{BDD1B60E-316D-4B3A-8A23-828EAA1F6547}" type="presParOf" srcId="{3CC0DDBC-77B9-42E9-92D6-43531FBD9334}" destId="{3BB26DFF-3C4F-43FD-A9E4-B1CD0DD40818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CE2036-8544-425C-9261-78577BD239E7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A9E05FE-B234-4176-85E4-34249DD0EBAF}">
      <dgm:prSet phldrT="[Texte]" custT="1"/>
      <dgm:spPr/>
      <dgm:t>
        <a:bodyPr/>
        <a:lstStyle/>
        <a:p>
          <a:r>
            <a:rPr lang="fr-FR" sz="1000" dirty="0"/>
            <a:t>Silhouette</a:t>
          </a:r>
          <a:r>
            <a:rPr lang="fr-FR" sz="700" dirty="0"/>
            <a:t> (une mesure de la similitude d’un point de données à l’intérieur d’un groupe par rapport à d’autres groupes)</a:t>
          </a:r>
        </a:p>
      </dgm:t>
    </dgm:pt>
    <dgm:pt modelId="{4AC14885-F6E6-45E0-BE67-0AD1A4F5AD70}" type="parTrans" cxnId="{0676AC7D-B901-48B1-8B9D-D30FD432BA84}">
      <dgm:prSet/>
      <dgm:spPr/>
      <dgm:t>
        <a:bodyPr/>
        <a:lstStyle/>
        <a:p>
          <a:endParaRPr lang="fr-FR"/>
        </a:p>
      </dgm:t>
    </dgm:pt>
    <dgm:pt modelId="{00A124D8-8A7F-4B8F-99D0-3B46DFEC08F4}" type="sibTrans" cxnId="{0676AC7D-B901-48B1-8B9D-D30FD432BA84}">
      <dgm:prSet/>
      <dgm:spPr/>
      <dgm:t>
        <a:bodyPr/>
        <a:lstStyle/>
        <a:p>
          <a:endParaRPr lang="fr-FR"/>
        </a:p>
      </dgm:t>
    </dgm:pt>
    <dgm:pt modelId="{3E7838E7-75A3-4E6E-B266-B32BD2A8173F}">
      <dgm:prSet phldrT="[Texte]"/>
      <dgm:spPr/>
      <dgm:t>
        <a:bodyPr/>
        <a:lstStyle/>
        <a:p>
          <a:pPr algn="l"/>
          <a:r>
            <a:rPr lang="fr-FR" dirty="0"/>
            <a:t>Dans cette utilisation:</a:t>
          </a:r>
        </a:p>
        <a:p>
          <a:pPr algn="l"/>
          <a:endParaRPr lang="fr-FR" dirty="0"/>
        </a:p>
        <a:p>
          <a:pPr algn="l"/>
          <a:r>
            <a:rPr lang="fr-FR" dirty="0"/>
            <a:t>3 groupes</a:t>
          </a:r>
        </a:p>
        <a:p>
          <a:pPr algn="l"/>
          <a:endParaRPr lang="fr-FR" dirty="0"/>
        </a:p>
        <a:p>
          <a:pPr algn="l"/>
          <a:r>
            <a:rPr lang="fr-FR" dirty="0"/>
            <a:t>5 groupes</a:t>
          </a:r>
        </a:p>
        <a:p>
          <a:pPr algn="l"/>
          <a:endParaRPr lang="fr-FR" dirty="0"/>
        </a:p>
        <a:p>
          <a:pPr algn="l"/>
          <a:r>
            <a:rPr lang="fr-FR" dirty="0"/>
            <a:t>7 groupes </a:t>
          </a:r>
        </a:p>
        <a:p>
          <a:pPr algn="l"/>
          <a:endParaRPr lang="fr-FR" dirty="0"/>
        </a:p>
        <a:p>
          <a:pPr algn="l"/>
          <a:r>
            <a:rPr lang="fr-FR" dirty="0"/>
            <a:t>8 groupes</a:t>
          </a:r>
        </a:p>
        <a:p>
          <a:pPr algn="l"/>
          <a:endParaRPr lang="fr-FR" dirty="0"/>
        </a:p>
      </dgm:t>
    </dgm:pt>
    <dgm:pt modelId="{C372E131-6E04-494C-99C5-1BAA3F943154}" type="parTrans" cxnId="{62CCA625-ECD9-4FFF-9DB8-C1BAB653B66C}">
      <dgm:prSet/>
      <dgm:spPr/>
      <dgm:t>
        <a:bodyPr/>
        <a:lstStyle/>
        <a:p>
          <a:endParaRPr lang="fr-FR"/>
        </a:p>
      </dgm:t>
    </dgm:pt>
    <dgm:pt modelId="{B7A0B4CC-87D5-46E6-BA73-19ECF2E00CF5}" type="sibTrans" cxnId="{62CCA625-ECD9-4FFF-9DB8-C1BAB653B66C}">
      <dgm:prSet/>
      <dgm:spPr/>
      <dgm:t>
        <a:bodyPr/>
        <a:lstStyle/>
        <a:p>
          <a:endParaRPr lang="fr-FR"/>
        </a:p>
      </dgm:t>
    </dgm:pt>
    <dgm:pt modelId="{C49BC718-4A19-42E6-B245-7CBAAC1996B5}" type="pres">
      <dgm:prSet presAssocID="{B4CE2036-8544-425C-9261-78577BD239E7}" presName="Name0" presStyleCnt="0">
        <dgm:presLayoutVars>
          <dgm:chMax/>
          <dgm:chPref/>
          <dgm:dir/>
          <dgm:animLvl val="lvl"/>
        </dgm:presLayoutVars>
      </dgm:prSet>
      <dgm:spPr/>
    </dgm:pt>
    <dgm:pt modelId="{81339F3E-066D-43B3-A49E-3819E6274825}" type="pres">
      <dgm:prSet presAssocID="{0A9E05FE-B234-4176-85E4-34249DD0EBAF}" presName="composite" presStyleCnt="0"/>
      <dgm:spPr/>
    </dgm:pt>
    <dgm:pt modelId="{C1A3FCA3-8F1E-4746-92AB-1F9519731D48}" type="pres">
      <dgm:prSet presAssocID="{0A9E05FE-B234-4176-85E4-34249DD0EBAF}" presName="ParentAccentShape" presStyleLbl="trBgShp" presStyleIdx="0" presStyleCnt="2"/>
      <dgm:spPr>
        <a:solidFill>
          <a:schemeClr val="accent1">
            <a:alpha val="40000"/>
          </a:schemeClr>
        </a:solidFill>
      </dgm:spPr>
    </dgm:pt>
    <dgm:pt modelId="{E8E2EAB3-FAAA-4D3D-842B-93ECA29D16B0}" type="pres">
      <dgm:prSet presAssocID="{0A9E05FE-B234-4176-85E4-34249DD0EBAF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7C7FE9B9-0BF4-4DEF-B9C1-B209C9362454}" type="pres">
      <dgm:prSet presAssocID="{0A9E05FE-B234-4176-85E4-34249DD0EBAF}" presName="ChildText" presStyleLbl="revTx" presStyleIdx="1" presStyleCnt="2">
        <dgm:presLayoutVars>
          <dgm:chMax val="0"/>
          <dgm:chPref val="0"/>
        </dgm:presLayoutVars>
      </dgm:prSet>
      <dgm:spPr/>
    </dgm:pt>
    <dgm:pt modelId="{A0BB44D7-1A0A-4121-B1A4-A17BFB56C993}" type="pres">
      <dgm:prSet presAssocID="{0A9E05FE-B234-4176-85E4-34249DD0EBAF}" presName="ChildAccentShape" presStyleLbl="trBgShp" presStyleIdx="1" presStyleCnt="2"/>
      <dgm:spPr>
        <a:solidFill>
          <a:schemeClr val="accent1">
            <a:alpha val="40000"/>
          </a:schemeClr>
        </a:solidFill>
      </dgm:spPr>
    </dgm:pt>
    <dgm:pt modelId="{55F6B3DF-4692-41F3-AF73-C54EBEEB00D2}" type="pres">
      <dgm:prSet presAssocID="{0A9E05FE-B234-4176-85E4-34249DD0EBAF}" presName="Image" presStyleLbl="alignImgPlace1" presStyleIdx="0" presStyleCnt="1"/>
      <dgm:spPr>
        <a:blipFill rotWithShape="1"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</dgm:ptLst>
  <dgm:cxnLst>
    <dgm:cxn modelId="{62CCA625-ECD9-4FFF-9DB8-C1BAB653B66C}" srcId="{0A9E05FE-B234-4176-85E4-34249DD0EBAF}" destId="{3E7838E7-75A3-4E6E-B266-B32BD2A8173F}" srcOrd="0" destOrd="0" parTransId="{C372E131-6E04-494C-99C5-1BAA3F943154}" sibTransId="{B7A0B4CC-87D5-46E6-BA73-19ECF2E00CF5}"/>
    <dgm:cxn modelId="{0E59FB41-FE8B-499E-97BC-935E5CB23D82}" type="presOf" srcId="{3E7838E7-75A3-4E6E-B266-B32BD2A8173F}" destId="{7C7FE9B9-0BF4-4DEF-B9C1-B209C9362454}" srcOrd="0" destOrd="0" presId="urn:microsoft.com/office/officeart/2009/3/layout/SnapshotPictureList"/>
    <dgm:cxn modelId="{0676AC7D-B901-48B1-8B9D-D30FD432BA84}" srcId="{B4CE2036-8544-425C-9261-78577BD239E7}" destId="{0A9E05FE-B234-4176-85E4-34249DD0EBAF}" srcOrd="0" destOrd="0" parTransId="{4AC14885-F6E6-45E0-BE67-0AD1A4F5AD70}" sibTransId="{00A124D8-8A7F-4B8F-99D0-3B46DFEC08F4}"/>
    <dgm:cxn modelId="{B1F639D0-9112-472F-BB28-6EE0A9522BD6}" type="presOf" srcId="{B4CE2036-8544-425C-9261-78577BD239E7}" destId="{C49BC718-4A19-42E6-B245-7CBAAC1996B5}" srcOrd="0" destOrd="0" presId="urn:microsoft.com/office/officeart/2009/3/layout/SnapshotPictureList"/>
    <dgm:cxn modelId="{791B8BD3-D04D-4BFC-B507-A2B23E33302C}" type="presOf" srcId="{0A9E05FE-B234-4176-85E4-34249DD0EBAF}" destId="{E8E2EAB3-FAAA-4D3D-842B-93ECA29D16B0}" srcOrd="0" destOrd="0" presId="urn:microsoft.com/office/officeart/2009/3/layout/SnapshotPictureList"/>
    <dgm:cxn modelId="{587773A0-611B-4D8A-9767-4B769F6D1714}" type="presParOf" srcId="{C49BC718-4A19-42E6-B245-7CBAAC1996B5}" destId="{81339F3E-066D-43B3-A49E-3819E6274825}" srcOrd="0" destOrd="0" presId="urn:microsoft.com/office/officeart/2009/3/layout/SnapshotPictureList"/>
    <dgm:cxn modelId="{A8BC314D-52B8-4DEE-83BC-83F4E617F0BF}" type="presParOf" srcId="{81339F3E-066D-43B3-A49E-3819E6274825}" destId="{C1A3FCA3-8F1E-4746-92AB-1F9519731D48}" srcOrd="0" destOrd="0" presId="urn:microsoft.com/office/officeart/2009/3/layout/SnapshotPictureList"/>
    <dgm:cxn modelId="{69F8D753-143E-440F-8922-A36E0A1FD044}" type="presParOf" srcId="{81339F3E-066D-43B3-A49E-3819E6274825}" destId="{E8E2EAB3-FAAA-4D3D-842B-93ECA29D16B0}" srcOrd="1" destOrd="0" presId="urn:microsoft.com/office/officeart/2009/3/layout/SnapshotPictureList"/>
    <dgm:cxn modelId="{B7F11110-0B78-4B90-8F5F-66C38FF0182D}" type="presParOf" srcId="{81339F3E-066D-43B3-A49E-3819E6274825}" destId="{7C7FE9B9-0BF4-4DEF-B9C1-B209C9362454}" srcOrd="2" destOrd="0" presId="urn:microsoft.com/office/officeart/2009/3/layout/SnapshotPictureList"/>
    <dgm:cxn modelId="{C9FCEE0E-53C5-4623-AA3C-16A8DB657005}" type="presParOf" srcId="{81339F3E-066D-43B3-A49E-3819E6274825}" destId="{A0BB44D7-1A0A-4121-B1A4-A17BFB56C993}" srcOrd="3" destOrd="0" presId="urn:microsoft.com/office/officeart/2009/3/layout/SnapshotPictureList"/>
    <dgm:cxn modelId="{9A80D7B5-2E1F-44BF-8AAC-0EA2DD1E49DE}" type="presParOf" srcId="{81339F3E-066D-43B3-A49E-3819E6274825}" destId="{55F6B3DF-4692-41F3-AF73-C54EBEEB00D2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7AE14B-97B6-4D6F-8E1D-7E3F189F0897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EFDC91-7B27-40D6-841A-BBD1F4BABD03}">
      <dgm:prSet phldrT="[Texte]" custT="1"/>
      <dgm:spPr/>
      <dgm:t>
        <a:bodyPr/>
        <a:lstStyle/>
        <a:p>
          <a:r>
            <a:rPr lang="fr-FR" sz="1600" dirty="0"/>
            <a:t>TDI élevé</a:t>
          </a:r>
        </a:p>
        <a:p>
          <a:r>
            <a:rPr lang="fr-FR" sz="1600" dirty="0"/>
            <a:t>TAS faible</a:t>
          </a:r>
        </a:p>
        <a:p>
          <a:r>
            <a:rPr lang="fr-FR" sz="1600" dirty="0"/>
            <a:t>RNB élevé pour un, plus faible pour l’autre</a:t>
          </a:r>
        </a:p>
        <a:p>
          <a:r>
            <a:rPr lang="fr-FR" sz="1600" dirty="0"/>
            <a:t>Importation de volaille</a:t>
          </a:r>
        </a:p>
        <a:p>
          <a:r>
            <a:rPr lang="fr-FR" sz="1600" dirty="0"/>
            <a:t>Ratio de protéine volaille</a:t>
          </a:r>
        </a:p>
        <a:p>
          <a:endParaRPr lang="fr-FR" sz="1500" dirty="0"/>
        </a:p>
      </dgm:t>
    </dgm:pt>
    <dgm:pt modelId="{452E9A6D-EFDE-45B2-B5C5-159AE36CEAB7}" type="parTrans" cxnId="{C555382C-EF25-4C86-89D6-DB8785DFCB25}">
      <dgm:prSet/>
      <dgm:spPr/>
      <dgm:t>
        <a:bodyPr/>
        <a:lstStyle/>
        <a:p>
          <a:endParaRPr lang="fr-FR"/>
        </a:p>
      </dgm:t>
    </dgm:pt>
    <dgm:pt modelId="{645701D7-9F29-4DAD-9BF7-90B5E752FE3E}" type="sibTrans" cxnId="{C555382C-EF25-4C86-89D6-DB8785DFCB25}">
      <dgm:prSet/>
      <dgm:spPr/>
      <dgm:t>
        <a:bodyPr/>
        <a:lstStyle/>
        <a:p>
          <a:endParaRPr lang="fr-FR"/>
        </a:p>
      </dgm:t>
    </dgm:pt>
    <dgm:pt modelId="{19F9BA3C-D9E6-4775-8DE2-87ED766A48D8}" type="pres">
      <dgm:prSet presAssocID="{327AE14B-97B6-4D6F-8E1D-7E3F189F0897}" presName="Name0" presStyleCnt="0">
        <dgm:presLayoutVars>
          <dgm:chMax/>
          <dgm:chPref/>
          <dgm:dir/>
        </dgm:presLayoutVars>
      </dgm:prSet>
      <dgm:spPr/>
    </dgm:pt>
    <dgm:pt modelId="{35EFF2DA-14CC-44B4-8C63-D808B1D542D0}" type="pres">
      <dgm:prSet presAssocID="{BDEFDC91-7B27-40D6-841A-BBD1F4BABD03}" presName="composite" presStyleCnt="0">
        <dgm:presLayoutVars>
          <dgm:chMax/>
          <dgm:chPref/>
        </dgm:presLayoutVars>
      </dgm:prSet>
      <dgm:spPr/>
    </dgm:pt>
    <dgm:pt modelId="{3BB6EA77-FFED-4C67-B46B-91617825F212}" type="pres">
      <dgm:prSet presAssocID="{BDEFDC91-7B27-40D6-841A-BBD1F4BABD03}" presName="Image" presStyleLbl="bgImgPlace1" presStyleIdx="0" presStyleCnt="1" custScaleY="120334" custLinFactNeighborX="-1611" custLinFactNeighborY="203"/>
      <dgm:spPr>
        <a:blipFill rotWithShape="1">
          <a:blip xmlns:r="http://schemas.openxmlformats.org/officeDocument/2006/relationships" r:embed="rId1"/>
          <a:srcRect/>
          <a:stretch>
            <a:fillRect t="-10000" b="-10000"/>
          </a:stretch>
        </a:blipFill>
      </dgm:spPr>
    </dgm:pt>
    <dgm:pt modelId="{F18020FD-C119-4C6C-9129-FD3863C3DBC0}" type="pres">
      <dgm:prSet presAssocID="{BDEFDC91-7B27-40D6-841A-BBD1F4BABD03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E8C7E05-5341-48C2-A7B5-C7E394B5CB00}" type="pres">
      <dgm:prSet presAssocID="{BDEFDC91-7B27-40D6-841A-BBD1F4BABD03}" presName="tlFrame" presStyleLbl="node1" presStyleIdx="0" presStyleCnt="4"/>
      <dgm:spPr/>
    </dgm:pt>
    <dgm:pt modelId="{9ABEF9A6-B6E2-41C1-B7DE-E18548CF8588}" type="pres">
      <dgm:prSet presAssocID="{BDEFDC91-7B27-40D6-841A-BBD1F4BABD03}" presName="trFrame" presStyleLbl="node1" presStyleIdx="1" presStyleCnt="4"/>
      <dgm:spPr/>
    </dgm:pt>
    <dgm:pt modelId="{E5E3C7C0-0106-4015-AB4C-F5AAF54EF6CF}" type="pres">
      <dgm:prSet presAssocID="{BDEFDC91-7B27-40D6-841A-BBD1F4BABD03}" presName="blFrame" presStyleLbl="node1" presStyleIdx="2" presStyleCnt="4"/>
      <dgm:spPr/>
    </dgm:pt>
    <dgm:pt modelId="{4ECB5751-8D36-4704-A476-C18B7DDD7643}" type="pres">
      <dgm:prSet presAssocID="{BDEFDC91-7B27-40D6-841A-BBD1F4BABD03}" presName="brFrame" presStyleLbl="node1" presStyleIdx="3" presStyleCnt="4"/>
      <dgm:spPr/>
    </dgm:pt>
  </dgm:ptLst>
  <dgm:cxnLst>
    <dgm:cxn modelId="{C555382C-EF25-4C86-89D6-DB8785DFCB25}" srcId="{327AE14B-97B6-4D6F-8E1D-7E3F189F0897}" destId="{BDEFDC91-7B27-40D6-841A-BBD1F4BABD03}" srcOrd="0" destOrd="0" parTransId="{452E9A6D-EFDE-45B2-B5C5-159AE36CEAB7}" sibTransId="{645701D7-9F29-4DAD-9BF7-90B5E752FE3E}"/>
    <dgm:cxn modelId="{E186F14E-360D-44F8-9D2C-41DDF9BAB63A}" type="presOf" srcId="{327AE14B-97B6-4D6F-8E1D-7E3F189F0897}" destId="{19F9BA3C-D9E6-4775-8DE2-87ED766A48D8}" srcOrd="0" destOrd="0" presId="urn:microsoft.com/office/officeart/2009/3/layout/FramedTextPicture"/>
    <dgm:cxn modelId="{5B264788-3754-4370-8C4A-5DCC1C3B61C8}" type="presOf" srcId="{BDEFDC91-7B27-40D6-841A-BBD1F4BABD03}" destId="{F18020FD-C119-4C6C-9129-FD3863C3DBC0}" srcOrd="0" destOrd="0" presId="urn:microsoft.com/office/officeart/2009/3/layout/FramedTextPicture"/>
    <dgm:cxn modelId="{FC03C03E-660F-48C3-9C3D-D0DC1D755BEA}" type="presParOf" srcId="{19F9BA3C-D9E6-4775-8DE2-87ED766A48D8}" destId="{35EFF2DA-14CC-44B4-8C63-D808B1D542D0}" srcOrd="0" destOrd="0" presId="urn:microsoft.com/office/officeart/2009/3/layout/FramedTextPicture"/>
    <dgm:cxn modelId="{B5662ADA-50E9-4356-9582-FFCD198AF348}" type="presParOf" srcId="{35EFF2DA-14CC-44B4-8C63-D808B1D542D0}" destId="{3BB6EA77-FFED-4C67-B46B-91617825F212}" srcOrd="0" destOrd="0" presId="urn:microsoft.com/office/officeart/2009/3/layout/FramedTextPicture"/>
    <dgm:cxn modelId="{096BAC29-B9FA-4D02-8AC6-24020835D7EB}" type="presParOf" srcId="{35EFF2DA-14CC-44B4-8C63-D808B1D542D0}" destId="{F18020FD-C119-4C6C-9129-FD3863C3DBC0}" srcOrd="1" destOrd="0" presId="urn:microsoft.com/office/officeart/2009/3/layout/FramedTextPicture"/>
    <dgm:cxn modelId="{9CC0BBFE-A8E7-4851-B9F4-C37D639C2417}" type="presParOf" srcId="{35EFF2DA-14CC-44B4-8C63-D808B1D542D0}" destId="{CE8C7E05-5341-48C2-A7B5-C7E394B5CB00}" srcOrd="2" destOrd="0" presId="urn:microsoft.com/office/officeart/2009/3/layout/FramedTextPicture"/>
    <dgm:cxn modelId="{C4E47F84-F3CD-4810-880E-8BF58ACE64B0}" type="presParOf" srcId="{35EFF2DA-14CC-44B4-8C63-D808B1D542D0}" destId="{9ABEF9A6-B6E2-41C1-B7DE-E18548CF8588}" srcOrd="3" destOrd="0" presId="urn:microsoft.com/office/officeart/2009/3/layout/FramedTextPicture"/>
    <dgm:cxn modelId="{7CB08D42-27C6-41A0-9ED0-C7E1760317C7}" type="presParOf" srcId="{35EFF2DA-14CC-44B4-8C63-D808B1D542D0}" destId="{E5E3C7C0-0106-4015-AB4C-F5AAF54EF6CF}" srcOrd="4" destOrd="0" presId="urn:microsoft.com/office/officeart/2009/3/layout/FramedTextPicture"/>
    <dgm:cxn modelId="{BF07B10E-B069-4282-B5FA-33CB4E93A2B0}" type="presParOf" srcId="{35EFF2DA-14CC-44B4-8C63-D808B1D542D0}" destId="{4ECB5751-8D36-4704-A476-C18B7DDD7643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0A8E4-9033-4522-8FD6-8E6E932E5299}">
      <dsp:nvSpPr>
        <dsp:cNvPr id="0" name=""/>
        <dsp:cNvSpPr/>
      </dsp:nvSpPr>
      <dsp:spPr>
        <a:xfrm>
          <a:off x="0" y="11746"/>
          <a:ext cx="625856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Notebook sur la préparation</a:t>
          </a:r>
        </a:p>
      </dsp:txBody>
      <dsp:txXfrm>
        <a:off x="20561" y="32307"/>
        <a:ext cx="6217438" cy="380078"/>
      </dsp:txXfrm>
    </dsp:sp>
    <dsp:sp modelId="{EAA33388-572C-4C2A-B8C4-9F61CD12A748}">
      <dsp:nvSpPr>
        <dsp:cNvPr id="0" name=""/>
        <dsp:cNvSpPr/>
      </dsp:nvSpPr>
      <dsp:spPr>
        <a:xfrm>
          <a:off x="0" y="432946"/>
          <a:ext cx="6258560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Import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Nettoyage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Analyse</a:t>
          </a:r>
        </a:p>
      </dsp:txBody>
      <dsp:txXfrm>
        <a:off x="0" y="432946"/>
        <a:ext cx="6258560" cy="689310"/>
      </dsp:txXfrm>
    </dsp:sp>
    <dsp:sp modelId="{A38C18C4-7C94-4191-AD2A-49BECCE3E807}">
      <dsp:nvSpPr>
        <dsp:cNvPr id="0" name=""/>
        <dsp:cNvSpPr/>
      </dsp:nvSpPr>
      <dsp:spPr>
        <a:xfrm>
          <a:off x="0" y="1122256"/>
          <a:ext cx="625856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Notebook sur l’analyse</a:t>
          </a:r>
        </a:p>
      </dsp:txBody>
      <dsp:txXfrm>
        <a:off x="20561" y="1142817"/>
        <a:ext cx="6217438" cy="380078"/>
      </dsp:txXfrm>
    </dsp:sp>
    <dsp:sp modelId="{696EAB0D-D10C-44FA-9D74-F3EDDFBB737F}">
      <dsp:nvSpPr>
        <dsp:cNvPr id="0" name=""/>
        <dsp:cNvSpPr/>
      </dsp:nvSpPr>
      <dsp:spPr>
        <a:xfrm>
          <a:off x="0" y="1543456"/>
          <a:ext cx="6258560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Clustering (CAH/K-</a:t>
          </a:r>
          <a:r>
            <a:rPr lang="fr-FR" sz="1400" kern="1200" dirty="0" err="1"/>
            <a:t>means</a:t>
          </a:r>
          <a:r>
            <a:rPr lang="fr-FR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ACP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 err="1"/>
            <a:t>Pestel</a:t>
          </a:r>
          <a:endParaRPr lang="fr-FR" sz="1400" kern="1200" dirty="0"/>
        </a:p>
      </dsp:txBody>
      <dsp:txXfrm>
        <a:off x="0" y="1543456"/>
        <a:ext cx="6258560" cy="68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C7D76-2C1B-4BEC-9879-BFBA2E0909E9}">
      <dsp:nvSpPr>
        <dsp:cNvPr id="0" name=""/>
        <dsp:cNvSpPr/>
      </dsp:nvSpPr>
      <dsp:spPr>
        <a:xfrm rot="5400000">
          <a:off x="478365" y="1526272"/>
          <a:ext cx="1349856" cy="15367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BD196-8DD7-48A8-9FC2-C56EC8B6A2D2}">
      <dsp:nvSpPr>
        <dsp:cNvPr id="0" name=""/>
        <dsp:cNvSpPr/>
      </dsp:nvSpPr>
      <dsp:spPr>
        <a:xfrm>
          <a:off x="120735" y="29929"/>
          <a:ext cx="2272363" cy="15905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Initialisation</a:t>
          </a:r>
        </a:p>
      </dsp:txBody>
      <dsp:txXfrm>
        <a:off x="198395" y="107589"/>
        <a:ext cx="2117043" cy="1435260"/>
      </dsp:txXfrm>
    </dsp:sp>
    <dsp:sp modelId="{A3EA931F-E375-42C7-9244-75B252179238}">
      <dsp:nvSpPr>
        <dsp:cNvPr id="0" name=""/>
        <dsp:cNvSpPr/>
      </dsp:nvSpPr>
      <dsp:spPr>
        <a:xfrm>
          <a:off x="2379951" y="111242"/>
          <a:ext cx="2295121" cy="136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3 </a:t>
          </a:r>
          <a:r>
            <a:rPr lang="fr-FR" sz="1900" kern="1200" dirty="0" err="1"/>
            <a:t>Dataframes</a:t>
          </a:r>
          <a:r>
            <a:rPr lang="fr-FR" sz="1900" kern="1200" dirty="0"/>
            <a:t> :</a:t>
          </a:r>
          <a:endParaRPr lang="fr-FR" sz="2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Alimentaire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Population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rnb</a:t>
          </a:r>
          <a:r>
            <a:rPr lang="fr-FR" sz="1000" kern="1200" dirty="0"/>
            <a:t>	</a:t>
          </a:r>
        </a:p>
      </dsp:txBody>
      <dsp:txXfrm>
        <a:off x="2379951" y="111242"/>
        <a:ext cx="2295121" cy="1360346"/>
      </dsp:txXfrm>
    </dsp:sp>
    <dsp:sp modelId="{E65518C0-66EC-4679-971C-9761EC548A10}">
      <dsp:nvSpPr>
        <dsp:cNvPr id="0" name=""/>
        <dsp:cNvSpPr/>
      </dsp:nvSpPr>
      <dsp:spPr>
        <a:xfrm rot="5400000">
          <a:off x="2516576" y="3313018"/>
          <a:ext cx="1349856" cy="15367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7029B-C527-41F5-925B-9D86E12E6C97}">
      <dsp:nvSpPr>
        <dsp:cNvPr id="0" name=""/>
        <dsp:cNvSpPr/>
      </dsp:nvSpPr>
      <dsp:spPr>
        <a:xfrm>
          <a:off x="2158946" y="1816676"/>
          <a:ext cx="2272363" cy="15905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Nettoyage</a:t>
          </a:r>
        </a:p>
      </dsp:txBody>
      <dsp:txXfrm>
        <a:off x="2236606" y="1894336"/>
        <a:ext cx="2117043" cy="1435260"/>
      </dsp:txXfrm>
    </dsp:sp>
    <dsp:sp modelId="{500FA1FE-ED47-498B-B2FB-0712F68400C6}">
      <dsp:nvSpPr>
        <dsp:cNvPr id="0" name=""/>
        <dsp:cNvSpPr/>
      </dsp:nvSpPr>
      <dsp:spPr>
        <a:xfrm>
          <a:off x="4439804" y="1952857"/>
          <a:ext cx="2711486" cy="1285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Doublons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Valeurs nulles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Merge</a:t>
          </a:r>
        </a:p>
      </dsp:txBody>
      <dsp:txXfrm>
        <a:off x="4439804" y="1952857"/>
        <a:ext cx="2711486" cy="1285577"/>
      </dsp:txXfrm>
    </dsp:sp>
    <dsp:sp modelId="{672963D9-9B77-44F9-A731-CE65C7E7532A}">
      <dsp:nvSpPr>
        <dsp:cNvPr id="0" name=""/>
        <dsp:cNvSpPr/>
      </dsp:nvSpPr>
      <dsp:spPr>
        <a:xfrm>
          <a:off x="4197158" y="3603422"/>
          <a:ext cx="2272363" cy="15905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Analyse</a:t>
          </a:r>
        </a:p>
      </dsp:txBody>
      <dsp:txXfrm>
        <a:off x="4274818" y="3681082"/>
        <a:ext cx="2117043" cy="1435260"/>
      </dsp:txXfrm>
    </dsp:sp>
    <dsp:sp modelId="{DC2F2B4A-720C-4A86-A061-BB3006207E86}">
      <dsp:nvSpPr>
        <dsp:cNvPr id="0" name=""/>
        <dsp:cNvSpPr/>
      </dsp:nvSpPr>
      <dsp:spPr>
        <a:xfrm>
          <a:off x="6506665" y="3796606"/>
          <a:ext cx="1794320" cy="1238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variables:</a:t>
          </a:r>
          <a:r>
            <a:rPr lang="fr-FR" sz="1000" kern="1200" dirty="0"/>
            <a:t>	TDI	TAS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Outlier</a:t>
          </a:r>
          <a:endParaRPr lang="fr-FR" sz="1800" kern="1200" dirty="0"/>
        </a:p>
      </dsp:txBody>
      <dsp:txXfrm>
        <a:off x="6506665" y="3796606"/>
        <a:ext cx="1794320" cy="1238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D71E8-A80B-47F4-BD5B-241032EB136C}">
      <dsp:nvSpPr>
        <dsp:cNvPr id="0" name=""/>
        <dsp:cNvSpPr/>
      </dsp:nvSpPr>
      <dsp:spPr>
        <a:xfrm>
          <a:off x="723405" y="0"/>
          <a:ext cx="2806996" cy="1403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K-</a:t>
          </a:r>
          <a:r>
            <a:rPr lang="fr-FR" sz="5500" kern="1200" dirty="0" err="1"/>
            <a:t>means</a:t>
          </a:r>
          <a:endParaRPr lang="fr-FR" sz="5500" kern="1200" dirty="0"/>
        </a:p>
      </dsp:txBody>
      <dsp:txXfrm>
        <a:off x="764512" y="41107"/>
        <a:ext cx="2724782" cy="1321284"/>
      </dsp:txXfrm>
    </dsp:sp>
    <dsp:sp modelId="{AFCC3F54-C459-4F66-907A-0716639F4377}">
      <dsp:nvSpPr>
        <dsp:cNvPr id="0" name=""/>
        <dsp:cNvSpPr/>
      </dsp:nvSpPr>
      <dsp:spPr>
        <a:xfrm>
          <a:off x="1004105" y="1403498"/>
          <a:ext cx="280677" cy="105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960"/>
              </a:lnTo>
              <a:lnTo>
                <a:pt x="280677" y="105196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B1A6B-76B3-4ECF-9C9F-A7CD209C87B4}">
      <dsp:nvSpPr>
        <dsp:cNvPr id="0" name=""/>
        <dsp:cNvSpPr/>
      </dsp:nvSpPr>
      <dsp:spPr>
        <a:xfrm>
          <a:off x="1284782" y="1753709"/>
          <a:ext cx="2923408" cy="1403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00" kern="1200" dirty="0"/>
            <a:t>Il faut définir à l’avance le groupe centroïde 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00" kern="1200" dirty="0"/>
            <a:t>Méthode du coude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00" kern="1200" dirty="0"/>
            <a:t>Méthode de la silhouette</a:t>
          </a:r>
        </a:p>
      </dsp:txBody>
      <dsp:txXfrm>
        <a:off x="1325889" y="1794816"/>
        <a:ext cx="2841194" cy="1321284"/>
      </dsp:txXfrm>
    </dsp:sp>
    <dsp:sp modelId="{1F284864-8A74-4886-9E8E-1FE24306C7AD}">
      <dsp:nvSpPr>
        <dsp:cNvPr id="0" name=""/>
        <dsp:cNvSpPr/>
      </dsp:nvSpPr>
      <dsp:spPr>
        <a:xfrm>
          <a:off x="1004105" y="1403498"/>
          <a:ext cx="280677" cy="2790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080"/>
              </a:lnTo>
              <a:lnTo>
                <a:pt x="280677" y="279008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2A544-D19E-46B9-B914-5E2044E56D51}">
      <dsp:nvSpPr>
        <dsp:cNvPr id="0" name=""/>
        <dsp:cNvSpPr/>
      </dsp:nvSpPr>
      <dsp:spPr>
        <a:xfrm>
          <a:off x="1284782" y="3491830"/>
          <a:ext cx="2911439" cy="1403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Faibles temps de calcul : </a:t>
          </a:r>
          <a:r>
            <a:rPr lang="fr-FR" sz="1000" kern="1200" dirty="0"/>
            <a:t>le k-</a:t>
          </a:r>
          <a:r>
            <a:rPr lang="fr-FR" sz="1000" kern="1200" dirty="0" err="1"/>
            <a:t>means</a:t>
          </a:r>
          <a:r>
            <a:rPr lang="fr-FR" sz="1000" kern="1200" dirty="0"/>
            <a:t> n’est pas une méthode de clustering hiérarchique. Comparé à d’autres méthodes(CAH), les temps de calcul sont donc bien plus faibles.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Pas de cohérence entre 2 exécutions : </a:t>
          </a:r>
          <a:r>
            <a:rPr lang="fr-FR" sz="1000" kern="1200" dirty="0"/>
            <a:t>si vous exécutez 2 fois un algorithme des k-moyennes sur vos données, vous obtiendrez 2 résultats différents.</a:t>
          </a:r>
        </a:p>
      </dsp:txBody>
      <dsp:txXfrm>
        <a:off x="1325889" y="3532937"/>
        <a:ext cx="2829225" cy="1321284"/>
      </dsp:txXfrm>
    </dsp:sp>
    <dsp:sp modelId="{B59416F5-6947-4FAF-B16A-F45A3C4B24F1}">
      <dsp:nvSpPr>
        <dsp:cNvPr id="0" name=""/>
        <dsp:cNvSpPr/>
      </dsp:nvSpPr>
      <dsp:spPr>
        <a:xfrm>
          <a:off x="6262401" y="0"/>
          <a:ext cx="2806996" cy="1403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CAH</a:t>
          </a:r>
        </a:p>
      </dsp:txBody>
      <dsp:txXfrm>
        <a:off x="6303508" y="41107"/>
        <a:ext cx="2724782" cy="1321284"/>
      </dsp:txXfrm>
    </dsp:sp>
    <dsp:sp modelId="{457F0E6F-3841-4C8D-ADC6-7AEC29050807}">
      <dsp:nvSpPr>
        <dsp:cNvPr id="0" name=""/>
        <dsp:cNvSpPr/>
      </dsp:nvSpPr>
      <dsp:spPr>
        <a:xfrm>
          <a:off x="6543101" y="1403498"/>
          <a:ext cx="280694" cy="1035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707"/>
              </a:lnTo>
              <a:lnTo>
                <a:pt x="280694" y="1035707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C3A28-65F7-4797-8AEC-FAF9C6E51F28}">
      <dsp:nvSpPr>
        <dsp:cNvPr id="0" name=""/>
        <dsp:cNvSpPr/>
      </dsp:nvSpPr>
      <dsp:spPr>
        <a:xfrm>
          <a:off x="6823795" y="1737457"/>
          <a:ext cx="2779196" cy="1403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Pas de choix de groupe à définir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Classification Hiérarchique</a:t>
          </a:r>
        </a:p>
      </dsp:txBody>
      <dsp:txXfrm>
        <a:off x="6864902" y="1778564"/>
        <a:ext cx="2696982" cy="1321284"/>
      </dsp:txXfrm>
    </dsp:sp>
    <dsp:sp modelId="{C5BB1124-CE6E-4234-8A0C-79B0C347AF5D}">
      <dsp:nvSpPr>
        <dsp:cNvPr id="0" name=""/>
        <dsp:cNvSpPr/>
      </dsp:nvSpPr>
      <dsp:spPr>
        <a:xfrm>
          <a:off x="6543101" y="1403498"/>
          <a:ext cx="280694" cy="2790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080"/>
              </a:lnTo>
              <a:lnTo>
                <a:pt x="280694" y="279008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A9401-E8F8-4A6D-85DD-4B9A3ED810E6}">
      <dsp:nvSpPr>
        <dsp:cNvPr id="0" name=""/>
        <dsp:cNvSpPr/>
      </dsp:nvSpPr>
      <dsp:spPr>
        <a:xfrm>
          <a:off x="6823795" y="3491830"/>
          <a:ext cx="2874813" cy="1403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50" b="1" kern="1200" dirty="0"/>
            <a:t>Facile à utiliser </a:t>
          </a:r>
          <a:r>
            <a:rPr lang="fr-FR" sz="1050" kern="1200" dirty="0"/>
            <a:t>: La CAH construit systématiquement un dendrogramme qui va résumer tout les regroupements qui ont été fait.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50" b="1" kern="1200" dirty="0"/>
            <a:t>Pas adapté aux grands volumes de données:  </a:t>
          </a:r>
          <a:r>
            <a:rPr lang="fr-FR" sz="1050" b="0" kern="1200" dirty="0"/>
            <a:t>N</a:t>
          </a:r>
          <a:r>
            <a:rPr lang="fr-FR" sz="1050" kern="1200" dirty="0"/>
            <a:t>e peut pas être utilisée sur des volumes important, les temps de calcul exploseraient.</a:t>
          </a:r>
        </a:p>
      </dsp:txBody>
      <dsp:txXfrm>
        <a:off x="6864902" y="3532937"/>
        <a:ext cx="2792599" cy="1321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25F1C-028D-4F49-811E-9AE1F6DCB081}">
      <dsp:nvSpPr>
        <dsp:cNvPr id="0" name=""/>
        <dsp:cNvSpPr/>
      </dsp:nvSpPr>
      <dsp:spPr>
        <a:xfrm>
          <a:off x="3181" y="1156301"/>
          <a:ext cx="3603777" cy="266317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3CBF6-07B5-4AC7-9481-A1C8F2934FDA}">
      <dsp:nvSpPr>
        <dsp:cNvPr id="0" name=""/>
        <dsp:cNvSpPr/>
      </dsp:nvSpPr>
      <dsp:spPr>
        <a:xfrm>
          <a:off x="682073" y="3676733"/>
          <a:ext cx="3105382" cy="746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fr-FR" sz="2600" kern="1200" dirty="0"/>
            <a:t>Dendrogramme</a:t>
          </a:r>
        </a:p>
      </dsp:txBody>
      <dsp:txXfrm>
        <a:off x="682073" y="3676733"/>
        <a:ext cx="3105382" cy="746275"/>
      </dsp:txXfrm>
    </dsp:sp>
    <dsp:sp modelId="{7DE1FE51-8D17-47DA-8DCC-DB9D3E949267}">
      <dsp:nvSpPr>
        <dsp:cNvPr id="0" name=""/>
        <dsp:cNvSpPr/>
      </dsp:nvSpPr>
      <dsp:spPr>
        <a:xfrm>
          <a:off x="4291012" y="1156301"/>
          <a:ext cx="3603777" cy="2663178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5F4A1-3274-4750-B2F6-A91224418243}">
      <dsp:nvSpPr>
        <dsp:cNvPr id="0" name=""/>
        <dsp:cNvSpPr/>
      </dsp:nvSpPr>
      <dsp:spPr>
        <a:xfrm>
          <a:off x="4976891" y="3676733"/>
          <a:ext cx="3105382" cy="746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fr-FR" sz="2600" kern="1200" dirty="0"/>
            <a:t>Découpage  5 clusters</a:t>
          </a:r>
        </a:p>
      </dsp:txBody>
      <dsp:txXfrm>
        <a:off x="4976891" y="3676733"/>
        <a:ext cx="3105382" cy="746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6EA77-FFED-4C67-B46B-91617825F212}">
      <dsp:nvSpPr>
        <dsp:cNvPr id="0" name=""/>
        <dsp:cNvSpPr/>
      </dsp:nvSpPr>
      <dsp:spPr>
        <a:xfrm>
          <a:off x="0" y="227338"/>
          <a:ext cx="2180580" cy="1749313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-2258" b="-2258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020FD-C119-4C6C-9129-FD3863C3DBC0}">
      <dsp:nvSpPr>
        <dsp:cNvPr id="0" name=""/>
        <dsp:cNvSpPr/>
      </dsp:nvSpPr>
      <dsp:spPr>
        <a:xfrm>
          <a:off x="2274390" y="1916804"/>
          <a:ext cx="3089344" cy="19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n-lt"/>
            </a:rPr>
            <a:t>TDI</a:t>
          </a:r>
          <a:r>
            <a:rPr lang="fr-FR" sz="1600" kern="1200" dirty="0"/>
            <a:t> élevé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TAS faible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RNB élevé pour un, plus faible pour l’autre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Importation de volaille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Ratio de protéines volaille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2274390" y="1916804"/>
        <a:ext cx="3089344" cy="1908233"/>
      </dsp:txXfrm>
    </dsp:sp>
    <dsp:sp modelId="{CE8C7E05-5341-48C2-A7B5-C7E394B5CB00}">
      <dsp:nvSpPr>
        <dsp:cNvPr id="0" name=""/>
        <dsp:cNvSpPr/>
      </dsp:nvSpPr>
      <dsp:spPr>
        <a:xfrm>
          <a:off x="2001818" y="1644466"/>
          <a:ext cx="741940" cy="74213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EF9A6-B6E2-41C1-B7DE-E18548CF8588}">
      <dsp:nvSpPr>
        <dsp:cNvPr id="0" name=""/>
        <dsp:cNvSpPr/>
      </dsp:nvSpPr>
      <dsp:spPr>
        <a:xfrm rot="5400000">
          <a:off x="4915760" y="1644562"/>
          <a:ext cx="742132" cy="74194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3C7C0-0106-4015-AB4C-F5AAF54EF6CF}">
      <dsp:nvSpPr>
        <dsp:cNvPr id="0" name=""/>
        <dsp:cNvSpPr/>
      </dsp:nvSpPr>
      <dsp:spPr>
        <a:xfrm rot="16200000">
          <a:off x="2001722" y="3355713"/>
          <a:ext cx="742132" cy="74194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B5751-8D36-4704-A476-C18B7DDD7643}">
      <dsp:nvSpPr>
        <dsp:cNvPr id="0" name=""/>
        <dsp:cNvSpPr/>
      </dsp:nvSpPr>
      <dsp:spPr>
        <a:xfrm rot="10800000">
          <a:off x="4915856" y="3355617"/>
          <a:ext cx="741940" cy="74213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19F28-4DD5-498B-B9BC-A9FC8A483C33}">
      <dsp:nvSpPr>
        <dsp:cNvPr id="0" name=""/>
        <dsp:cNvSpPr/>
      </dsp:nvSpPr>
      <dsp:spPr>
        <a:xfrm>
          <a:off x="5124475" y="752055"/>
          <a:ext cx="124873" cy="2311142"/>
        </a:xfrm>
        <a:prstGeom prst="rect">
          <a:avLst/>
        </a:prstGeom>
        <a:solidFill>
          <a:schemeClr val="accent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B9D4-385C-4025-9129-87923D7E369E}">
      <dsp:nvSpPr>
        <dsp:cNvPr id="0" name=""/>
        <dsp:cNvSpPr/>
      </dsp:nvSpPr>
      <dsp:spPr>
        <a:xfrm>
          <a:off x="127437" y="752055"/>
          <a:ext cx="3247759" cy="2311142"/>
        </a:xfrm>
        <a:prstGeom prst="frame">
          <a:avLst>
            <a:gd name="adj1" fmla="val 5450"/>
          </a:avLst>
        </a:prstGeom>
        <a:solidFill>
          <a:schemeClr val="accent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26DFF-3C4F-43FD-A9E4-B1CD0DD40818}">
      <dsp:nvSpPr>
        <dsp:cNvPr id="0" name=""/>
        <dsp:cNvSpPr/>
      </dsp:nvSpPr>
      <dsp:spPr>
        <a:xfrm>
          <a:off x="0" y="458364"/>
          <a:ext cx="3122885" cy="218613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3000" b="-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2C4D4-D946-4BE9-8112-0124E09F1B89}">
      <dsp:nvSpPr>
        <dsp:cNvPr id="0" name=""/>
        <dsp:cNvSpPr/>
      </dsp:nvSpPr>
      <dsp:spPr>
        <a:xfrm>
          <a:off x="254410" y="2662047"/>
          <a:ext cx="2995913" cy="274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38100" rIns="1016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Coude</a:t>
          </a:r>
          <a:r>
            <a:rPr lang="fr-FR" sz="800" kern="1200" dirty="0"/>
            <a:t> (distance moyenne entre les points et leurs centroïdes respectives au carré)</a:t>
          </a:r>
        </a:p>
      </dsp:txBody>
      <dsp:txXfrm>
        <a:off x="254410" y="2662047"/>
        <a:ext cx="2995913" cy="274334"/>
      </dsp:txXfrm>
    </dsp:sp>
    <dsp:sp modelId="{D3629DCA-5A3E-47CF-B13B-1D8B5A382E4F}">
      <dsp:nvSpPr>
        <dsp:cNvPr id="0" name=""/>
        <dsp:cNvSpPr/>
      </dsp:nvSpPr>
      <dsp:spPr>
        <a:xfrm>
          <a:off x="3507416" y="752055"/>
          <a:ext cx="1484839" cy="2311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Dans cette utilisation: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3 groupes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5 groupes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7 groupes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 dirty="0"/>
        </a:p>
      </dsp:txBody>
      <dsp:txXfrm>
        <a:off x="3507416" y="752055"/>
        <a:ext cx="1484839" cy="23111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B44D7-1A0A-4121-B1A4-A17BFB56C993}">
      <dsp:nvSpPr>
        <dsp:cNvPr id="0" name=""/>
        <dsp:cNvSpPr/>
      </dsp:nvSpPr>
      <dsp:spPr>
        <a:xfrm>
          <a:off x="5019175" y="772955"/>
          <a:ext cx="122307" cy="2263651"/>
        </a:xfrm>
        <a:prstGeom prst="rect">
          <a:avLst/>
        </a:prstGeom>
        <a:solidFill>
          <a:schemeClr val="accent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3FCA3-8F1E-4746-92AB-1F9519731D48}">
      <dsp:nvSpPr>
        <dsp:cNvPr id="0" name=""/>
        <dsp:cNvSpPr/>
      </dsp:nvSpPr>
      <dsp:spPr>
        <a:xfrm>
          <a:off x="124819" y="772955"/>
          <a:ext cx="3181023" cy="2263651"/>
        </a:xfrm>
        <a:prstGeom prst="frame">
          <a:avLst>
            <a:gd name="adj1" fmla="val 5450"/>
          </a:avLst>
        </a:prstGeom>
        <a:solidFill>
          <a:schemeClr val="accent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6B3DF-4692-41F3-AF73-C54EBEEB00D2}">
      <dsp:nvSpPr>
        <dsp:cNvPr id="0" name=""/>
        <dsp:cNvSpPr/>
      </dsp:nvSpPr>
      <dsp:spPr>
        <a:xfrm>
          <a:off x="2511" y="501723"/>
          <a:ext cx="3058715" cy="214121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9000" r="-19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2EAB3-FAAA-4D3D-842B-93ECA29D16B0}">
      <dsp:nvSpPr>
        <dsp:cNvPr id="0" name=""/>
        <dsp:cNvSpPr/>
      </dsp:nvSpPr>
      <dsp:spPr>
        <a:xfrm>
          <a:off x="249182" y="2643700"/>
          <a:ext cx="2934352" cy="268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38100" rIns="1016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Silhouette</a:t>
          </a:r>
          <a:r>
            <a:rPr lang="fr-FR" sz="700" kern="1200" dirty="0"/>
            <a:t> (une mesure de la similitude d’un point de données à l’intérieur d’un groupe par rapport à d’autres groupes)</a:t>
          </a:r>
        </a:p>
      </dsp:txBody>
      <dsp:txXfrm>
        <a:off x="249182" y="2643700"/>
        <a:ext cx="2934352" cy="268697"/>
      </dsp:txXfrm>
    </dsp:sp>
    <dsp:sp modelId="{7C7FE9B9-0BF4-4DEF-B9C1-B209C9362454}">
      <dsp:nvSpPr>
        <dsp:cNvPr id="0" name=""/>
        <dsp:cNvSpPr/>
      </dsp:nvSpPr>
      <dsp:spPr>
        <a:xfrm>
          <a:off x="3435344" y="772955"/>
          <a:ext cx="1454328" cy="2263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Dans cette utilisation: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3 groupes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5 groupes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7 groupes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8 groupes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 dirty="0"/>
        </a:p>
      </dsp:txBody>
      <dsp:txXfrm>
        <a:off x="3435344" y="772955"/>
        <a:ext cx="1454328" cy="22636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6EA77-FFED-4C67-B46B-91617825F212}">
      <dsp:nvSpPr>
        <dsp:cNvPr id="0" name=""/>
        <dsp:cNvSpPr/>
      </dsp:nvSpPr>
      <dsp:spPr>
        <a:xfrm>
          <a:off x="0" y="227338"/>
          <a:ext cx="2180580" cy="174931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0000" b="-10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020FD-C119-4C6C-9129-FD3863C3DBC0}">
      <dsp:nvSpPr>
        <dsp:cNvPr id="0" name=""/>
        <dsp:cNvSpPr/>
      </dsp:nvSpPr>
      <dsp:spPr>
        <a:xfrm>
          <a:off x="2274390" y="1916804"/>
          <a:ext cx="3089344" cy="19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TDI élevé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TAS faible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RNB élevé pour un, plus faible pour l’autre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Importation de volaille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Ratio de protéine volaille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2274390" y="1916804"/>
        <a:ext cx="3089344" cy="1908233"/>
      </dsp:txXfrm>
    </dsp:sp>
    <dsp:sp modelId="{CE8C7E05-5341-48C2-A7B5-C7E394B5CB00}">
      <dsp:nvSpPr>
        <dsp:cNvPr id="0" name=""/>
        <dsp:cNvSpPr/>
      </dsp:nvSpPr>
      <dsp:spPr>
        <a:xfrm>
          <a:off x="2001818" y="1644466"/>
          <a:ext cx="741940" cy="74213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EF9A6-B6E2-41C1-B7DE-E18548CF8588}">
      <dsp:nvSpPr>
        <dsp:cNvPr id="0" name=""/>
        <dsp:cNvSpPr/>
      </dsp:nvSpPr>
      <dsp:spPr>
        <a:xfrm rot="5400000">
          <a:off x="4915760" y="1644562"/>
          <a:ext cx="742132" cy="74194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3C7C0-0106-4015-AB4C-F5AAF54EF6CF}">
      <dsp:nvSpPr>
        <dsp:cNvPr id="0" name=""/>
        <dsp:cNvSpPr/>
      </dsp:nvSpPr>
      <dsp:spPr>
        <a:xfrm rot="16200000">
          <a:off x="2001722" y="3355713"/>
          <a:ext cx="742132" cy="74194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B5751-8D36-4704-A476-C18B7DDD7643}">
      <dsp:nvSpPr>
        <dsp:cNvPr id="0" name=""/>
        <dsp:cNvSpPr/>
      </dsp:nvSpPr>
      <dsp:spPr>
        <a:xfrm rot="10800000">
          <a:off x="4915856" y="3355617"/>
          <a:ext cx="741940" cy="74213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3:5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5.737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154 40 24575,'-1'6'0,"-1"1"0,0 0 0,-1 0 0,0-1 0,0 0 0,0 1 0,-1-1 0,-7 10 0,-5 8 0,15-21 0,-13 19 0,8-23 0,3-15 0,3 9 0,-1-7 0,1 1 0,0-1 0,3-16 0,-2 26 0,-1 0 0,1 1 0,0-1 0,1 0 0,-1 1 0,1-1 0,0 1 0,0-1 0,0 1 0,0 0 0,0 0 0,1 0 0,-1 0 0,1 0 0,5-4 0,-9 4 0,-8 3 0,-12 4 0,13 0 14,1 1-1,0 0 0,0 1 0,0 0 1,1 0-1,0 1 0,0-1 1,-5 9-1,8-13-70,1 1 0,0-1 0,1 1 0,-1-1-1,0 1 1,1 0 0,-1 0 0,1 0 0,0 0 0,0-1 0,0 2 0,0-1-1,1 0 1,-1 0 0,1 0 0,0 0 0,0 0 0,0 0 0,0 0 0,1 1 0,-1-1-1,1 0 1,0 0 0,-1 0 0,3 4 0,8 5-6769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6.998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8.197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90 1 24575,'-6'0'0,"-2"3"0,-3 0 0,1 7 0,2 4 0,-4 0 0,1 3 0,-2 0 0,2-4-8191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9.181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0 1 24575,'6'0'0,"5"0"0,7 0 0,3 0 0,4 0 0,-2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9.735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29 1 24575,'0'3'0,"-3"0"0,-1 7 0,0 4 0,-2 0 0,0 3 0,1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2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9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5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8198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75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9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73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062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378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4.xml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578D94E-E0C4-B31B-DB46-A155F6E1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520" y="5884955"/>
            <a:ext cx="9212959" cy="1040905"/>
          </a:xfrm>
        </p:spPr>
        <p:txBody>
          <a:bodyPr/>
          <a:lstStyle/>
          <a:p>
            <a:r>
              <a:rPr lang="fr-FR" sz="8000" dirty="0"/>
              <a:t>Projet n°9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442B3B1-D34B-E594-8F4B-FE014248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36" y="1522156"/>
            <a:ext cx="7269758" cy="29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1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0034CAB-9410-287D-59A0-3B511E49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9" y="4671812"/>
            <a:ext cx="2155501" cy="194338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D9B4A0-AA97-5E80-757B-BC0B1F89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Etude cluster K-MEANS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ADA46C-FA04-D296-2908-562C3089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7108"/>
            <a:ext cx="10178322" cy="1096681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Boxplots</a:t>
            </a:r>
            <a:r>
              <a:rPr lang="fr-FR" dirty="0"/>
              <a:t>,:</a:t>
            </a:r>
          </a:p>
          <a:p>
            <a:pPr>
              <a:buClr>
                <a:schemeClr val="accent1"/>
              </a:buClr>
            </a:pPr>
            <a:r>
              <a:rPr lang="fr-FR" dirty="0"/>
              <a:t>Analyser nos cluster dans nos variables, 2 groupes se démarquent :</a:t>
            </a:r>
          </a:p>
          <a:p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E9B4704-867C-344F-E8F8-510A53600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549583"/>
              </p:ext>
            </p:extLst>
          </p:nvPr>
        </p:nvGraphicFramePr>
        <p:xfrm>
          <a:off x="3265719" y="2510744"/>
          <a:ext cx="5660561" cy="432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88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414FD-7A6D-82B6-756C-CB37FE9B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nos cluster finaux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3EC182-31F0-B1A9-C66E-987898587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091" y="3744061"/>
            <a:ext cx="5870340" cy="299067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322EB7-F5CA-13BB-809D-25C8E446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27" y="2760869"/>
            <a:ext cx="4724957" cy="397386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6B8F670-24DF-AC0C-3D95-DFE1D8C7FAA8}"/>
              </a:ext>
            </a:extLst>
          </p:cNvPr>
          <p:cNvSpPr txBox="1">
            <a:spLocks/>
          </p:cNvSpPr>
          <p:nvPr/>
        </p:nvSpPr>
        <p:spPr>
          <a:xfrm>
            <a:off x="3448912" y="3273155"/>
            <a:ext cx="1192698" cy="4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Groupe 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1F32921-D6AB-8711-1061-13D8EE67548A}"/>
              </a:ext>
            </a:extLst>
          </p:cNvPr>
          <p:cNvSpPr txBox="1">
            <a:spLocks/>
          </p:cNvSpPr>
          <p:nvPr/>
        </p:nvSpPr>
        <p:spPr>
          <a:xfrm>
            <a:off x="8906855" y="2289963"/>
            <a:ext cx="1192699" cy="4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Groupe 2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D584E-3BB3-1BA9-D0BF-549122C76C8E}"/>
              </a:ext>
            </a:extLst>
          </p:cNvPr>
          <p:cNvSpPr txBox="1">
            <a:spLocks/>
          </p:cNvSpPr>
          <p:nvPr/>
        </p:nvSpPr>
        <p:spPr>
          <a:xfrm>
            <a:off x="1196019" y="1607629"/>
            <a:ext cx="10178322" cy="1153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2 Clusters :</a:t>
            </a:r>
          </a:p>
          <a:p>
            <a:pPr>
              <a:buClr>
                <a:schemeClr val="accent1"/>
              </a:buClr>
            </a:pP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 cluster à privilégier</a:t>
            </a:r>
          </a:p>
          <a:p>
            <a:pPr>
              <a:buClr>
                <a:schemeClr val="accent1"/>
              </a:buClr>
            </a:pPr>
            <a:r>
              <a:rPr lang="fr-FR" dirty="0"/>
              <a:t> 2</a:t>
            </a:r>
            <a:r>
              <a:rPr lang="fr-FR" baseline="30000" dirty="0"/>
              <a:t>nd</a:t>
            </a:r>
            <a:r>
              <a:rPr lang="fr-FR" dirty="0"/>
              <a:t> cluster moins intéressant, mais d’autres possibilités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25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2B4C9-6780-5D13-FA31-9DD67221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Kmeans</a:t>
            </a:r>
            <a:r>
              <a:rPr lang="fr-FR" dirty="0"/>
              <a:t> VS CAH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41471-3B02-EC53-8272-B0C82A9F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43" y="1396275"/>
            <a:ext cx="10178322" cy="176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Comparons nos deux algorithmes de clustering :</a:t>
            </a:r>
          </a:p>
          <a:p>
            <a:pPr marL="0" indent="0">
              <a:buNone/>
            </a:pPr>
            <a:r>
              <a:rPr lang="fr-FR" dirty="0"/>
              <a:t>Deux groupes se ressemblent : </a:t>
            </a:r>
          </a:p>
          <a:p>
            <a:pPr marL="0" indent="0">
              <a:buNone/>
            </a:pPr>
            <a:r>
              <a:rPr lang="fr-FR" dirty="0"/>
              <a:t>CAH3-kmeans2</a:t>
            </a:r>
          </a:p>
          <a:p>
            <a:pPr marL="0" indent="0">
              <a:buNone/>
            </a:pPr>
            <a:r>
              <a:rPr lang="fr-FR" dirty="0"/>
              <a:t>CAH2-kmeans4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BB6069-AF9A-DFE9-B20F-5E897401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30" y="3533098"/>
            <a:ext cx="4186374" cy="31964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74C7F4-0A6D-4E6B-1989-F5C2BAC7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888" y="1396275"/>
            <a:ext cx="3113667" cy="5333233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2AC98D8-6F75-1A6E-8972-7AC22438E4CF}"/>
              </a:ext>
            </a:extLst>
          </p:cNvPr>
          <p:cNvSpPr txBox="1">
            <a:spLocks/>
          </p:cNvSpPr>
          <p:nvPr/>
        </p:nvSpPr>
        <p:spPr>
          <a:xfrm>
            <a:off x="882127" y="3853586"/>
            <a:ext cx="3594992" cy="300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64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06B25-D24E-F241-A3BA-8C626E31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en composante principale (ACP)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CCC2D-C4F3-FA06-0EA7-52583BE4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Cette méthode vise à réduire le nombre de variables observables sur nos individus, tout en conservant un maximum d’informations. </a:t>
            </a:r>
          </a:p>
          <a:p>
            <a:pPr marL="0" indent="0">
              <a:buNone/>
            </a:pPr>
            <a:r>
              <a:rPr lang="fr-FR" dirty="0"/>
              <a:t>Cette méthode est très utile pour visualiser un grand nombre de variables sur un plan en 2 dimensions.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principe est simple : Il s’agit en fait de résumer l’information qui est contenue dans une large base de données en un certain nombre de variables synthétiques appelées : Composantes principales.</a:t>
            </a:r>
          </a:p>
        </p:txBody>
      </p:sp>
    </p:spTree>
    <p:extLst>
      <p:ext uri="{BB962C8B-B14F-4D97-AF65-F5344CB8AC3E}">
        <p14:creationId xmlns:p14="http://schemas.microsoft.com/office/powerpoint/2010/main" val="286023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12219-D179-3333-0700-6A492905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Eboulis des valeurs propres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81366-A6EA-A79E-CD35-01A703B3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5" y="3083820"/>
            <a:ext cx="5020235" cy="3551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Nous garderons 3 axes :</a:t>
            </a:r>
          </a:p>
          <a:p>
            <a:pPr marL="0" indent="0">
              <a:buNone/>
            </a:pPr>
            <a:endParaRPr lang="fr-FR" sz="1800" dirty="0"/>
          </a:p>
          <a:p>
            <a:pPr>
              <a:buClr>
                <a:schemeClr val="accent1"/>
              </a:buClr>
            </a:pPr>
            <a:r>
              <a:rPr lang="fr-FR" sz="1800" dirty="0"/>
              <a:t>Axe 1 : 40% de l'inertie totale</a:t>
            </a:r>
          </a:p>
          <a:p>
            <a:pPr>
              <a:buClr>
                <a:schemeClr val="accent1"/>
              </a:buClr>
            </a:pPr>
            <a:r>
              <a:rPr lang="fr-FR" sz="1800" dirty="0"/>
              <a:t>Axe 2 : 27% de l'inertie totale</a:t>
            </a:r>
          </a:p>
          <a:p>
            <a:pPr>
              <a:buClr>
                <a:schemeClr val="accent1"/>
              </a:buClr>
            </a:pPr>
            <a:r>
              <a:rPr lang="fr-FR" sz="1800" dirty="0"/>
              <a:t>Axe 3 : 12% de l'inertie totale</a:t>
            </a:r>
          </a:p>
          <a:p>
            <a:pPr>
              <a:buClr>
                <a:schemeClr val="accent1"/>
              </a:buClr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Pour un total de 79% de l'information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350673-0345-2517-198A-EB64242C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62" y="3083819"/>
            <a:ext cx="4442907" cy="3603132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AD4D2C3-74FC-22F8-923A-B32940A06A3E}"/>
              </a:ext>
            </a:extLst>
          </p:cNvPr>
          <p:cNvSpPr txBox="1">
            <a:spLocks/>
          </p:cNvSpPr>
          <p:nvPr/>
        </p:nvSpPr>
        <p:spPr>
          <a:xfrm>
            <a:off x="1404078" y="1454503"/>
            <a:ext cx="10178322" cy="204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Ce diagramme décrit le pourcentage d’inertie totale associé à chaque axe </a:t>
            </a:r>
          </a:p>
          <a:p>
            <a:pPr marL="0" indent="0">
              <a:buNone/>
            </a:pPr>
            <a:r>
              <a:rPr lang="fr-FR" dirty="0"/>
              <a:t>La courbe rouge représente la somme cumulée des inerties</a:t>
            </a:r>
          </a:p>
          <a:p>
            <a:pPr marL="0" indent="0">
              <a:buNone/>
            </a:pPr>
            <a:r>
              <a:rPr lang="fr-FR" dirty="0"/>
              <a:t>L’inertie(variance) est le pourcentage d’information que contient l’axe</a:t>
            </a:r>
          </a:p>
        </p:txBody>
      </p:sp>
    </p:spTree>
    <p:extLst>
      <p:ext uri="{BB962C8B-B14F-4D97-AF65-F5344CB8AC3E}">
        <p14:creationId xmlns:p14="http://schemas.microsoft.com/office/powerpoint/2010/main" val="264690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52635-3A36-DB21-8F49-CC37F318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Cercle de corrélation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4C10B-9E1C-7883-4FFB-A03C0074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038" y="1489936"/>
            <a:ext cx="10660828" cy="170508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cercle de corrélation montre les corrélations entre les composantes (axe) et les variables initiales.</a:t>
            </a:r>
          </a:p>
          <a:p>
            <a:pPr marL="0" indent="0">
              <a:buNone/>
            </a:pPr>
            <a:r>
              <a:rPr lang="fr-FR" dirty="0"/>
              <a:t>Notre représentation se fait sur 2 axes, il nous permet de visualiser l’importance de chaque variable pour chaque axe</a:t>
            </a:r>
          </a:p>
          <a:p>
            <a:pPr marL="0" indent="0">
              <a:buNone/>
            </a:pPr>
            <a:r>
              <a:rPr lang="fr-FR" dirty="0" err="1"/>
              <a:t>Rnb_hab</a:t>
            </a:r>
            <a:r>
              <a:rPr lang="fr-FR" dirty="0"/>
              <a:t> est corrélé négativement pour l’axe F2 mais positivement pour l’axe F1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A4DF03-B82A-D586-2393-2CBF3274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428890"/>
            <a:ext cx="5569591" cy="33092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67BFD8-C2BE-B9B5-4EDD-4CCFAF0B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925" y="3428890"/>
            <a:ext cx="4753795" cy="33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BC5C4-E007-ED80-2227-AB086E3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Représentation de </a:t>
            </a:r>
            <a:r>
              <a:rPr lang="fr-FR" dirty="0" err="1"/>
              <a:t>l’acp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BD25C-3086-81B3-C2D0-D0CD367B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17" y="1301672"/>
            <a:ext cx="10679748" cy="11456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Voici une représentation de nos pays sur les deux premières composantes.</a:t>
            </a:r>
          </a:p>
          <a:p>
            <a:pPr marL="0" indent="0">
              <a:buNone/>
            </a:pPr>
            <a:r>
              <a:rPr lang="fr-FR" dirty="0"/>
              <a:t>En mettant en couleur les différents clusters, nous apercevons une certaine tendance.</a:t>
            </a:r>
          </a:p>
          <a:p>
            <a:pPr marL="0" indent="0">
              <a:buNone/>
            </a:pPr>
            <a:r>
              <a:rPr lang="fr-FR" dirty="0"/>
              <a:t>Les pays qui nous intéressent se retrouvent au dessus de l’axe F2(TDI élevé, faible TAS), et de part et d’autre de l’axe F(dispo, ratio protéine, </a:t>
            </a:r>
            <a:r>
              <a:rPr lang="fr-FR" dirty="0" err="1"/>
              <a:t>rnb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3D5A7E-8416-1DC1-1D0B-AD177C12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4" y="2593898"/>
            <a:ext cx="6317797" cy="4093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0CB339-DE56-BEAD-566A-1290153E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95" y="2617046"/>
            <a:ext cx="4141694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6F78-85E4-C859-1760-64A7C68C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PESTEL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FC85A6-F14B-16F1-6D13-3A5ED36D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238339"/>
            <a:ext cx="10474158" cy="25698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500" dirty="0"/>
              <a:t>La méthode d'analyse PESTEL </a:t>
            </a:r>
          </a:p>
          <a:p>
            <a:pPr marL="0" indent="0">
              <a:buNone/>
            </a:pPr>
            <a:r>
              <a:rPr lang="fr-FR" sz="2500" dirty="0"/>
              <a:t>(Politique, Économique, Socioculturel, Technologique, Écologique, Légal) </a:t>
            </a:r>
          </a:p>
          <a:p>
            <a:pPr marL="0" indent="0">
              <a:buNone/>
            </a:pPr>
            <a:r>
              <a:rPr lang="fr-FR" sz="2500" dirty="0"/>
              <a:t>est un outil de diagnostic stratégique qui permet de comprendre l'influence extérieure qui peut impacter votre activité.</a:t>
            </a:r>
          </a:p>
          <a:p>
            <a:pPr marL="0" indent="0">
              <a:buNone/>
            </a:pPr>
            <a:endParaRPr lang="fr-FR" sz="2500" dirty="0"/>
          </a:p>
          <a:p>
            <a:pPr marL="0" indent="0">
              <a:buNone/>
            </a:pPr>
            <a:r>
              <a:rPr lang="fr-FR" sz="2500" dirty="0"/>
              <a:t>Pour notre part nous n’utiliserons que le P(politique) et S(socioculturel) du </a:t>
            </a:r>
            <a:r>
              <a:rPr lang="fr-FR" sz="2500" dirty="0" err="1"/>
              <a:t>Pestel</a:t>
            </a:r>
            <a:r>
              <a:rPr lang="fr-FR" sz="2500" dirty="0"/>
              <a:t> pour affiner notre choix de pays.</a:t>
            </a:r>
          </a:p>
          <a:p>
            <a:pPr marL="0" indent="0">
              <a:buNone/>
            </a:pPr>
            <a:endParaRPr lang="fr-FR" sz="25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5C37FF8-E36B-0E8A-77B8-A84424466317}"/>
              </a:ext>
            </a:extLst>
          </p:cNvPr>
          <p:cNvSpPr txBox="1">
            <a:spLocks/>
          </p:cNvSpPr>
          <p:nvPr/>
        </p:nvSpPr>
        <p:spPr>
          <a:xfrm>
            <a:off x="1251677" y="3903119"/>
            <a:ext cx="10280521" cy="281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Nous allons ajouter pour nos 2 groupes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- La stabilité politique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- Le nombre d’habitant dans le pays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54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C887D-A53C-4B48-1600-04B3185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Cluster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15B47-02FA-E2DC-89C4-D45C0DBD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9443"/>
            <a:ext cx="6515343" cy="4971246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fr-FR" dirty="0"/>
              <a:t>Premier groupe :</a:t>
            </a:r>
          </a:p>
          <a:p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Beaucoup d’îles (Dominique, Samoa, Grenade etc…) trop chère pour aller faire du commerce.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La Chine(Hong-Kong, Macao), difficulté à avoir des accords commerciaux.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Les Emirats arabes unis peuvent être intéressants selon les accords et les prix des transports, ainsi que le Koweït, malgré sa faible stabilité politique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Le Luxembourg est NOTRE cible n°1. En effet : pays d’Europe, stabilité politique très bonne, très bon RnB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D2DFED-4BDE-B55A-99E6-23B299A8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18" y="1874517"/>
            <a:ext cx="3900334" cy="47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8F92C-195D-837F-F96B-69630096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Cluster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AF947-D60D-9F93-A624-EEEDA5CB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1675"/>
            <a:ext cx="7741715" cy="457791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Deuxième groupe : 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Beaucoup d’îles ici aussi, nous n’allons pas chercher à les comparer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l’Oman qui est situé à côté des Emirats, pourrait être intéressant si nous choisissons de partir vers les pays du Moyen-Orient.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La Mongolie est intéressante, mais dispose d’un faible RNB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Certain pays d’Afrique du Nord mais disposant d’une faible stabilité politique et d’un RNB très faible.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4A671E-4BD1-5C2C-7C04-043BF6CB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611" y="137652"/>
            <a:ext cx="2295845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00DE4-16F7-7768-D525-174B099D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06E7A-C83C-4332-41ED-C9F9818F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9709"/>
            <a:ext cx="10178322" cy="4775906"/>
          </a:xfrm>
        </p:spPr>
        <p:txBody>
          <a:bodyPr>
            <a:normAutofit fontScale="92500" lnSpcReduction="20000"/>
          </a:bodyPr>
          <a:lstStyle/>
          <a:p>
            <a:pPr algn="ctr">
              <a:buClr>
                <a:schemeClr val="accent1"/>
              </a:buClr>
            </a:pPr>
            <a:r>
              <a:rPr lang="fr-FR" sz="3200" dirty="0"/>
              <a:t>Le contexte</a:t>
            </a:r>
          </a:p>
          <a:p>
            <a:pPr algn="ctr">
              <a:buClr>
                <a:schemeClr val="accent1"/>
              </a:buClr>
            </a:pPr>
            <a:endParaRPr lang="fr-FR" sz="3200" dirty="0"/>
          </a:p>
          <a:p>
            <a:pPr algn="ctr">
              <a:buClr>
                <a:schemeClr val="accent1"/>
              </a:buClr>
            </a:pPr>
            <a:r>
              <a:rPr lang="fr-FR" sz="3200" dirty="0"/>
              <a:t>Préparation des données</a:t>
            </a:r>
          </a:p>
          <a:p>
            <a:pPr algn="ctr">
              <a:buClr>
                <a:schemeClr val="accent1"/>
              </a:buClr>
            </a:pPr>
            <a:endParaRPr lang="fr-FR" sz="3200" dirty="0"/>
          </a:p>
          <a:p>
            <a:pPr algn="ctr">
              <a:buClr>
                <a:schemeClr val="accent1"/>
              </a:buClr>
            </a:pPr>
            <a:r>
              <a:rPr lang="fr-FR" sz="3200" dirty="0"/>
              <a:t>Clustering</a:t>
            </a:r>
          </a:p>
          <a:p>
            <a:pPr algn="ctr">
              <a:buClr>
                <a:schemeClr val="accent1"/>
              </a:buClr>
            </a:pPr>
            <a:endParaRPr lang="fr-FR" sz="3200" dirty="0"/>
          </a:p>
          <a:p>
            <a:pPr algn="ctr">
              <a:buClr>
                <a:schemeClr val="accent1"/>
              </a:buClr>
            </a:pPr>
            <a:r>
              <a:rPr lang="fr-FR" sz="3200" dirty="0"/>
              <a:t>ACP</a:t>
            </a:r>
          </a:p>
          <a:p>
            <a:pPr algn="ctr">
              <a:buClr>
                <a:schemeClr val="accent1"/>
              </a:buClr>
            </a:pPr>
            <a:endParaRPr lang="fr-FR" sz="3200" dirty="0"/>
          </a:p>
          <a:p>
            <a:pPr algn="ctr">
              <a:buClr>
                <a:schemeClr val="accent1"/>
              </a:buClr>
            </a:pPr>
            <a:r>
              <a:rPr lang="fr-FR" sz="3200" dirty="0"/>
              <a:t>Les résultats et 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269570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9C77E-F8E9-784E-256D-BB894265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221" y="70822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0DFE1D84-B8D4-301F-9F09-45E6F507E548}"/>
              </a:ext>
            </a:extLst>
          </p:cNvPr>
          <p:cNvGrpSpPr/>
          <p:nvPr/>
        </p:nvGrpSpPr>
        <p:grpSpPr>
          <a:xfrm>
            <a:off x="1903030" y="1923430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9498CB8C-0D01-AE29-90F3-7D0FB5E0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" name="Freeform 33">
              <a:extLst>
                <a:ext uri="{FF2B5EF4-FFF2-40B4-BE49-F238E27FC236}">
                  <a16:creationId xmlns:a16="http://schemas.microsoft.com/office/drawing/2014/main" id="{4C77BB19-3E1B-D927-87AA-BBC9ADB68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" name="Freeform 34">
              <a:extLst>
                <a:ext uri="{FF2B5EF4-FFF2-40B4-BE49-F238E27FC236}">
                  <a16:creationId xmlns:a16="http://schemas.microsoft.com/office/drawing/2014/main" id="{958A52EC-7DAB-BA15-5477-52DE14AC851C}"/>
                </a:ext>
              </a:extLst>
            </p:cNvPr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" name="Freeform 35">
              <a:extLst>
                <a:ext uri="{FF2B5EF4-FFF2-40B4-BE49-F238E27FC236}">
                  <a16:creationId xmlns:a16="http://schemas.microsoft.com/office/drawing/2014/main" id="{4701D373-2B71-E513-0BF8-805D7121C35B}"/>
                </a:ext>
              </a:extLst>
            </p:cNvPr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A35EE7BC-8AA4-0367-0672-BDE3A2951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" name="Freeform 37">
              <a:extLst>
                <a:ext uri="{FF2B5EF4-FFF2-40B4-BE49-F238E27FC236}">
                  <a16:creationId xmlns:a16="http://schemas.microsoft.com/office/drawing/2014/main" id="{22C8B28A-A964-3D83-68D9-BEC39A254B9F}"/>
                </a:ext>
              </a:extLst>
            </p:cNvPr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AF57348D-FA6E-DFCF-0578-E7F1ABBFF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" name="Freeform 39">
              <a:extLst>
                <a:ext uri="{FF2B5EF4-FFF2-40B4-BE49-F238E27FC236}">
                  <a16:creationId xmlns:a16="http://schemas.microsoft.com/office/drawing/2014/main" id="{F2F5989B-E73C-0C73-AF9E-33E2D105D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" name="Freeform 40">
              <a:extLst>
                <a:ext uri="{FF2B5EF4-FFF2-40B4-BE49-F238E27FC236}">
                  <a16:creationId xmlns:a16="http://schemas.microsoft.com/office/drawing/2014/main" id="{14DDBA00-0C04-1B72-B6AF-FFC647B44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B7265CE4-8BCF-DA1F-3305-B19A972BFF2E}"/>
                </a:ext>
              </a:extLst>
            </p:cNvPr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02D7B32D-A2CC-6AC7-4BD3-7C98AB89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3515A0EB-D833-52E7-8CFE-2DBBCFDD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6259554C-1C2B-7A22-61F5-F87F8A3B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04EF4CA9-9A26-5D93-8109-3406C5ECC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82004D7-325B-8910-4A77-BA4A24250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7F263EFC-56A5-0B60-BEB0-FBF2D8BEB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67365AB4-2310-A8C4-8E1E-DC6E53D92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44E086B-6646-E283-A125-1A053535243E}"/>
                </a:ext>
              </a:extLst>
            </p:cNvPr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D3DB45C3-39C7-C2D4-9296-0CB32180C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5553D814-B813-A442-2809-9A8962AB3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C95589FD-F81D-A6D2-0216-4D9FC26B7216}"/>
                </a:ext>
              </a:extLst>
            </p:cNvPr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36D38754-243E-80F4-0689-3E3AC3511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95D9C68-42E0-8857-7B2A-F05C018F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3031F1D7-DAEB-1DA3-0B61-3EBA6CE96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B530D27F-1BED-9EA6-9422-6613BC18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9A9D1187-454E-426B-BEB4-49A31418C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2817BCB4-C395-916A-1BDC-370A0790F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5332C8A6-D1C6-5167-65B6-73A2BF43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CD625D98-6B0D-29A7-870F-1C50873C7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4DAECEE0-1E5A-59A2-2E18-A577CC39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D27EBCE5-C20A-C252-E5B3-64B50D97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63">
              <a:extLst>
                <a:ext uri="{FF2B5EF4-FFF2-40B4-BE49-F238E27FC236}">
                  <a16:creationId xmlns:a16="http://schemas.microsoft.com/office/drawing/2014/main" id="{273AB601-66AD-EBB6-A601-4A89340C6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64">
              <a:extLst>
                <a:ext uri="{FF2B5EF4-FFF2-40B4-BE49-F238E27FC236}">
                  <a16:creationId xmlns:a16="http://schemas.microsoft.com/office/drawing/2014/main" id="{B9A14F6F-200E-F047-9E2F-4075E336E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4D2E89D4-939E-EF88-300A-3BF7D91A6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66">
              <a:extLst>
                <a:ext uri="{FF2B5EF4-FFF2-40B4-BE49-F238E27FC236}">
                  <a16:creationId xmlns:a16="http://schemas.microsoft.com/office/drawing/2014/main" id="{E0C43B94-A929-0AD9-0ED4-036AD290F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67">
              <a:extLst>
                <a:ext uri="{FF2B5EF4-FFF2-40B4-BE49-F238E27FC236}">
                  <a16:creationId xmlns:a16="http://schemas.microsoft.com/office/drawing/2014/main" id="{010ADCAA-2D78-8C00-7F44-1BF06E4E9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68">
              <a:extLst>
                <a:ext uri="{FF2B5EF4-FFF2-40B4-BE49-F238E27FC236}">
                  <a16:creationId xmlns:a16="http://schemas.microsoft.com/office/drawing/2014/main" id="{3B352126-2591-77CB-098D-364B75816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69">
              <a:extLst>
                <a:ext uri="{FF2B5EF4-FFF2-40B4-BE49-F238E27FC236}">
                  <a16:creationId xmlns:a16="http://schemas.microsoft.com/office/drawing/2014/main" id="{DC90C5D2-A198-3061-1A42-36F43132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B5F2E5E7-FB97-D0C3-7472-6C0D78577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71">
              <a:extLst>
                <a:ext uri="{FF2B5EF4-FFF2-40B4-BE49-F238E27FC236}">
                  <a16:creationId xmlns:a16="http://schemas.microsoft.com/office/drawing/2014/main" id="{0863A695-0E92-EBEF-65BF-9E32A3C2B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72">
              <a:extLst>
                <a:ext uri="{FF2B5EF4-FFF2-40B4-BE49-F238E27FC236}">
                  <a16:creationId xmlns:a16="http://schemas.microsoft.com/office/drawing/2014/main" id="{A32AD6A2-0F78-BAA6-DF2D-50653B57C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73">
              <a:extLst>
                <a:ext uri="{FF2B5EF4-FFF2-40B4-BE49-F238E27FC236}">
                  <a16:creationId xmlns:a16="http://schemas.microsoft.com/office/drawing/2014/main" id="{3B21DA5C-D19D-15AC-B0CA-1B3BC6D51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74">
              <a:extLst>
                <a:ext uri="{FF2B5EF4-FFF2-40B4-BE49-F238E27FC236}">
                  <a16:creationId xmlns:a16="http://schemas.microsoft.com/office/drawing/2014/main" id="{01166958-B529-9EC3-9AE2-E62ECE8B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75">
              <a:extLst>
                <a:ext uri="{FF2B5EF4-FFF2-40B4-BE49-F238E27FC236}">
                  <a16:creationId xmlns:a16="http://schemas.microsoft.com/office/drawing/2014/main" id="{38C80E20-6F85-5C4A-AFE8-35D088D0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39380E-564C-FC33-28C7-FA323DFD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77">
              <a:extLst>
                <a:ext uri="{FF2B5EF4-FFF2-40B4-BE49-F238E27FC236}">
                  <a16:creationId xmlns:a16="http://schemas.microsoft.com/office/drawing/2014/main" id="{77DF6FA0-793E-94B9-C8DF-4A42BC7D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78">
              <a:extLst>
                <a:ext uri="{FF2B5EF4-FFF2-40B4-BE49-F238E27FC236}">
                  <a16:creationId xmlns:a16="http://schemas.microsoft.com/office/drawing/2014/main" id="{0188068F-0D6D-D677-F8C1-F7788E1A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79">
              <a:extLst>
                <a:ext uri="{FF2B5EF4-FFF2-40B4-BE49-F238E27FC236}">
                  <a16:creationId xmlns:a16="http://schemas.microsoft.com/office/drawing/2014/main" id="{23B8E975-15AA-0CE5-E226-1654DA7E0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80">
              <a:extLst>
                <a:ext uri="{FF2B5EF4-FFF2-40B4-BE49-F238E27FC236}">
                  <a16:creationId xmlns:a16="http://schemas.microsoft.com/office/drawing/2014/main" id="{57A59657-B80E-E9A8-7737-774EE4919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81">
              <a:extLst>
                <a:ext uri="{FF2B5EF4-FFF2-40B4-BE49-F238E27FC236}">
                  <a16:creationId xmlns:a16="http://schemas.microsoft.com/office/drawing/2014/main" id="{5F933243-CA30-3C37-F4C6-5D5D30692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82">
              <a:extLst>
                <a:ext uri="{FF2B5EF4-FFF2-40B4-BE49-F238E27FC236}">
                  <a16:creationId xmlns:a16="http://schemas.microsoft.com/office/drawing/2014/main" id="{76E20EE0-C410-AFEB-6B17-458600A5D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83">
              <a:extLst>
                <a:ext uri="{FF2B5EF4-FFF2-40B4-BE49-F238E27FC236}">
                  <a16:creationId xmlns:a16="http://schemas.microsoft.com/office/drawing/2014/main" id="{5979681B-59D5-C04C-C182-5CD545F22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84">
              <a:extLst>
                <a:ext uri="{FF2B5EF4-FFF2-40B4-BE49-F238E27FC236}">
                  <a16:creationId xmlns:a16="http://schemas.microsoft.com/office/drawing/2014/main" id="{60AE0B9F-4F11-6642-6691-F216737F5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85">
              <a:extLst>
                <a:ext uri="{FF2B5EF4-FFF2-40B4-BE49-F238E27FC236}">
                  <a16:creationId xmlns:a16="http://schemas.microsoft.com/office/drawing/2014/main" id="{E42E8E14-3D07-B4F6-A0D0-4499EAE33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86">
              <a:extLst>
                <a:ext uri="{FF2B5EF4-FFF2-40B4-BE49-F238E27FC236}">
                  <a16:creationId xmlns:a16="http://schemas.microsoft.com/office/drawing/2014/main" id="{6F9C2F67-368A-4B58-FE89-1055F239E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57C04159-0305-E0FB-F80C-3969D325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88">
              <a:extLst>
                <a:ext uri="{FF2B5EF4-FFF2-40B4-BE49-F238E27FC236}">
                  <a16:creationId xmlns:a16="http://schemas.microsoft.com/office/drawing/2014/main" id="{A2E0FB08-E322-DF62-3ACE-C9CACAD9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876E2114-DD5A-3225-EB36-C176A01CF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90">
              <a:extLst>
                <a:ext uri="{FF2B5EF4-FFF2-40B4-BE49-F238E27FC236}">
                  <a16:creationId xmlns:a16="http://schemas.microsoft.com/office/drawing/2014/main" id="{5E5EFC62-B4FA-196F-6123-CEFD6C1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91">
              <a:extLst>
                <a:ext uri="{FF2B5EF4-FFF2-40B4-BE49-F238E27FC236}">
                  <a16:creationId xmlns:a16="http://schemas.microsoft.com/office/drawing/2014/main" id="{69C3BBBE-4A2F-69EB-3E7D-2166C6A13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92">
              <a:extLst>
                <a:ext uri="{FF2B5EF4-FFF2-40B4-BE49-F238E27FC236}">
                  <a16:creationId xmlns:a16="http://schemas.microsoft.com/office/drawing/2014/main" id="{F1E9731F-E1E8-F4AD-9217-28F7BA202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93">
              <a:extLst>
                <a:ext uri="{FF2B5EF4-FFF2-40B4-BE49-F238E27FC236}">
                  <a16:creationId xmlns:a16="http://schemas.microsoft.com/office/drawing/2014/main" id="{1F1167C6-D8F6-8AFD-0782-53CFAC2D8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94">
              <a:extLst>
                <a:ext uri="{FF2B5EF4-FFF2-40B4-BE49-F238E27FC236}">
                  <a16:creationId xmlns:a16="http://schemas.microsoft.com/office/drawing/2014/main" id="{033D8FF3-265E-EAC3-8523-7A7322E07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95">
              <a:extLst>
                <a:ext uri="{FF2B5EF4-FFF2-40B4-BE49-F238E27FC236}">
                  <a16:creationId xmlns:a16="http://schemas.microsoft.com/office/drawing/2014/main" id="{61341AD7-8C2D-D0E0-7D1C-AA60BDD03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96">
              <a:extLst>
                <a:ext uri="{FF2B5EF4-FFF2-40B4-BE49-F238E27FC236}">
                  <a16:creationId xmlns:a16="http://schemas.microsoft.com/office/drawing/2014/main" id="{47819C4A-564B-8CC1-E7FA-C8DEC5F9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97">
              <a:extLst>
                <a:ext uri="{FF2B5EF4-FFF2-40B4-BE49-F238E27FC236}">
                  <a16:creationId xmlns:a16="http://schemas.microsoft.com/office/drawing/2014/main" id="{6D17F889-C9A8-7000-3817-968EBAE9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98">
              <a:extLst>
                <a:ext uri="{FF2B5EF4-FFF2-40B4-BE49-F238E27FC236}">
                  <a16:creationId xmlns:a16="http://schemas.microsoft.com/office/drawing/2014/main" id="{CC85D396-3256-C0D6-0D65-A66019BE1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99">
              <a:extLst>
                <a:ext uri="{FF2B5EF4-FFF2-40B4-BE49-F238E27FC236}">
                  <a16:creationId xmlns:a16="http://schemas.microsoft.com/office/drawing/2014/main" id="{A4472E92-0778-AD53-A2FB-5F8FDB7A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100">
              <a:extLst>
                <a:ext uri="{FF2B5EF4-FFF2-40B4-BE49-F238E27FC236}">
                  <a16:creationId xmlns:a16="http://schemas.microsoft.com/office/drawing/2014/main" id="{91CB9391-1E9A-CF78-2301-21B4D4E13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101">
              <a:extLst>
                <a:ext uri="{FF2B5EF4-FFF2-40B4-BE49-F238E27FC236}">
                  <a16:creationId xmlns:a16="http://schemas.microsoft.com/office/drawing/2014/main" id="{F1EE1B90-7E3F-A72E-68E6-813ACDD2B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102">
              <a:extLst>
                <a:ext uri="{FF2B5EF4-FFF2-40B4-BE49-F238E27FC236}">
                  <a16:creationId xmlns:a16="http://schemas.microsoft.com/office/drawing/2014/main" id="{2851CF88-A135-F571-8454-B44BD1DE2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103">
              <a:extLst>
                <a:ext uri="{FF2B5EF4-FFF2-40B4-BE49-F238E27FC236}">
                  <a16:creationId xmlns:a16="http://schemas.microsoft.com/office/drawing/2014/main" id="{CF852C34-BDD2-A0BE-45A9-DC8C6FE4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Freeform 104">
              <a:extLst>
                <a:ext uri="{FF2B5EF4-FFF2-40B4-BE49-F238E27FC236}">
                  <a16:creationId xmlns:a16="http://schemas.microsoft.com/office/drawing/2014/main" id="{E1E1F91F-6A4D-ABCA-052B-DCBC236D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171F299-20BD-2A97-51CB-114AB07D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5A9A3191-A1A0-0E5D-CDB7-20F284306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107">
              <a:extLst>
                <a:ext uri="{FF2B5EF4-FFF2-40B4-BE49-F238E27FC236}">
                  <a16:creationId xmlns:a16="http://schemas.microsoft.com/office/drawing/2014/main" id="{76BF5B04-9E17-AC79-A37B-ABD735D69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108">
              <a:extLst>
                <a:ext uri="{FF2B5EF4-FFF2-40B4-BE49-F238E27FC236}">
                  <a16:creationId xmlns:a16="http://schemas.microsoft.com/office/drawing/2014/main" id="{B020737C-F3B9-6924-3728-A1B774EB9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109">
              <a:extLst>
                <a:ext uri="{FF2B5EF4-FFF2-40B4-BE49-F238E27FC236}">
                  <a16:creationId xmlns:a16="http://schemas.microsoft.com/office/drawing/2014/main" id="{1E8E44B8-7D53-4E4A-BD59-E1DB2EAB6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110">
              <a:extLst>
                <a:ext uri="{FF2B5EF4-FFF2-40B4-BE49-F238E27FC236}">
                  <a16:creationId xmlns:a16="http://schemas.microsoft.com/office/drawing/2014/main" id="{047E24E4-21BC-28B0-AD09-00C1B8BDF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111">
              <a:extLst>
                <a:ext uri="{FF2B5EF4-FFF2-40B4-BE49-F238E27FC236}">
                  <a16:creationId xmlns:a16="http://schemas.microsoft.com/office/drawing/2014/main" id="{CCAE1FA5-8848-E034-7C9C-33E1554B4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40EA377-EFA9-1AE1-5413-7BA584AA1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113">
              <a:extLst>
                <a:ext uri="{FF2B5EF4-FFF2-40B4-BE49-F238E27FC236}">
                  <a16:creationId xmlns:a16="http://schemas.microsoft.com/office/drawing/2014/main" id="{3F408260-B5D0-A9B6-43A6-80793C0B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114">
              <a:extLst>
                <a:ext uri="{FF2B5EF4-FFF2-40B4-BE49-F238E27FC236}">
                  <a16:creationId xmlns:a16="http://schemas.microsoft.com/office/drawing/2014/main" id="{47DD517F-8851-21F2-E470-73B6E3C2E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115">
              <a:extLst>
                <a:ext uri="{FF2B5EF4-FFF2-40B4-BE49-F238E27FC236}">
                  <a16:creationId xmlns:a16="http://schemas.microsoft.com/office/drawing/2014/main" id="{6B7D7AD0-00A6-AD1D-AC27-F9A8AEA8B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116">
              <a:extLst>
                <a:ext uri="{FF2B5EF4-FFF2-40B4-BE49-F238E27FC236}">
                  <a16:creationId xmlns:a16="http://schemas.microsoft.com/office/drawing/2014/main" id="{06F1E13F-8EC8-CD72-CDD0-B6E26F9E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117">
              <a:extLst>
                <a:ext uri="{FF2B5EF4-FFF2-40B4-BE49-F238E27FC236}">
                  <a16:creationId xmlns:a16="http://schemas.microsoft.com/office/drawing/2014/main" id="{45C0EC49-6FC6-56BB-B3D7-A9CADDBE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118">
              <a:extLst>
                <a:ext uri="{FF2B5EF4-FFF2-40B4-BE49-F238E27FC236}">
                  <a16:creationId xmlns:a16="http://schemas.microsoft.com/office/drawing/2014/main" id="{A515078C-F936-AB08-F2F7-D9C79A39D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119">
              <a:extLst>
                <a:ext uri="{FF2B5EF4-FFF2-40B4-BE49-F238E27FC236}">
                  <a16:creationId xmlns:a16="http://schemas.microsoft.com/office/drawing/2014/main" id="{A013B4B3-B50A-6B17-6C7D-030848A7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120">
              <a:extLst>
                <a:ext uri="{FF2B5EF4-FFF2-40B4-BE49-F238E27FC236}">
                  <a16:creationId xmlns:a16="http://schemas.microsoft.com/office/drawing/2014/main" id="{3D902E4C-1E81-4A32-7359-F6DF86FB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121">
              <a:extLst>
                <a:ext uri="{FF2B5EF4-FFF2-40B4-BE49-F238E27FC236}">
                  <a16:creationId xmlns:a16="http://schemas.microsoft.com/office/drawing/2014/main" id="{47A193C4-D267-7BD6-242F-B6AC8C442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122">
              <a:extLst>
                <a:ext uri="{FF2B5EF4-FFF2-40B4-BE49-F238E27FC236}">
                  <a16:creationId xmlns:a16="http://schemas.microsoft.com/office/drawing/2014/main" id="{770D7294-F3AE-2827-9C8F-B4004E126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123">
              <a:extLst>
                <a:ext uri="{FF2B5EF4-FFF2-40B4-BE49-F238E27FC236}">
                  <a16:creationId xmlns:a16="http://schemas.microsoft.com/office/drawing/2014/main" id="{4BDF9298-DE84-735E-94E1-CED450CE4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124">
              <a:extLst>
                <a:ext uri="{FF2B5EF4-FFF2-40B4-BE49-F238E27FC236}">
                  <a16:creationId xmlns:a16="http://schemas.microsoft.com/office/drawing/2014/main" id="{1E963629-8DE2-9DFE-21F3-3FB71A13A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125">
              <a:extLst>
                <a:ext uri="{FF2B5EF4-FFF2-40B4-BE49-F238E27FC236}">
                  <a16:creationId xmlns:a16="http://schemas.microsoft.com/office/drawing/2014/main" id="{F53C89A5-A994-1022-13A7-6F207863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126">
              <a:extLst>
                <a:ext uri="{FF2B5EF4-FFF2-40B4-BE49-F238E27FC236}">
                  <a16:creationId xmlns:a16="http://schemas.microsoft.com/office/drawing/2014/main" id="{E012B4DF-176D-A73B-35D5-F798072B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127">
              <a:extLst>
                <a:ext uri="{FF2B5EF4-FFF2-40B4-BE49-F238E27FC236}">
                  <a16:creationId xmlns:a16="http://schemas.microsoft.com/office/drawing/2014/main" id="{1973E1F9-1096-A6AE-E63D-25A09280D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28">
              <a:extLst>
                <a:ext uri="{FF2B5EF4-FFF2-40B4-BE49-F238E27FC236}">
                  <a16:creationId xmlns:a16="http://schemas.microsoft.com/office/drawing/2014/main" id="{F3BCB723-44E8-C2F2-6A93-623FA659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29">
              <a:extLst>
                <a:ext uri="{FF2B5EF4-FFF2-40B4-BE49-F238E27FC236}">
                  <a16:creationId xmlns:a16="http://schemas.microsoft.com/office/drawing/2014/main" id="{582F4541-DAC8-DB9E-1862-1E82842EA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30">
              <a:extLst>
                <a:ext uri="{FF2B5EF4-FFF2-40B4-BE49-F238E27FC236}">
                  <a16:creationId xmlns:a16="http://schemas.microsoft.com/office/drawing/2014/main" id="{C74B5D0F-C69D-842E-E639-B7E257FC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31">
              <a:extLst>
                <a:ext uri="{FF2B5EF4-FFF2-40B4-BE49-F238E27FC236}">
                  <a16:creationId xmlns:a16="http://schemas.microsoft.com/office/drawing/2014/main" id="{34136BB1-6CA5-1AA1-2AAB-4A69F6671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32">
              <a:extLst>
                <a:ext uri="{FF2B5EF4-FFF2-40B4-BE49-F238E27FC236}">
                  <a16:creationId xmlns:a16="http://schemas.microsoft.com/office/drawing/2014/main" id="{663CFF60-8C2F-1097-F2A8-4EDCFE7A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Freeform 133">
              <a:extLst>
                <a:ext uri="{FF2B5EF4-FFF2-40B4-BE49-F238E27FC236}">
                  <a16:creationId xmlns:a16="http://schemas.microsoft.com/office/drawing/2014/main" id="{C04BBF39-B759-5F2E-D225-B470E970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34">
              <a:extLst>
                <a:ext uri="{FF2B5EF4-FFF2-40B4-BE49-F238E27FC236}">
                  <a16:creationId xmlns:a16="http://schemas.microsoft.com/office/drawing/2014/main" id="{74E51FA4-C736-416F-ED2E-66D277CEE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35">
              <a:extLst>
                <a:ext uri="{FF2B5EF4-FFF2-40B4-BE49-F238E27FC236}">
                  <a16:creationId xmlns:a16="http://schemas.microsoft.com/office/drawing/2014/main" id="{C37B5B49-D4CD-F4C7-E8F6-D6C5CE18B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36">
              <a:extLst>
                <a:ext uri="{FF2B5EF4-FFF2-40B4-BE49-F238E27FC236}">
                  <a16:creationId xmlns:a16="http://schemas.microsoft.com/office/drawing/2014/main" id="{7CFF2D99-D995-8DE9-7155-4E7BEE17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37">
              <a:extLst>
                <a:ext uri="{FF2B5EF4-FFF2-40B4-BE49-F238E27FC236}">
                  <a16:creationId xmlns:a16="http://schemas.microsoft.com/office/drawing/2014/main" id="{FA7B388B-9C85-A083-5F55-13CB4C71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38">
              <a:extLst>
                <a:ext uri="{FF2B5EF4-FFF2-40B4-BE49-F238E27FC236}">
                  <a16:creationId xmlns:a16="http://schemas.microsoft.com/office/drawing/2014/main" id="{81FF5C38-C01A-7E51-C1D9-AA131793E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39">
              <a:extLst>
                <a:ext uri="{FF2B5EF4-FFF2-40B4-BE49-F238E27FC236}">
                  <a16:creationId xmlns:a16="http://schemas.microsoft.com/office/drawing/2014/main" id="{3E58ECB6-6F6A-1700-468F-4166A1E05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Freeform 140">
              <a:extLst>
                <a:ext uri="{FF2B5EF4-FFF2-40B4-BE49-F238E27FC236}">
                  <a16:creationId xmlns:a16="http://schemas.microsoft.com/office/drawing/2014/main" id="{B4E70B26-A8CC-9B02-09E3-5002E660C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41">
              <a:extLst>
                <a:ext uri="{FF2B5EF4-FFF2-40B4-BE49-F238E27FC236}">
                  <a16:creationId xmlns:a16="http://schemas.microsoft.com/office/drawing/2014/main" id="{40BB1E55-2F3F-ED26-66BB-BAEC788B3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42">
              <a:extLst>
                <a:ext uri="{FF2B5EF4-FFF2-40B4-BE49-F238E27FC236}">
                  <a16:creationId xmlns:a16="http://schemas.microsoft.com/office/drawing/2014/main" id="{F9499481-F647-18F5-01D8-5D3766A38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43">
              <a:extLst>
                <a:ext uri="{FF2B5EF4-FFF2-40B4-BE49-F238E27FC236}">
                  <a16:creationId xmlns:a16="http://schemas.microsoft.com/office/drawing/2014/main" id="{E412AF60-2063-7D52-341B-BD72A3FA8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44">
              <a:extLst>
                <a:ext uri="{FF2B5EF4-FFF2-40B4-BE49-F238E27FC236}">
                  <a16:creationId xmlns:a16="http://schemas.microsoft.com/office/drawing/2014/main" id="{8871896C-903D-1BA1-2616-F71212B3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45">
              <a:extLst>
                <a:ext uri="{FF2B5EF4-FFF2-40B4-BE49-F238E27FC236}">
                  <a16:creationId xmlns:a16="http://schemas.microsoft.com/office/drawing/2014/main" id="{E27F6D8A-89C9-AF6F-C063-9CAF9725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46">
              <a:extLst>
                <a:ext uri="{FF2B5EF4-FFF2-40B4-BE49-F238E27FC236}">
                  <a16:creationId xmlns:a16="http://schemas.microsoft.com/office/drawing/2014/main" id="{CF97A285-B545-A8C1-9D2D-3034EF862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47">
              <a:extLst>
                <a:ext uri="{FF2B5EF4-FFF2-40B4-BE49-F238E27FC236}">
                  <a16:creationId xmlns:a16="http://schemas.microsoft.com/office/drawing/2014/main" id="{B25B843D-D318-EE3F-A2B5-80B3FE219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48">
              <a:extLst>
                <a:ext uri="{FF2B5EF4-FFF2-40B4-BE49-F238E27FC236}">
                  <a16:creationId xmlns:a16="http://schemas.microsoft.com/office/drawing/2014/main" id="{1D28C827-8CF3-0F06-8A85-0FF790D2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49">
              <a:extLst>
                <a:ext uri="{FF2B5EF4-FFF2-40B4-BE49-F238E27FC236}">
                  <a16:creationId xmlns:a16="http://schemas.microsoft.com/office/drawing/2014/main" id="{3A0F3DD5-389F-4DF7-F29C-730F4F2EF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50">
              <a:extLst>
                <a:ext uri="{FF2B5EF4-FFF2-40B4-BE49-F238E27FC236}">
                  <a16:creationId xmlns:a16="http://schemas.microsoft.com/office/drawing/2014/main" id="{0145A1A1-522D-731D-A250-AF6C274EB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51">
              <a:extLst>
                <a:ext uri="{FF2B5EF4-FFF2-40B4-BE49-F238E27FC236}">
                  <a16:creationId xmlns:a16="http://schemas.microsoft.com/office/drawing/2014/main" id="{76BA3EE2-45DC-40B4-C234-D1D48690F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52">
              <a:extLst>
                <a:ext uri="{FF2B5EF4-FFF2-40B4-BE49-F238E27FC236}">
                  <a16:creationId xmlns:a16="http://schemas.microsoft.com/office/drawing/2014/main" id="{07DDF687-9F68-B8ED-80D3-93FA3E32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53">
              <a:extLst>
                <a:ext uri="{FF2B5EF4-FFF2-40B4-BE49-F238E27FC236}">
                  <a16:creationId xmlns:a16="http://schemas.microsoft.com/office/drawing/2014/main" id="{B81BAAC8-A426-AA7E-EFF6-C38DF8180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solidFill>
                  <a:schemeClr val="accent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54">
              <a:extLst>
                <a:ext uri="{FF2B5EF4-FFF2-40B4-BE49-F238E27FC236}">
                  <a16:creationId xmlns:a16="http://schemas.microsoft.com/office/drawing/2014/main" id="{B124CA36-F93F-76A3-C851-A6BE58CAF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55">
              <a:extLst>
                <a:ext uri="{FF2B5EF4-FFF2-40B4-BE49-F238E27FC236}">
                  <a16:creationId xmlns:a16="http://schemas.microsoft.com/office/drawing/2014/main" id="{1C738687-93FF-6CF5-1B48-B1E041E90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56">
              <a:extLst>
                <a:ext uri="{FF2B5EF4-FFF2-40B4-BE49-F238E27FC236}">
                  <a16:creationId xmlns:a16="http://schemas.microsoft.com/office/drawing/2014/main" id="{8CDA198B-C5A2-5387-288C-B7BB91740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57">
              <a:extLst>
                <a:ext uri="{FF2B5EF4-FFF2-40B4-BE49-F238E27FC236}">
                  <a16:creationId xmlns:a16="http://schemas.microsoft.com/office/drawing/2014/main" id="{1E441F1E-AADB-5AFD-4AF1-5A543F44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58">
              <a:extLst>
                <a:ext uri="{FF2B5EF4-FFF2-40B4-BE49-F238E27FC236}">
                  <a16:creationId xmlns:a16="http://schemas.microsoft.com/office/drawing/2014/main" id="{79B25CD6-042F-5811-7E61-2E477EC2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59">
              <a:extLst>
                <a:ext uri="{FF2B5EF4-FFF2-40B4-BE49-F238E27FC236}">
                  <a16:creationId xmlns:a16="http://schemas.microsoft.com/office/drawing/2014/main" id="{0BF797F9-643A-6764-9B3D-CEDD7D887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60">
              <a:extLst>
                <a:ext uri="{FF2B5EF4-FFF2-40B4-BE49-F238E27FC236}">
                  <a16:creationId xmlns:a16="http://schemas.microsoft.com/office/drawing/2014/main" id="{EFD359C1-981C-370D-7AEE-E71C13387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61">
              <a:extLst>
                <a:ext uri="{FF2B5EF4-FFF2-40B4-BE49-F238E27FC236}">
                  <a16:creationId xmlns:a16="http://schemas.microsoft.com/office/drawing/2014/main" id="{740C21F7-4F79-3966-5E35-EC18FD000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62">
              <a:extLst>
                <a:ext uri="{FF2B5EF4-FFF2-40B4-BE49-F238E27FC236}">
                  <a16:creationId xmlns:a16="http://schemas.microsoft.com/office/drawing/2014/main" id="{388EBEC7-CE70-2FBB-C897-C658214B926E}"/>
                </a:ext>
              </a:extLst>
            </p:cNvPr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63">
              <a:extLst>
                <a:ext uri="{FF2B5EF4-FFF2-40B4-BE49-F238E27FC236}">
                  <a16:creationId xmlns:a16="http://schemas.microsoft.com/office/drawing/2014/main" id="{1B5A3460-6A35-E8B2-564B-66F120BE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64">
              <a:extLst>
                <a:ext uri="{FF2B5EF4-FFF2-40B4-BE49-F238E27FC236}">
                  <a16:creationId xmlns:a16="http://schemas.microsoft.com/office/drawing/2014/main" id="{083F48F4-85AF-DB84-D377-B11A3037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65">
              <a:extLst>
                <a:ext uri="{FF2B5EF4-FFF2-40B4-BE49-F238E27FC236}">
                  <a16:creationId xmlns:a16="http://schemas.microsoft.com/office/drawing/2014/main" id="{E784BB8D-E4E0-B0FD-5A1E-38B1ACD6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66">
              <a:extLst>
                <a:ext uri="{FF2B5EF4-FFF2-40B4-BE49-F238E27FC236}">
                  <a16:creationId xmlns:a16="http://schemas.microsoft.com/office/drawing/2014/main" id="{629C3AF3-D85A-A602-68F7-DBFD0FE1D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67">
              <a:extLst>
                <a:ext uri="{FF2B5EF4-FFF2-40B4-BE49-F238E27FC236}">
                  <a16:creationId xmlns:a16="http://schemas.microsoft.com/office/drawing/2014/main" id="{9E3F048B-7C83-D0B2-26ED-ED9C3A389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68">
              <a:extLst>
                <a:ext uri="{FF2B5EF4-FFF2-40B4-BE49-F238E27FC236}">
                  <a16:creationId xmlns:a16="http://schemas.microsoft.com/office/drawing/2014/main" id="{55BD1281-C328-2245-175F-DE30746B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69">
              <a:extLst>
                <a:ext uri="{FF2B5EF4-FFF2-40B4-BE49-F238E27FC236}">
                  <a16:creationId xmlns:a16="http://schemas.microsoft.com/office/drawing/2014/main" id="{F7E56F9D-E0B0-D895-E690-4C6DB590B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70">
              <a:extLst>
                <a:ext uri="{FF2B5EF4-FFF2-40B4-BE49-F238E27FC236}">
                  <a16:creationId xmlns:a16="http://schemas.microsoft.com/office/drawing/2014/main" id="{2D7067EC-65E3-6494-3531-EE4D0137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71">
              <a:extLst>
                <a:ext uri="{FF2B5EF4-FFF2-40B4-BE49-F238E27FC236}">
                  <a16:creationId xmlns:a16="http://schemas.microsoft.com/office/drawing/2014/main" id="{DF115B02-5660-F530-A6AB-36B62AE5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72">
              <a:extLst>
                <a:ext uri="{FF2B5EF4-FFF2-40B4-BE49-F238E27FC236}">
                  <a16:creationId xmlns:a16="http://schemas.microsoft.com/office/drawing/2014/main" id="{1CE34A42-D454-41F4-5390-80F55CDD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73">
              <a:extLst>
                <a:ext uri="{FF2B5EF4-FFF2-40B4-BE49-F238E27FC236}">
                  <a16:creationId xmlns:a16="http://schemas.microsoft.com/office/drawing/2014/main" id="{A672B047-C7B0-1EA4-A545-22F1CF0EF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74">
              <a:extLst>
                <a:ext uri="{FF2B5EF4-FFF2-40B4-BE49-F238E27FC236}">
                  <a16:creationId xmlns:a16="http://schemas.microsoft.com/office/drawing/2014/main" id="{4E15335E-DC09-36D5-420C-72E33A5CB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75">
              <a:extLst>
                <a:ext uri="{FF2B5EF4-FFF2-40B4-BE49-F238E27FC236}">
                  <a16:creationId xmlns:a16="http://schemas.microsoft.com/office/drawing/2014/main" id="{FF3B38C6-1B56-582A-80B8-196AC760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76">
              <a:extLst>
                <a:ext uri="{FF2B5EF4-FFF2-40B4-BE49-F238E27FC236}">
                  <a16:creationId xmlns:a16="http://schemas.microsoft.com/office/drawing/2014/main" id="{D18CC7E3-0181-1668-79E9-0CEF3F34784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77">
              <a:extLst>
                <a:ext uri="{FF2B5EF4-FFF2-40B4-BE49-F238E27FC236}">
                  <a16:creationId xmlns:a16="http://schemas.microsoft.com/office/drawing/2014/main" id="{EF8712EA-5B90-0DBC-69D3-394D25E97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78">
              <a:extLst>
                <a:ext uri="{FF2B5EF4-FFF2-40B4-BE49-F238E27FC236}">
                  <a16:creationId xmlns:a16="http://schemas.microsoft.com/office/drawing/2014/main" id="{8F574043-4000-D678-4691-7E9865B2E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79">
              <a:extLst>
                <a:ext uri="{FF2B5EF4-FFF2-40B4-BE49-F238E27FC236}">
                  <a16:creationId xmlns:a16="http://schemas.microsoft.com/office/drawing/2014/main" id="{7E97B2AB-B936-0D78-941B-772F03E7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80">
              <a:extLst>
                <a:ext uri="{FF2B5EF4-FFF2-40B4-BE49-F238E27FC236}">
                  <a16:creationId xmlns:a16="http://schemas.microsoft.com/office/drawing/2014/main" id="{DC6E20DC-10E7-41D4-C3B0-BEDDDCB7D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81">
              <a:extLst>
                <a:ext uri="{FF2B5EF4-FFF2-40B4-BE49-F238E27FC236}">
                  <a16:creationId xmlns:a16="http://schemas.microsoft.com/office/drawing/2014/main" id="{23538E50-DA1A-6FEE-64ED-415BAA6B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82">
              <a:extLst>
                <a:ext uri="{FF2B5EF4-FFF2-40B4-BE49-F238E27FC236}">
                  <a16:creationId xmlns:a16="http://schemas.microsoft.com/office/drawing/2014/main" id="{237328CC-B930-6381-7369-CD15DFB08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83">
              <a:extLst>
                <a:ext uri="{FF2B5EF4-FFF2-40B4-BE49-F238E27FC236}">
                  <a16:creationId xmlns:a16="http://schemas.microsoft.com/office/drawing/2014/main" id="{0BF7F716-F669-9B32-322B-60012236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84">
              <a:extLst>
                <a:ext uri="{FF2B5EF4-FFF2-40B4-BE49-F238E27FC236}">
                  <a16:creationId xmlns:a16="http://schemas.microsoft.com/office/drawing/2014/main" id="{269B4B3C-FA5C-9669-7A0B-F3238F45F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58" name="Group 185">
              <a:extLst>
                <a:ext uri="{FF2B5EF4-FFF2-40B4-BE49-F238E27FC236}">
                  <a16:creationId xmlns:a16="http://schemas.microsoft.com/office/drawing/2014/main" id="{876BE37E-A384-A6E1-24A4-C44A199EB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198" name="Freeform 225">
                <a:extLst>
                  <a:ext uri="{FF2B5EF4-FFF2-40B4-BE49-F238E27FC236}">
                    <a16:creationId xmlns:a16="http://schemas.microsoft.com/office/drawing/2014/main" id="{F196678B-E5FB-2CB0-D38D-085CE49AA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9" name="Freeform 226">
                <a:extLst>
                  <a:ext uri="{FF2B5EF4-FFF2-40B4-BE49-F238E27FC236}">
                    <a16:creationId xmlns:a16="http://schemas.microsoft.com/office/drawing/2014/main" id="{42379C91-F0B9-B155-8042-9F7A184F8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59" name="Freeform 186">
              <a:extLst>
                <a:ext uri="{FF2B5EF4-FFF2-40B4-BE49-F238E27FC236}">
                  <a16:creationId xmlns:a16="http://schemas.microsoft.com/office/drawing/2014/main" id="{3D042A89-02B9-5424-2DDC-DC39E9A3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87">
              <a:extLst>
                <a:ext uri="{FF2B5EF4-FFF2-40B4-BE49-F238E27FC236}">
                  <a16:creationId xmlns:a16="http://schemas.microsoft.com/office/drawing/2014/main" id="{19426FCE-D89D-060B-8981-9A385BFC8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88">
              <a:extLst>
                <a:ext uri="{FF2B5EF4-FFF2-40B4-BE49-F238E27FC236}">
                  <a16:creationId xmlns:a16="http://schemas.microsoft.com/office/drawing/2014/main" id="{C4BDE7AC-580F-1E46-932B-E97A72C40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89">
              <a:extLst>
                <a:ext uri="{FF2B5EF4-FFF2-40B4-BE49-F238E27FC236}">
                  <a16:creationId xmlns:a16="http://schemas.microsoft.com/office/drawing/2014/main" id="{CB2279FF-F31E-1E30-128B-5BB4D8DE7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90">
              <a:extLst>
                <a:ext uri="{FF2B5EF4-FFF2-40B4-BE49-F238E27FC236}">
                  <a16:creationId xmlns:a16="http://schemas.microsoft.com/office/drawing/2014/main" id="{B5E1223A-3AB1-BEDF-81CE-500A0B11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91">
              <a:extLst>
                <a:ext uri="{FF2B5EF4-FFF2-40B4-BE49-F238E27FC236}">
                  <a16:creationId xmlns:a16="http://schemas.microsoft.com/office/drawing/2014/main" id="{0504499B-F788-34ED-1D5F-0BAE1280C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92">
              <a:extLst>
                <a:ext uri="{FF2B5EF4-FFF2-40B4-BE49-F238E27FC236}">
                  <a16:creationId xmlns:a16="http://schemas.microsoft.com/office/drawing/2014/main" id="{48DDCAD6-AD6B-F73B-61FB-64EA7A6B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93">
              <a:extLst>
                <a:ext uri="{FF2B5EF4-FFF2-40B4-BE49-F238E27FC236}">
                  <a16:creationId xmlns:a16="http://schemas.microsoft.com/office/drawing/2014/main" id="{170D9DE5-4D77-90D6-4C75-5C38570DE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94">
              <a:extLst>
                <a:ext uri="{FF2B5EF4-FFF2-40B4-BE49-F238E27FC236}">
                  <a16:creationId xmlns:a16="http://schemas.microsoft.com/office/drawing/2014/main" id="{258737DC-10CC-C57E-F3AA-F55482E06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95">
              <a:extLst>
                <a:ext uri="{FF2B5EF4-FFF2-40B4-BE49-F238E27FC236}">
                  <a16:creationId xmlns:a16="http://schemas.microsoft.com/office/drawing/2014/main" id="{78F01957-514D-36FE-C408-285DDF4CD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96">
              <a:extLst>
                <a:ext uri="{FF2B5EF4-FFF2-40B4-BE49-F238E27FC236}">
                  <a16:creationId xmlns:a16="http://schemas.microsoft.com/office/drawing/2014/main" id="{D067B863-5462-768C-9044-9D8C27747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Line 449">
              <a:extLst>
                <a:ext uri="{FF2B5EF4-FFF2-40B4-BE49-F238E27FC236}">
                  <a16:creationId xmlns:a16="http://schemas.microsoft.com/office/drawing/2014/main" id="{88C457E9-B55F-0786-75D5-A7E37D927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98">
              <a:extLst>
                <a:ext uri="{FF2B5EF4-FFF2-40B4-BE49-F238E27FC236}">
                  <a16:creationId xmlns:a16="http://schemas.microsoft.com/office/drawing/2014/main" id="{AE79B236-4D45-BBC0-F028-48207ED65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99">
              <a:extLst>
                <a:ext uri="{FF2B5EF4-FFF2-40B4-BE49-F238E27FC236}">
                  <a16:creationId xmlns:a16="http://schemas.microsoft.com/office/drawing/2014/main" id="{F36A2C2E-2BAA-CDC2-7A83-5E749AE1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200">
              <a:extLst>
                <a:ext uri="{FF2B5EF4-FFF2-40B4-BE49-F238E27FC236}">
                  <a16:creationId xmlns:a16="http://schemas.microsoft.com/office/drawing/2014/main" id="{A8327AC8-449B-A241-1250-CF39377E7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201">
              <a:extLst>
                <a:ext uri="{FF2B5EF4-FFF2-40B4-BE49-F238E27FC236}">
                  <a16:creationId xmlns:a16="http://schemas.microsoft.com/office/drawing/2014/main" id="{B1EA155F-BC0C-5DF9-B5EB-1EE4D5D11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202">
              <a:extLst>
                <a:ext uri="{FF2B5EF4-FFF2-40B4-BE49-F238E27FC236}">
                  <a16:creationId xmlns:a16="http://schemas.microsoft.com/office/drawing/2014/main" id="{950A5C18-F20B-6F21-A4A9-AC9CEC332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203">
              <a:extLst>
                <a:ext uri="{FF2B5EF4-FFF2-40B4-BE49-F238E27FC236}">
                  <a16:creationId xmlns:a16="http://schemas.microsoft.com/office/drawing/2014/main" id="{C5359BBF-93D5-9670-B749-935E1E8C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204">
              <a:extLst>
                <a:ext uri="{FF2B5EF4-FFF2-40B4-BE49-F238E27FC236}">
                  <a16:creationId xmlns:a16="http://schemas.microsoft.com/office/drawing/2014/main" id="{B08CF99F-2950-474E-7AA4-29B7BF549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205">
              <a:extLst>
                <a:ext uri="{FF2B5EF4-FFF2-40B4-BE49-F238E27FC236}">
                  <a16:creationId xmlns:a16="http://schemas.microsoft.com/office/drawing/2014/main" id="{A436C343-96A7-A0C6-10C8-B3577DE45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206">
              <a:extLst>
                <a:ext uri="{FF2B5EF4-FFF2-40B4-BE49-F238E27FC236}">
                  <a16:creationId xmlns:a16="http://schemas.microsoft.com/office/drawing/2014/main" id="{E72BB301-21BA-0E10-1ACC-03429E435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207">
              <a:extLst>
                <a:ext uri="{FF2B5EF4-FFF2-40B4-BE49-F238E27FC236}">
                  <a16:creationId xmlns:a16="http://schemas.microsoft.com/office/drawing/2014/main" id="{0DBDFE39-4983-E27B-C006-F1AA6907C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208">
              <a:extLst>
                <a:ext uri="{FF2B5EF4-FFF2-40B4-BE49-F238E27FC236}">
                  <a16:creationId xmlns:a16="http://schemas.microsoft.com/office/drawing/2014/main" id="{6F74026D-461A-AAFC-E915-F208B4013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209">
              <a:extLst>
                <a:ext uri="{FF2B5EF4-FFF2-40B4-BE49-F238E27FC236}">
                  <a16:creationId xmlns:a16="http://schemas.microsoft.com/office/drawing/2014/main" id="{58519ABE-3C54-4D02-E3EC-D75E5FDE2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210">
              <a:extLst>
                <a:ext uri="{FF2B5EF4-FFF2-40B4-BE49-F238E27FC236}">
                  <a16:creationId xmlns:a16="http://schemas.microsoft.com/office/drawing/2014/main" id="{A2AACD9B-92A3-2F98-B9D2-8BC4A2861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211">
              <a:extLst>
                <a:ext uri="{FF2B5EF4-FFF2-40B4-BE49-F238E27FC236}">
                  <a16:creationId xmlns:a16="http://schemas.microsoft.com/office/drawing/2014/main" id="{0074723E-ACFB-134D-AD28-FFD7726A3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212">
              <a:extLst>
                <a:ext uri="{FF2B5EF4-FFF2-40B4-BE49-F238E27FC236}">
                  <a16:creationId xmlns:a16="http://schemas.microsoft.com/office/drawing/2014/main" id="{9F33F8DA-411F-7075-0C6F-957536A0F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6" name="Freeform 213">
              <a:extLst>
                <a:ext uri="{FF2B5EF4-FFF2-40B4-BE49-F238E27FC236}">
                  <a16:creationId xmlns:a16="http://schemas.microsoft.com/office/drawing/2014/main" id="{63D5770F-4AA4-43C9-BE72-1AC1DF8A7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7" name="Freeform 214">
              <a:extLst>
                <a:ext uri="{FF2B5EF4-FFF2-40B4-BE49-F238E27FC236}">
                  <a16:creationId xmlns:a16="http://schemas.microsoft.com/office/drawing/2014/main" id="{7CBDC0FD-CAFD-8528-5FD8-BB2E899B6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215">
              <a:extLst>
                <a:ext uri="{FF2B5EF4-FFF2-40B4-BE49-F238E27FC236}">
                  <a16:creationId xmlns:a16="http://schemas.microsoft.com/office/drawing/2014/main" id="{314D7ED2-EAA5-3CC6-E429-4779B360A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216">
              <a:extLst>
                <a:ext uri="{FF2B5EF4-FFF2-40B4-BE49-F238E27FC236}">
                  <a16:creationId xmlns:a16="http://schemas.microsoft.com/office/drawing/2014/main" id="{83E0C0E4-CCF6-709E-9B42-5979C2AB6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217">
              <a:extLst>
                <a:ext uri="{FF2B5EF4-FFF2-40B4-BE49-F238E27FC236}">
                  <a16:creationId xmlns:a16="http://schemas.microsoft.com/office/drawing/2014/main" id="{68F954FC-7347-02B3-E679-29D2F04BA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218">
              <a:extLst>
                <a:ext uri="{FF2B5EF4-FFF2-40B4-BE49-F238E27FC236}">
                  <a16:creationId xmlns:a16="http://schemas.microsoft.com/office/drawing/2014/main" id="{882B204D-17D1-1C6D-A973-3D3EE2193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219">
              <a:extLst>
                <a:ext uri="{FF2B5EF4-FFF2-40B4-BE49-F238E27FC236}">
                  <a16:creationId xmlns:a16="http://schemas.microsoft.com/office/drawing/2014/main" id="{951FCA5C-63A1-8636-65F2-B28B902DE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220">
              <a:extLst>
                <a:ext uri="{FF2B5EF4-FFF2-40B4-BE49-F238E27FC236}">
                  <a16:creationId xmlns:a16="http://schemas.microsoft.com/office/drawing/2014/main" id="{DFD50EC0-EFAF-CFC4-5028-19D0DACD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221">
              <a:extLst>
                <a:ext uri="{FF2B5EF4-FFF2-40B4-BE49-F238E27FC236}">
                  <a16:creationId xmlns:a16="http://schemas.microsoft.com/office/drawing/2014/main" id="{D5BC44A7-8303-CC69-A2A5-4A0767F1F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222">
              <a:extLst>
                <a:ext uri="{FF2B5EF4-FFF2-40B4-BE49-F238E27FC236}">
                  <a16:creationId xmlns:a16="http://schemas.microsoft.com/office/drawing/2014/main" id="{7E12A922-7A21-134A-09C7-4C144B8F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223">
              <a:extLst>
                <a:ext uri="{FF2B5EF4-FFF2-40B4-BE49-F238E27FC236}">
                  <a16:creationId xmlns:a16="http://schemas.microsoft.com/office/drawing/2014/main" id="{75F24D92-D2F9-EBA2-8A75-F4C2B8B92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224">
              <a:extLst>
                <a:ext uri="{FF2B5EF4-FFF2-40B4-BE49-F238E27FC236}">
                  <a16:creationId xmlns:a16="http://schemas.microsoft.com/office/drawing/2014/main" id="{80AAF8F0-0FA7-6C12-C9B2-B7707D66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00" name="Group 233">
            <a:extLst>
              <a:ext uri="{FF2B5EF4-FFF2-40B4-BE49-F238E27FC236}">
                <a16:creationId xmlns:a16="http://schemas.microsoft.com/office/drawing/2014/main" id="{BC922ECF-3205-D9CB-8BA5-AC710AB48E64}"/>
              </a:ext>
            </a:extLst>
          </p:cNvPr>
          <p:cNvGrpSpPr/>
          <p:nvPr/>
        </p:nvGrpSpPr>
        <p:grpSpPr>
          <a:xfrm>
            <a:off x="5583900" y="2904922"/>
            <a:ext cx="760412" cy="760412"/>
            <a:chOff x="839788" y="1866900"/>
            <a:chExt cx="3091656" cy="3091656"/>
          </a:xfrm>
        </p:grpSpPr>
        <p:sp>
          <p:nvSpPr>
            <p:cNvPr id="201" name="Oval 234">
              <a:extLst>
                <a:ext uri="{FF2B5EF4-FFF2-40B4-BE49-F238E27FC236}">
                  <a16:creationId xmlns:a16="http://schemas.microsoft.com/office/drawing/2014/main" id="{00BD843D-E510-CB45-5508-16945814D0CE}"/>
                </a:ext>
              </a:extLst>
            </p:cNvPr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2" name="Oval 235">
              <a:extLst>
                <a:ext uri="{FF2B5EF4-FFF2-40B4-BE49-F238E27FC236}">
                  <a16:creationId xmlns:a16="http://schemas.microsoft.com/office/drawing/2014/main" id="{E4B49B1F-8DB0-61A7-B46B-D2D0A4A41E1C}"/>
                </a:ext>
              </a:extLst>
            </p:cNvPr>
            <p:cNvSpPr/>
            <p:nvPr/>
          </p:nvSpPr>
          <p:spPr>
            <a:xfrm>
              <a:off x="1092524" y="2119636"/>
              <a:ext cx="2586180" cy="2586180"/>
            </a:xfrm>
            <a:prstGeom prst="ellipse">
              <a:avLst/>
            </a:prstGeom>
            <a:solidFill>
              <a:schemeClr val="accent5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pic>
        <p:nvPicPr>
          <p:cNvPr id="203" name="Image 202">
            <a:extLst>
              <a:ext uri="{FF2B5EF4-FFF2-40B4-BE49-F238E27FC236}">
                <a16:creationId xmlns:a16="http://schemas.microsoft.com/office/drawing/2014/main" id="{7825E789-DAEF-A14F-87F5-127F1D3E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07" y="3011128"/>
            <a:ext cx="537282" cy="537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" name="Encre 204">
                <a:extLst>
                  <a:ext uri="{FF2B5EF4-FFF2-40B4-BE49-F238E27FC236}">
                    <a16:creationId xmlns:a16="http://schemas.microsoft.com/office/drawing/2014/main" id="{868E459E-D43C-DA1D-0048-88AF8CBD6298}"/>
                  </a:ext>
                </a:extLst>
              </p14:cNvPr>
              <p14:cNvContentPartPr/>
              <p14:nvPr/>
            </p14:nvContentPartPr>
            <p14:xfrm>
              <a:off x="470108" y="5260873"/>
              <a:ext cx="360" cy="360"/>
            </p14:xfrm>
          </p:contentPart>
        </mc:Choice>
        <mc:Fallback xmlns="">
          <p:pic>
            <p:nvPicPr>
              <p:cNvPr id="205" name="Encre 204">
                <a:extLst>
                  <a:ext uri="{FF2B5EF4-FFF2-40B4-BE49-F238E27FC236}">
                    <a16:creationId xmlns:a16="http://schemas.microsoft.com/office/drawing/2014/main" id="{868E459E-D43C-DA1D-0048-88AF8CBD62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468" y="525223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5E82C883-2B6D-76EE-4785-FAB803F61249}"/>
              </a:ext>
            </a:extLst>
          </p:cNvPr>
          <p:cNvGrpSpPr/>
          <p:nvPr/>
        </p:nvGrpSpPr>
        <p:grpSpPr>
          <a:xfrm>
            <a:off x="7329450" y="4208290"/>
            <a:ext cx="81000" cy="59040"/>
            <a:chOff x="7329450" y="4208290"/>
            <a:chExt cx="8100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919968BB-FA1C-9EDC-9479-E01297F29CF6}"/>
                    </a:ext>
                  </a:extLst>
                </p14:cNvPr>
                <p14:cNvContentPartPr/>
                <p14:nvPr/>
              </p14:nvContentPartPr>
              <p14:xfrm>
                <a:off x="7329450" y="4208290"/>
                <a:ext cx="55440" cy="56520"/>
              </p14:xfrm>
            </p:contentPart>
          </mc:Choice>
          <mc:Fallback xmlns=""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919968BB-FA1C-9EDC-9479-E01297F29C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0810" y="4199650"/>
                  <a:ext cx="73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5BE115B9-8ED3-A263-6A0C-B057E143C993}"/>
                    </a:ext>
                  </a:extLst>
                </p14:cNvPr>
                <p14:cNvContentPartPr/>
                <p14:nvPr/>
              </p14:nvContentPartPr>
              <p14:xfrm>
                <a:off x="7346730" y="4247890"/>
                <a:ext cx="360" cy="360"/>
              </p14:xfrm>
            </p:contentPart>
          </mc:Choice>
          <mc:Fallback xmlns=""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5BE115B9-8ED3-A263-6A0C-B057E143C9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37730" y="42388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22187007-9729-05D5-DFDE-3DB9EE003643}"/>
                    </a:ext>
                  </a:extLst>
                </p14:cNvPr>
                <p14:cNvContentPartPr/>
                <p14:nvPr/>
              </p14:nvContentPartPr>
              <p14:xfrm>
                <a:off x="7365450" y="4228810"/>
                <a:ext cx="32760" cy="3312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22187007-9729-05D5-DFDE-3DB9EE0036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56450" y="4220170"/>
                  <a:ext cx="50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1CDF7533-619E-92DA-5276-2D20E05BC7B6}"/>
                    </a:ext>
                  </a:extLst>
                </p14:cNvPr>
                <p14:cNvContentPartPr/>
                <p14:nvPr/>
              </p14:nvContentPartPr>
              <p14:xfrm>
                <a:off x="7334130" y="4266970"/>
                <a:ext cx="37800" cy="36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1CDF7533-619E-92DA-5276-2D20E05BC7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25130" y="4258330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D0A5DAFB-D9B5-2712-D443-11BE44F56F6E}"/>
                    </a:ext>
                  </a:extLst>
                </p14:cNvPr>
                <p14:cNvContentPartPr/>
                <p14:nvPr/>
              </p14:nvContentPartPr>
              <p14:xfrm>
                <a:off x="7400010" y="4228810"/>
                <a:ext cx="10440" cy="2844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D0A5DAFB-D9B5-2712-D443-11BE44F56F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91370" y="4220170"/>
                  <a:ext cx="280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33">
            <a:extLst>
              <a:ext uri="{FF2B5EF4-FFF2-40B4-BE49-F238E27FC236}">
                <a16:creationId xmlns:a16="http://schemas.microsoft.com/office/drawing/2014/main" id="{0E584522-4451-3692-56E8-1C0C31E04491}"/>
              </a:ext>
            </a:extLst>
          </p:cNvPr>
          <p:cNvGrpSpPr/>
          <p:nvPr/>
        </p:nvGrpSpPr>
        <p:grpSpPr>
          <a:xfrm>
            <a:off x="7457693" y="4611862"/>
            <a:ext cx="760412" cy="760412"/>
            <a:chOff x="839788" y="1866900"/>
            <a:chExt cx="3091656" cy="3091656"/>
          </a:xfrm>
        </p:grpSpPr>
        <p:sp>
          <p:nvSpPr>
            <p:cNvPr id="222" name="Oval 234">
              <a:extLst>
                <a:ext uri="{FF2B5EF4-FFF2-40B4-BE49-F238E27FC236}">
                  <a16:creationId xmlns:a16="http://schemas.microsoft.com/office/drawing/2014/main" id="{65193AB2-A17E-E1DE-2B9B-5411427F490A}"/>
                </a:ext>
              </a:extLst>
            </p:cNvPr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Oval 235">
              <a:extLst>
                <a:ext uri="{FF2B5EF4-FFF2-40B4-BE49-F238E27FC236}">
                  <a16:creationId xmlns:a16="http://schemas.microsoft.com/office/drawing/2014/main" id="{A202B00A-EDE0-82EF-CE63-AA029F1ED02B}"/>
                </a:ext>
              </a:extLst>
            </p:cNvPr>
            <p:cNvSpPr/>
            <p:nvPr/>
          </p:nvSpPr>
          <p:spPr>
            <a:xfrm>
              <a:off x="1092524" y="2119636"/>
              <a:ext cx="2586180" cy="2586180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pic>
        <p:nvPicPr>
          <p:cNvPr id="224" name="Image 223">
            <a:extLst>
              <a:ext uri="{FF2B5EF4-FFF2-40B4-BE49-F238E27FC236}">
                <a16:creationId xmlns:a16="http://schemas.microsoft.com/office/drawing/2014/main" id="{0E52E69D-4B2C-EADA-0E73-62BA21E93A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8464" y="4731979"/>
            <a:ext cx="537282" cy="537282"/>
          </a:xfrm>
          <a:prstGeom prst="rect">
            <a:avLst/>
          </a:prstGeom>
        </p:spPr>
      </p:pic>
      <p:grpSp>
        <p:nvGrpSpPr>
          <p:cNvPr id="225" name="Group 233">
            <a:extLst>
              <a:ext uri="{FF2B5EF4-FFF2-40B4-BE49-F238E27FC236}">
                <a16:creationId xmlns:a16="http://schemas.microsoft.com/office/drawing/2014/main" id="{4D72E331-7563-7809-E189-E084F5A83A72}"/>
              </a:ext>
            </a:extLst>
          </p:cNvPr>
          <p:cNvGrpSpPr/>
          <p:nvPr/>
        </p:nvGrpSpPr>
        <p:grpSpPr>
          <a:xfrm>
            <a:off x="8676099" y="2784475"/>
            <a:ext cx="760412" cy="760412"/>
            <a:chOff x="839788" y="1866900"/>
            <a:chExt cx="3091656" cy="3091656"/>
          </a:xfrm>
        </p:grpSpPr>
        <p:sp>
          <p:nvSpPr>
            <p:cNvPr id="226" name="Oval 234">
              <a:extLst>
                <a:ext uri="{FF2B5EF4-FFF2-40B4-BE49-F238E27FC236}">
                  <a16:creationId xmlns:a16="http://schemas.microsoft.com/office/drawing/2014/main" id="{9CD67FB8-E8C6-3038-B516-EA67C70CA0B3}"/>
                </a:ext>
              </a:extLst>
            </p:cNvPr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4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Oval 235">
              <a:extLst>
                <a:ext uri="{FF2B5EF4-FFF2-40B4-BE49-F238E27FC236}">
                  <a16:creationId xmlns:a16="http://schemas.microsoft.com/office/drawing/2014/main" id="{1E163C20-5BE4-502D-2485-A31976213639}"/>
                </a:ext>
              </a:extLst>
            </p:cNvPr>
            <p:cNvSpPr/>
            <p:nvPr/>
          </p:nvSpPr>
          <p:spPr>
            <a:xfrm>
              <a:off x="1092524" y="2119636"/>
              <a:ext cx="2586180" cy="2586180"/>
            </a:xfrm>
            <a:prstGeom prst="ellipse">
              <a:avLst/>
            </a:prstGeom>
            <a:solidFill>
              <a:schemeClr val="accent4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pic>
        <p:nvPicPr>
          <p:cNvPr id="228" name="Image 227">
            <a:extLst>
              <a:ext uri="{FF2B5EF4-FFF2-40B4-BE49-F238E27FC236}">
                <a16:creationId xmlns:a16="http://schemas.microsoft.com/office/drawing/2014/main" id="{5428E35E-B889-45B0-DF9F-3C2757D6546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3190" y="2892684"/>
            <a:ext cx="537283" cy="537283"/>
          </a:xfrm>
          <a:prstGeom prst="rect">
            <a:avLst/>
          </a:prstGeom>
        </p:spPr>
      </p:pic>
      <p:sp>
        <p:nvSpPr>
          <p:cNvPr id="229" name="Espace réservé du contenu 2">
            <a:extLst>
              <a:ext uri="{FF2B5EF4-FFF2-40B4-BE49-F238E27FC236}">
                <a16:creationId xmlns:a16="http://schemas.microsoft.com/office/drawing/2014/main" id="{84792DBD-DB50-4D0F-DF0A-A102AC26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68" y="4758704"/>
            <a:ext cx="3029587" cy="202847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fr-FR" dirty="0"/>
              <a:t>Voici mon top 3 que je recommande :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Le Luxembourg </a:t>
            </a:r>
          </a:p>
          <a:p>
            <a:pPr marL="457200" indent="-457200" algn="ctr">
              <a:buFont typeface="+mj-lt"/>
              <a:buAutoNum type="arabicPeriod"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Les Emirat arabes-unis, L’Oman et le Koweït</a:t>
            </a:r>
          </a:p>
          <a:p>
            <a:pPr marL="457200" indent="-457200" algn="ctr">
              <a:buFont typeface="+mj-lt"/>
              <a:buAutoNum type="arabicPeriod"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La Mongolie</a:t>
            </a:r>
          </a:p>
          <a:p>
            <a:pPr marL="457200" indent="-457200" algn="ctr">
              <a:buFont typeface="+mj-lt"/>
              <a:buAutoNum type="arabicPeriod"/>
            </a:pPr>
            <a:endParaRPr lang="fr-FR" dirty="0"/>
          </a:p>
          <a:p>
            <a:pPr marL="457200" indent="-457200" algn="ctr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0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CD849-259A-3783-19CF-185636D0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5C44A-3D5F-D819-C487-D13E4EF9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Nous travaillons chez « </a:t>
            </a:r>
            <a:r>
              <a:rPr lang="fr-FR" b="1" dirty="0"/>
              <a:t>La poule qui chante </a:t>
            </a:r>
            <a:r>
              <a:rPr lang="fr-FR" dirty="0"/>
              <a:t>», société française d’agroalimentaire souhaitant se développer à l’international.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Objectif principal : Proposer une première analyse sur un groupement de pays à cibler en priorité </a:t>
            </a:r>
          </a:p>
          <a:p>
            <a:pPr marL="0" indent="0">
              <a:buNone/>
            </a:pPr>
            <a:r>
              <a:rPr lang="fr-FR" dirty="0"/>
              <a:t>Pour cela :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7AD77DC-2DA6-6913-F7A4-19E011C32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086557"/>
              </p:ext>
            </p:extLst>
          </p:nvPr>
        </p:nvGraphicFramePr>
        <p:xfrm>
          <a:off x="1567180" y="4080087"/>
          <a:ext cx="6258560" cy="2244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6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5D29A-0B17-D039-2FC2-8264147E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des données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6149D496-F3A9-AE04-2F7F-896ECC559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934275"/>
              </p:ext>
            </p:extLst>
          </p:nvPr>
        </p:nvGraphicFramePr>
        <p:xfrm>
          <a:off x="2183955" y="1498549"/>
          <a:ext cx="8313767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9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4155C-5C63-CF2A-04A6-903C9EDB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14" y="232342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Clustering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6ED12B1-A155-778A-03FD-0B9592772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431738"/>
              </p:ext>
            </p:extLst>
          </p:nvPr>
        </p:nvGraphicFramePr>
        <p:xfrm>
          <a:off x="1339929" y="1147483"/>
          <a:ext cx="10085490" cy="491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420813D-623C-B8CA-A283-CD229ED0EDA7}"/>
              </a:ext>
            </a:extLst>
          </p:cNvPr>
          <p:cNvSpPr txBox="1"/>
          <p:nvPr/>
        </p:nvSpPr>
        <p:spPr>
          <a:xfrm>
            <a:off x="1339929" y="6214657"/>
            <a:ext cx="991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Afin de rendre les variables comparables entre elles pour notre clustering, nous allons les centrer/réduire.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76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28B62-40EC-5FC8-C305-C94BA9F4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CAH dendrogramme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95B5D23-F6A0-EF0E-F925-9BE8950BD183}"/>
              </a:ext>
            </a:extLst>
          </p:cNvPr>
          <p:cNvSpPr txBox="1">
            <a:spLocks/>
          </p:cNvSpPr>
          <p:nvPr/>
        </p:nvSpPr>
        <p:spPr>
          <a:xfrm>
            <a:off x="1251678" y="1455821"/>
            <a:ext cx="10033943" cy="149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C018579-4203-5449-920A-EEF8C991D785}"/>
              </a:ext>
            </a:extLst>
          </p:cNvPr>
          <p:cNvSpPr txBox="1">
            <a:spLocks/>
          </p:cNvSpPr>
          <p:nvPr/>
        </p:nvSpPr>
        <p:spPr>
          <a:xfrm>
            <a:off x="1107299" y="1346311"/>
            <a:ext cx="10178322" cy="187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Je garde 5 clusters et non 3 pour ne pas tomber sur une classification de « pays riche , en voie de développement et pauvre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allons donc étudier nos 5 clusters</a:t>
            </a:r>
          </a:p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982AA97-2A9E-8635-94DC-5F3601C0A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86439"/>
              </p:ext>
            </p:extLst>
          </p:nvPr>
        </p:nvGraphicFramePr>
        <p:xfrm>
          <a:off x="2408989" y="1984027"/>
          <a:ext cx="8128000" cy="5239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8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A795D-0C36-0E81-B667-8D406D4B0FD7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51678" y="443662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Etude cluster CAH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E3549F-37D2-1F0C-D95B-6E749081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58" y="4672249"/>
            <a:ext cx="2129295" cy="192852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125065B-56F5-9DDA-DB10-776244515E7B}"/>
              </a:ext>
            </a:extLst>
          </p:cNvPr>
          <p:cNvSpPr txBox="1">
            <a:spLocks/>
          </p:cNvSpPr>
          <p:nvPr/>
        </p:nvSpPr>
        <p:spPr>
          <a:xfrm>
            <a:off x="1251678" y="1703838"/>
            <a:ext cx="10178322" cy="8073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Boxplots</a:t>
            </a:r>
            <a:r>
              <a:rPr lang="fr-FR" dirty="0"/>
              <a:t>:</a:t>
            </a:r>
          </a:p>
          <a:p>
            <a:pPr>
              <a:buClr>
                <a:schemeClr val="accent1"/>
              </a:buClr>
            </a:pPr>
            <a:r>
              <a:rPr lang="fr-FR" dirty="0"/>
              <a:t>Analysons nos clusters dans nos variables, 2 groupes se démarquent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57964C1-32E3-C16C-544C-371D5FDDC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190508"/>
              </p:ext>
            </p:extLst>
          </p:nvPr>
        </p:nvGraphicFramePr>
        <p:xfrm>
          <a:off x="3510558" y="2511181"/>
          <a:ext cx="5660561" cy="432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082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649B-12BA-2549-FF5D-D7394749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CAH nos cluster finaux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0EA053-E529-DF5A-FEAB-95B24FF08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9920" y="4000922"/>
            <a:ext cx="5059837" cy="282014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AB503F-BF35-08F2-0DE8-58BA0657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63" y="3982896"/>
            <a:ext cx="5059837" cy="283817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151E870-2CCA-3D10-1582-91253D5DB14B}"/>
              </a:ext>
            </a:extLst>
          </p:cNvPr>
          <p:cNvSpPr txBox="1">
            <a:spLocks/>
          </p:cNvSpPr>
          <p:nvPr/>
        </p:nvSpPr>
        <p:spPr>
          <a:xfrm>
            <a:off x="1251678" y="1703838"/>
            <a:ext cx="10178322" cy="1153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2 Clusters :</a:t>
            </a:r>
          </a:p>
          <a:p>
            <a:pPr>
              <a:buClr>
                <a:schemeClr val="accent1"/>
              </a:buClr>
            </a:pP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 cluster à privilégier</a:t>
            </a:r>
          </a:p>
          <a:p>
            <a:pPr>
              <a:buClr>
                <a:schemeClr val="accent1"/>
              </a:buClr>
            </a:pPr>
            <a:r>
              <a:rPr lang="fr-FR" dirty="0"/>
              <a:t> 2</a:t>
            </a:r>
            <a:r>
              <a:rPr lang="fr-FR" baseline="30000" dirty="0"/>
              <a:t>nd</a:t>
            </a:r>
            <a:r>
              <a:rPr lang="fr-FR" dirty="0"/>
              <a:t> cluster moins intéressant, mais d’autres possibilités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8E5E09B-1D36-BEF3-5B4E-590627CD6484}"/>
              </a:ext>
            </a:extLst>
          </p:cNvPr>
          <p:cNvSpPr txBox="1">
            <a:spLocks/>
          </p:cNvSpPr>
          <p:nvPr/>
        </p:nvSpPr>
        <p:spPr>
          <a:xfrm>
            <a:off x="2969732" y="3511990"/>
            <a:ext cx="1192698" cy="4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Groupe 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27B833D-9FA5-AB02-9491-0F40330D09B4}"/>
              </a:ext>
            </a:extLst>
          </p:cNvPr>
          <p:cNvSpPr txBox="1">
            <a:spLocks/>
          </p:cNvSpPr>
          <p:nvPr/>
        </p:nvSpPr>
        <p:spPr>
          <a:xfrm>
            <a:off x="8463488" y="3530016"/>
            <a:ext cx="1192699" cy="4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Groupe 2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5EBDC-E914-3F8C-CBB0-8ED39A51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8C817BF-4756-5555-6FF9-82FB9A606270}"/>
              </a:ext>
            </a:extLst>
          </p:cNvPr>
          <p:cNvSpPr txBox="1">
            <a:spLocks/>
          </p:cNvSpPr>
          <p:nvPr/>
        </p:nvSpPr>
        <p:spPr>
          <a:xfrm>
            <a:off x="1251678" y="1275977"/>
            <a:ext cx="10178322" cy="102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Déterminons nos groupes 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3830E9A-14EB-C6DC-598C-5DA9649B0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468289"/>
              </p:ext>
            </p:extLst>
          </p:nvPr>
        </p:nvGraphicFramePr>
        <p:xfrm>
          <a:off x="984061" y="2043693"/>
          <a:ext cx="5251913" cy="3538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AB6B5921-10EA-D0B0-2C8A-5C007F8E5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235394"/>
              </p:ext>
            </p:extLst>
          </p:nvPr>
        </p:nvGraphicFramePr>
        <p:xfrm>
          <a:off x="6503591" y="2043693"/>
          <a:ext cx="5143995" cy="353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E289A3E-6272-9D59-6CF8-FA354D999908}"/>
              </a:ext>
            </a:extLst>
          </p:cNvPr>
          <p:cNvSpPr txBox="1">
            <a:spLocks/>
          </p:cNvSpPr>
          <p:nvPr/>
        </p:nvSpPr>
        <p:spPr>
          <a:xfrm>
            <a:off x="1029617" y="5582023"/>
            <a:ext cx="10178322" cy="102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Je décide de partir sur 5 groupes pour correspondre à ma CAH et éviter le « riche, pauvre, en dev » des 3 groupes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1198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2723</TotalTime>
  <Words>1041</Words>
  <Application>Microsoft Office PowerPoint</Application>
  <PresentationFormat>Grand écran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Impact</vt:lpstr>
      <vt:lpstr>Segoe UI Light</vt:lpstr>
      <vt:lpstr>Badge</vt:lpstr>
      <vt:lpstr>Projet n°9</vt:lpstr>
      <vt:lpstr>Sommaire</vt:lpstr>
      <vt:lpstr>Le contexte</vt:lpstr>
      <vt:lpstr>Préparation des données</vt:lpstr>
      <vt:lpstr>Clustering</vt:lpstr>
      <vt:lpstr>CAH dendrogramme</vt:lpstr>
      <vt:lpstr>Etude cluster CAH</vt:lpstr>
      <vt:lpstr>CAH nos cluster finaux</vt:lpstr>
      <vt:lpstr>K-means</vt:lpstr>
      <vt:lpstr>Etude cluster K-MEANS</vt:lpstr>
      <vt:lpstr>K-means nos cluster finaux</vt:lpstr>
      <vt:lpstr>Kmeans VS CAH</vt:lpstr>
      <vt:lpstr>Analyse en composante principale (ACP)</vt:lpstr>
      <vt:lpstr>Eboulis des valeurs propres</vt:lpstr>
      <vt:lpstr>Cercle de corrélation</vt:lpstr>
      <vt:lpstr>Représentation de l’acp</vt:lpstr>
      <vt:lpstr>PESTEL</vt:lpstr>
      <vt:lpstr>Cluster 1</vt:lpstr>
      <vt:lpstr>Cluster 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n°9</dc:title>
  <dc:creator>Guillaume Nau</dc:creator>
  <cp:lastModifiedBy>Guillaume Nau</cp:lastModifiedBy>
  <cp:revision>102</cp:revision>
  <dcterms:created xsi:type="dcterms:W3CDTF">2023-06-28T08:58:02Z</dcterms:created>
  <dcterms:modified xsi:type="dcterms:W3CDTF">2023-07-20T09:41:34Z</dcterms:modified>
</cp:coreProperties>
</file>