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uillaumeOj/HelpMacGyver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Partie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Aidez</a:t>
            </a:r>
            <a:r>
              <a:rPr/>
              <a:t> </a:t>
            </a:r>
            <a:r>
              <a:rPr/>
              <a:t>MacGyver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Parcours</a:t>
            </a:r>
            <a:r>
              <a:rPr/>
              <a:t> </a:t>
            </a:r>
            <a:r>
              <a:rPr/>
              <a:t>OpenClassrooms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Développeur</a:t>
            </a:r>
            <a:r>
              <a:rPr/>
              <a:t> </a:t>
            </a:r>
            <a:r>
              <a:rPr/>
              <a:t>d’application</a:t>
            </a:r>
            <a:r>
              <a:rPr/>
              <a:t> </a:t>
            </a:r>
            <a:r>
              <a:rPr/>
              <a:t>Python</a:t>
            </a:r>
            <a:br/>
            <a:br/>
            <a:r>
              <a:rPr/>
              <a:t>Etudiant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Guillaume</a:t>
            </a:r>
            <a:r>
              <a:rPr/>
              <a:t> </a:t>
            </a:r>
            <a:r>
              <a:rPr/>
              <a:t>OJARDIAS</a:t>
            </a:r>
            <a:br/>
            <a:r>
              <a:rPr/>
              <a:t>Mentor</a:t>
            </a:r>
            <a:r>
              <a:rPr/>
              <a:t> </a:t>
            </a:r>
            <a:r>
              <a:rPr/>
              <a:t>parcours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Erwan</a:t>
            </a:r>
            <a:r>
              <a:rPr/>
              <a:t> </a:t>
            </a:r>
            <a:r>
              <a:rPr/>
              <a:t>KERIBIN</a:t>
            </a:r>
            <a:br/>
            <a:r>
              <a:rPr/>
              <a:t>Mentor</a:t>
            </a:r>
            <a:r>
              <a:rPr/>
              <a:t> </a:t>
            </a:r>
            <a:r>
              <a:rPr/>
              <a:t>soutenance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Stéphane</a:t>
            </a:r>
            <a:r>
              <a:rPr/>
              <a:t> </a:t>
            </a:r>
            <a:r>
              <a:rPr/>
              <a:t>NEDELEC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Apprentissage rapide</a:t>
            </a:r>
          </a:p>
          <a:p>
            <a:pPr lvl="1"/>
            <a:r>
              <a:rPr/>
              <a:t>Approfondissement au fur et à mesure</a:t>
            </a:r>
          </a:p>
          <a:p>
            <a:pPr lvl="1"/>
            <a:r>
              <a:rPr/>
              <a:t>Améliorations possible de l’utilisation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Limites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préstation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Premier projet, on veut toujours en faire trop</a:t>
            </a:r>
          </a:p>
          <a:p>
            <a:pPr lvl="1"/>
            <a:r>
              <a:rPr/>
              <a:t>Déterminer le Minimal Viable Product</a:t>
            </a:r>
          </a:p>
          <a:p>
            <a:pPr lvl="1"/>
            <a:r>
              <a:rPr/>
              <a:t>Avoir une To Do List compléte et s’y tenir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Cohérence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propreté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Grosse évolution sur la façon de coder et commenter</a:t>
            </a:r>
          </a:p>
          <a:p>
            <a:pPr lvl="1"/>
            <a:r>
              <a:rPr/>
              <a:t>S’assurer de la cohérence entre le début et la fin du projet</a:t>
            </a:r>
          </a:p>
          <a:p>
            <a:pPr lvl="1"/>
            <a:r>
              <a:rPr/>
              <a:t>Maintenir un code propre et lisible pour la maintenance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Merci pour votre attention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Présentation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Cahier</a:t>
            </a:r>
            <a:r>
              <a:rPr/>
              <a:t> </a:t>
            </a:r>
            <a:r>
              <a:rPr/>
              <a:t>des</a:t>
            </a:r>
            <a:r>
              <a:rPr/>
              <a:t> </a:t>
            </a:r>
            <a:r>
              <a:rPr/>
              <a:t>charges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Jeu de labyrinthe</a:t>
            </a:r>
          </a:p>
          <a:p>
            <a:pPr lvl="1"/>
            <a:r>
              <a:rPr/>
              <a:t>Un seul niveau de jeu</a:t>
            </a:r>
          </a:p>
          <a:p>
            <a:pPr lvl="1"/>
            <a:r>
              <a:rPr/>
              <a:t>Ramasser des objets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+ Pygame</a:t>
            </a:r>
          </a:p>
          <a:p>
            <a:pPr lvl="1"/>
            <a:r>
              <a:rPr/>
              <a:t>Github -&gt; </a:t>
            </a:r>
            <a:r>
              <a:rPr>
                <a:hlinkClick r:id="rId2"/>
              </a:rPr>
              <a:t>HelpMacGyver</a:t>
            </a:r>
          </a:p>
          <a:p>
            <a:pPr lvl="1"/>
            <a:r>
              <a:rPr/>
              <a:t>Arborescence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Déroulement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programme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Initialisation </a:t>
            </a:r>
            <a:r>
              <a:rPr b="1"/>
              <a:t>Pygame</a:t>
            </a:r>
          </a:p>
          <a:p>
            <a:pPr lvl="1"/>
            <a:r>
              <a:rPr/>
              <a:t>Création du labyrinthe</a:t>
            </a:r>
          </a:p>
          <a:p>
            <a:pPr lvl="1"/>
            <a:r>
              <a:rPr/>
              <a:t>Création panneau latéral</a:t>
            </a:r>
          </a:p>
          <a:p>
            <a:pPr lvl="1"/>
            <a:r>
              <a:rPr/>
              <a:t>Création et placement des personnages</a:t>
            </a:r>
          </a:p>
          <a:p>
            <a:pPr lvl="1"/>
            <a:r>
              <a:rPr/>
              <a:t>Création et placement des objets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mouvement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Capture des événements clavier</a:t>
            </a:r>
          </a:p>
          <a:p>
            <a:pPr lvl="1"/>
            <a:r>
              <a:rPr/>
              <a:t>Suppresion de MacGyver à l’affichage</a:t>
            </a:r>
          </a:p>
          <a:p>
            <a:pPr lvl="1"/>
            <a:r>
              <a:rPr/>
              <a:t>Calcul de la nouvelle position =&gt; Vérification des collisions</a:t>
            </a:r>
          </a:p>
          <a:p>
            <a:pPr lvl="1"/>
            <a:r>
              <a:rPr/>
              <a:t>Rammassage des objets</a:t>
            </a:r>
          </a:p>
          <a:p>
            <a:pPr lvl="1"/>
            <a:r>
              <a:rPr/>
              <a:t>Affichage de MacGyver à la nouvelle position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jeu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Lorsque MacGyver atteint la sortie</a:t>
            </a:r>
          </a:p>
          <a:p>
            <a:pPr lvl="1"/>
            <a:r>
              <a:rPr/>
              <a:t>Vérification des conditions de victoire</a:t>
            </a:r>
          </a:p>
          <a:p>
            <a:pPr lvl="1"/>
            <a:r>
              <a:rPr/>
              <a:t>Affichage d’un message à droite</a:t>
            </a:r>
          </a:p>
          <a:p>
            <a:pPr lvl="1"/>
            <a:r>
              <a:rPr/>
              <a:t>Affichage d’un menu de fin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Bilan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projet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Partie 3 - Aidez MacGyver</dc:title>
  <dc:creator>Etudiant : Guillaume OJARDIAS; Mentor parcours : Erwan KERIBIN; Mentor soutenance : Stéphane NEDELEC</dc:creator>
  <cp:keywords/>
  <dcterms:created xsi:type="dcterms:W3CDTF">2019-09-17T13:25:46Z</dcterms:created>
  <dcterms:modified xsi:type="dcterms:W3CDTF">2019-09-17T13:25:46Z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Parcours OpenClassrooms - Développeur d’application Python</vt:lpwstr>
  </property>
</Properties>
</file>