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F466-7BA1-4C86-B92C-0D39D933EEDD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40A33-7A22-4818-A34B-381659786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633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1DB29-7571-4397-85AC-1F3C8B2BBAF1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28F2F-D9BF-4328-8427-076A84C0E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06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zone - conclusion en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Titre descriptif, best 1 ligne / max 2 lignes</a:t>
            </a:r>
            <a:endParaRPr lang="fr-FR" dirty="0"/>
          </a:p>
        </p:txBody>
      </p:sp>
      <p:sp>
        <p:nvSpPr>
          <p:cNvPr id="23" name="Espace réservé de la date 22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fr-FR" smtClean="0"/>
              <a:t>27 janvier 2020</a:t>
            </a:r>
            <a:endParaRPr lang="fr-FR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fr-FR" smtClean="0"/>
              <a:t>Formation Git</a:t>
            </a:r>
            <a:endParaRPr lang="fr-FR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B48FA9C8-8F57-451E-BDAE-8472C7D6067C}" type="slidenum">
              <a:rPr lang="fr-FR" smtClean="0"/>
              <a:t>‹N°›</a:t>
            </a:fld>
            <a:endParaRPr lang="fr-FR"/>
          </a:p>
        </p:txBody>
      </p:sp>
      <p:sp>
        <p:nvSpPr>
          <p:cNvPr id="34" name="Espace réservé du texte 3"/>
          <p:cNvSpPr>
            <a:spLocks noGrp="1"/>
          </p:cNvSpPr>
          <p:nvPr>
            <p:ph type="body" sz="quarter" idx="20" hasCustomPrompt="1"/>
          </p:nvPr>
        </p:nvSpPr>
        <p:spPr>
          <a:xfrm>
            <a:off x="623392" y="6238023"/>
            <a:ext cx="10944000" cy="12240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720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E1B1C"/>
              </a:buClr>
              <a:buSzPct val="125000"/>
              <a:buFont typeface="Arial" pitchFamily="34" charset="0"/>
              <a:buNone/>
              <a:tabLst/>
              <a:defRPr sz="800" i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marR="0" lvl="0" indent="0" algn="l" defTabSz="720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E1B1C"/>
              </a:buClr>
              <a:buSzPct val="125000"/>
              <a:buFont typeface="Arial" pitchFamily="34" charset="0"/>
              <a:buNone/>
              <a:tabLst/>
              <a:defRPr/>
            </a:pPr>
            <a:r>
              <a:rPr lang="fr-FR" dirty="0" smtClean="0"/>
              <a:t>Source ou note ou légende : si besoin marquer « Source : » ou « Note : » / Une seule ligne, désactiver les liens hypertextes / Ne pas mettre la légende en italique</a:t>
            </a:r>
          </a:p>
        </p:txBody>
      </p:sp>
      <p:sp>
        <p:nvSpPr>
          <p:cNvPr id="35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3392" y="5733256"/>
            <a:ext cx="10944192" cy="330072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</a:ln>
        </p:spPr>
        <p:txBody>
          <a:bodyPr wrap="square" lIns="108000" tIns="72000" rIns="108000" bIns="72000" anchor="b">
            <a:spAutoFit/>
          </a:bodyPr>
          <a:lstStyle>
            <a:lvl1pPr marL="0" indent="0" algn="ctr">
              <a:spcBef>
                <a:spcPts val="0"/>
              </a:spcBef>
              <a:buSzPct val="100000"/>
              <a:buFont typeface="Arial" pitchFamily="34" charset="0"/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Conclusion sur 1 ligne</a:t>
            </a:r>
            <a:endParaRPr lang="fr-FR" dirty="0"/>
          </a:p>
        </p:txBody>
      </p:sp>
      <p:sp>
        <p:nvSpPr>
          <p:cNvPr id="36" name="Espace réservé du contenu 5"/>
          <p:cNvSpPr>
            <a:spLocks noGrp="1"/>
          </p:cNvSpPr>
          <p:nvPr>
            <p:ph sz="quarter" idx="19"/>
          </p:nvPr>
        </p:nvSpPr>
        <p:spPr>
          <a:xfrm>
            <a:off x="623392" y="980728"/>
            <a:ext cx="10944000" cy="453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None/>
              <a:defRPr baseline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defRPr>
            </a:lvl1pPr>
            <a:lvl2pPr marL="126000" indent="-126000">
              <a:spcBef>
                <a:spcPts val="600"/>
              </a:spcBef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252000" indent="-126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200" baseline="0">
                <a:solidFill>
                  <a:schemeClr val="tx2">
                    <a:lumMod val="50000"/>
                  </a:schemeClr>
                </a:solidFill>
              </a:defRPr>
            </a:lvl3pPr>
            <a:lvl4pPr marL="252000" indent="-126000">
              <a:spcBef>
                <a:spcPts val="100"/>
              </a:spcBef>
              <a:buClr>
                <a:schemeClr val="bg2"/>
              </a:buClr>
              <a:buFont typeface="Arial" panose="020B0604020202020204" pitchFamily="34" charset="0"/>
              <a:buChar char="›"/>
              <a:defRPr sz="1000" baseline="0">
                <a:solidFill>
                  <a:schemeClr val="tx2">
                    <a:lumMod val="50000"/>
                  </a:schemeClr>
                </a:solidFill>
              </a:defRPr>
            </a:lvl4pPr>
            <a:lvl5pPr marL="378000" marR="0" indent="-126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›"/>
              <a:tabLst/>
              <a:defRPr sz="1000" baseline="0">
                <a:solidFill>
                  <a:schemeClr val="tx2">
                    <a:lumMod val="50000"/>
                  </a:schemeClr>
                </a:solidFill>
              </a:defRPr>
            </a:lvl5pPr>
            <a:lvl6pPr marL="378000" marR="0" indent="-126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›"/>
              <a:tabLst/>
              <a:defRPr sz="1000">
                <a:solidFill>
                  <a:schemeClr val="tx2">
                    <a:lumMod val="50000"/>
                  </a:schemeClr>
                </a:solidFill>
              </a:defRPr>
            </a:lvl6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85491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3 parties -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2159563" y="2749864"/>
            <a:ext cx="8928992" cy="432000"/>
          </a:xfrm>
          <a:prstGeom prst="rect">
            <a:avLst/>
          </a:prstGeom>
          <a:solidFill>
            <a:srgbClr val="8E1B1C"/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208235" y="6453336"/>
            <a:ext cx="600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Formation Git</a:t>
            </a:r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184565" y="6453336"/>
            <a:ext cx="384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48FA9C8-8F57-451E-BDAE-8472C7D6067C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3392" y="6453336"/>
            <a:ext cx="144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27 janvier 2020</a:t>
            </a:r>
            <a:endParaRPr lang="fr-FR"/>
          </a:p>
        </p:txBody>
      </p:sp>
      <p:sp>
        <p:nvSpPr>
          <p:cNvPr id="20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3215680" y="3325976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21" name="Espace réservé du texte 8"/>
          <p:cNvSpPr>
            <a:spLocks noGrp="1"/>
          </p:cNvSpPr>
          <p:nvPr>
            <p:ph type="body" sz="quarter" idx="16" hasCustomPrompt="1"/>
          </p:nvPr>
        </p:nvSpPr>
        <p:spPr>
          <a:xfrm>
            <a:off x="3215680" y="3902040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3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27424" y="224914"/>
            <a:ext cx="10945173" cy="401887"/>
          </a:xfrm>
          <a:prstGeom prst="rect">
            <a:avLst/>
          </a:prstGeom>
          <a:noFill/>
        </p:spPr>
        <p:txBody>
          <a:bodyPr wrap="square" lIns="72000" tIns="72000" rIns="72000" bIns="72000" rtlCol="0" anchor="b">
            <a:spAutoFit/>
          </a:bodyPr>
          <a:lstStyle/>
          <a:p>
            <a:pPr marL="0" indent="0" algn="l" defTabSz="914400" rtl="0" eaLnBrk="1" latinLnBrk="0" hangingPunct="1">
              <a:lnSpc>
                <a:spcPts val="2000"/>
              </a:lnSpc>
              <a:spcBef>
                <a:spcPct val="0"/>
              </a:spcBef>
              <a:buClr>
                <a:schemeClr val="bg2"/>
              </a:buClr>
              <a:buFont typeface="Arial" pitchFamily="34" charset="0"/>
              <a:buNone/>
            </a:pPr>
            <a:r>
              <a:rPr lang="fr-FR" sz="1800" b="1" kern="1200" cap="none" baseline="0" smtClean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rPr>
              <a:t>Sommaire</a:t>
            </a:r>
            <a:endParaRPr lang="fr-FR" sz="1800" b="1" kern="1200" cap="none" baseline="0" dirty="0" smtClean="0">
              <a:solidFill>
                <a:schemeClr val="tx1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38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3 parties -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215680" y="2736216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208235" y="6453336"/>
            <a:ext cx="600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Formation Git</a:t>
            </a:r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184565" y="6453336"/>
            <a:ext cx="384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48FA9C8-8F57-451E-BDAE-8472C7D6067C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3392" y="6453336"/>
            <a:ext cx="144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27 janvier 2020</a:t>
            </a:r>
            <a:endParaRPr lang="fr-FR"/>
          </a:p>
        </p:txBody>
      </p:sp>
      <p:sp>
        <p:nvSpPr>
          <p:cNvPr id="20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2159563" y="3312328"/>
            <a:ext cx="8928992" cy="432000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21" name="Espace réservé du texte 8"/>
          <p:cNvSpPr>
            <a:spLocks noGrp="1"/>
          </p:cNvSpPr>
          <p:nvPr>
            <p:ph type="body" sz="quarter" idx="16" hasCustomPrompt="1"/>
          </p:nvPr>
        </p:nvSpPr>
        <p:spPr>
          <a:xfrm>
            <a:off x="3215680" y="3888392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3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27424" y="224914"/>
            <a:ext cx="10945173" cy="401887"/>
          </a:xfrm>
          <a:prstGeom prst="rect">
            <a:avLst/>
          </a:prstGeom>
          <a:noFill/>
        </p:spPr>
        <p:txBody>
          <a:bodyPr wrap="square" lIns="72000" tIns="72000" rIns="72000" bIns="72000" rtlCol="0" anchor="b">
            <a:spAutoFit/>
          </a:bodyPr>
          <a:lstStyle/>
          <a:p>
            <a:pPr marL="0" indent="0" algn="l" defTabSz="914400" rtl="0" eaLnBrk="1" latinLnBrk="0" hangingPunct="1">
              <a:lnSpc>
                <a:spcPts val="2000"/>
              </a:lnSpc>
              <a:spcBef>
                <a:spcPct val="0"/>
              </a:spcBef>
              <a:buClr>
                <a:schemeClr val="bg2"/>
              </a:buClr>
              <a:buFont typeface="Arial" pitchFamily="34" charset="0"/>
              <a:buNone/>
            </a:pPr>
            <a:r>
              <a:rPr lang="fr-FR" sz="1800" b="1" kern="1200" cap="none" baseline="0" smtClean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rPr>
              <a:t>Sommaire</a:t>
            </a:r>
            <a:endParaRPr lang="fr-FR" sz="1800" b="1" kern="1200" cap="none" baseline="0" dirty="0" smtClean="0">
              <a:solidFill>
                <a:schemeClr val="tx1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926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3 parties -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215680" y="2736216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208235" y="6453336"/>
            <a:ext cx="600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Formation Git</a:t>
            </a:r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184565" y="6453336"/>
            <a:ext cx="384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48FA9C8-8F57-451E-BDAE-8472C7D6067C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3392" y="6453336"/>
            <a:ext cx="144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27 janvier 2020</a:t>
            </a:r>
            <a:endParaRPr lang="fr-FR"/>
          </a:p>
        </p:txBody>
      </p:sp>
      <p:sp>
        <p:nvSpPr>
          <p:cNvPr id="20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3215680" y="3312328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21" name="Espace réservé du texte 8"/>
          <p:cNvSpPr>
            <a:spLocks noGrp="1"/>
          </p:cNvSpPr>
          <p:nvPr>
            <p:ph type="body" sz="quarter" idx="16" hasCustomPrompt="1"/>
          </p:nvPr>
        </p:nvSpPr>
        <p:spPr>
          <a:xfrm>
            <a:off x="2159563" y="3888392"/>
            <a:ext cx="8928992" cy="432000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3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27424" y="224914"/>
            <a:ext cx="10945173" cy="401887"/>
          </a:xfrm>
          <a:prstGeom prst="rect">
            <a:avLst/>
          </a:prstGeom>
          <a:noFill/>
        </p:spPr>
        <p:txBody>
          <a:bodyPr wrap="square" lIns="72000" tIns="72000" rIns="72000" bIns="72000" rtlCol="0" anchor="b">
            <a:spAutoFit/>
          </a:bodyPr>
          <a:lstStyle/>
          <a:p>
            <a:pPr marL="0" indent="0" algn="l" defTabSz="914400" rtl="0" eaLnBrk="1" latinLnBrk="0" hangingPunct="1">
              <a:lnSpc>
                <a:spcPts val="2000"/>
              </a:lnSpc>
              <a:spcBef>
                <a:spcPct val="0"/>
              </a:spcBef>
              <a:buClr>
                <a:schemeClr val="bg2"/>
              </a:buClr>
              <a:buFont typeface="Arial" pitchFamily="34" charset="0"/>
              <a:buNone/>
            </a:pPr>
            <a:r>
              <a:rPr lang="fr-FR" sz="1800" b="1" kern="1200" cap="none" baseline="0" smtClean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rPr>
              <a:t>Sommaire</a:t>
            </a:r>
            <a:endParaRPr lang="fr-FR" sz="1800" b="1" kern="1200" cap="none" baseline="0" dirty="0" smtClean="0">
              <a:solidFill>
                <a:schemeClr val="tx1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527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4 parties -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2159563" y="2448184"/>
            <a:ext cx="8928992" cy="432000"/>
          </a:xfrm>
          <a:prstGeom prst="rect">
            <a:avLst/>
          </a:prstGeom>
          <a:solidFill>
            <a:srgbClr val="8E1B1C"/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208235" y="6453336"/>
            <a:ext cx="600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Formation Git</a:t>
            </a:r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184565" y="6453336"/>
            <a:ext cx="384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48FA9C8-8F57-451E-BDAE-8472C7D6067C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3392" y="6453336"/>
            <a:ext cx="144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27 janvier 2020</a:t>
            </a:r>
            <a:endParaRPr lang="fr-FR"/>
          </a:p>
        </p:txBody>
      </p:sp>
      <p:sp>
        <p:nvSpPr>
          <p:cNvPr id="20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3215680" y="3024296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21" name="Espace réservé du texte 8"/>
          <p:cNvSpPr>
            <a:spLocks noGrp="1"/>
          </p:cNvSpPr>
          <p:nvPr>
            <p:ph type="body" sz="quarter" idx="16" hasCustomPrompt="1"/>
          </p:nvPr>
        </p:nvSpPr>
        <p:spPr>
          <a:xfrm>
            <a:off x="3215680" y="3600360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3</a:t>
            </a:r>
            <a:endParaRPr lang="fr-FR" dirty="0"/>
          </a:p>
        </p:txBody>
      </p:sp>
      <p:sp>
        <p:nvSpPr>
          <p:cNvPr id="22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3215680" y="4176424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4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27424" y="224914"/>
            <a:ext cx="10945173" cy="401887"/>
          </a:xfrm>
          <a:prstGeom prst="rect">
            <a:avLst/>
          </a:prstGeom>
          <a:noFill/>
        </p:spPr>
        <p:txBody>
          <a:bodyPr wrap="square" lIns="72000" tIns="72000" rIns="72000" bIns="72000" rtlCol="0" anchor="b">
            <a:spAutoFit/>
          </a:bodyPr>
          <a:lstStyle/>
          <a:p>
            <a:pPr marL="0" indent="0" algn="l" defTabSz="914400" rtl="0" eaLnBrk="1" latinLnBrk="0" hangingPunct="1">
              <a:lnSpc>
                <a:spcPts val="2000"/>
              </a:lnSpc>
              <a:spcBef>
                <a:spcPct val="0"/>
              </a:spcBef>
              <a:buClr>
                <a:schemeClr val="bg2"/>
              </a:buClr>
              <a:buFont typeface="Arial" pitchFamily="34" charset="0"/>
              <a:buNone/>
            </a:pPr>
            <a:r>
              <a:rPr lang="fr-FR" sz="1800" b="1" kern="1200" cap="none" baseline="0" smtClean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rPr>
              <a:t>Sommaire</a:t>
            </a:r>
            <a:endParaRPr lang="fr-FR" sz="1800" b="1" kern="1200" cap="none" baseline="0" dirty="0" smtClean="0">
              <a:solidFill>
                <a:schemeClr val="tx1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7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4 parties -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215680" y="2232160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208235" y="6453336"/>
            <a:ext cx="600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Formation Git</a:t>
            </a:r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184565" y="6453336"/>
            <a:ext cx="384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48FA9C8-8F57-451E-BDAE-8472C7D6067C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3392" y="6453336"/>
            <a:ext cx="144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27 janvier 2020</a:t>
            </a:r>
            <a:endParaRPr lang="fr-FR"/>
          </a:p>
        </p:txBody>
      </p:sp>
      <p:sp>
        <p:nvSpPr>
          <p:cNvPr id="20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2159563" y="2808272"/>
            <a:ext cx="8928992" cy="432000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21" name="Espace réservé du texte 8"/>
          <p:cNvSpPr>
            <a:spLocks noGrp="1"/>
          </p:cNvSpPr>
          <p:nvPr>
            <p:ph type="body" sz="quarter" idx="16" hasCustomPrompt="1"/>
          </p:nvPr>
        </p:nvSpPr>
        <p:spPr>
          <a:xfrm>
            <a:off x="3215680" y="3384336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3</a:t>
            </a:r>
            <a:endParaRPr lang="fr-FR" dirty="0"/>
          </a:p>
        </p:txBody>
      </p:sp>
      <p:sp>
        <p:nvSpPr>
          <p:cNvPr id="22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3215680" y="3960400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4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27424" y="224914"/>
            <a:ext cx="10945173" cy="401887"/>
          </a:xfrm>
          <a:prstGeom prst="rect">
            <a:avLst/>
          </a:prstGeom>
          <a:noFill/>
        </p:spPr>
        <p:txBody>
          <a:bodyPr wrap="square" lIns="72000" tIns="72000" rIns="72000" bIns="72000" rtlCol="0" anchor="b">
            <a:spAutoFit/>
          </a:bodyPr>
          <a:lstStyle/>
          <a:p>
            <a:pPr marL="0" indent="0" algn="l" defTabSz="914400" rtl="0" eaLnBrk="1" latinLnBrk="0" hangingPunct="1">
              <a:lnSpc>
                <a:spcPts val="2000"/>
              </a:lnSpc>
              <a:spcBef>
                <a:spcPct val="0"/>
              </a:spcBef>
              <a:buClr>
                <a:schemeClr val="bg2"/>
              </a:buClr>
              <a:buFont typeface="Arial" pitchFamily="34" charset="0"/>
              <a:buNone/>
            </a:pPr>
            <a:r>
              <a:rPr lang="fr-FR" sz="1800" b="1" kern="1200" cap="none" baseline="0" smtClean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rPr>
              <a:t>Sommaire</a:t>
            </a:r>
            <a:endParaRPr lang="fr-FR" sz="1800" b="1" kern="1200" cap="none" baseline="0" dirty="0" smtClean="0">
              <a:solidFill>
                <a:schemeClr val="tx1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17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4 parties -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215680" y="2232160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208235" y="6453336"/>
            <a:ext cx="600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Formation Git</a:t>
            </a:r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184565" y="6453336"/>
            <a:ext cx="384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48FA9C8-8F57-451E-BDAE-8472C7D6067C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3392" y="6453336"/>
            <a:ext cx="144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27 janvier 2020</a:t>
            </a:r>
            <a:endParaRPr lang="fr-FR"/>
          </a:p>
        </p:txBody>
      </p:sp>
      <p:sp>
        <p:nvSpPr>
          <p:cNvPr id="20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3215680" y="2808272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21" name="Espace réservé du texte 8"/>
          <p:cNvSpPr>
            <a:spLocks noGrp="1"/>
          </p:cNvSpPr>
          <p:nvPr>
            <p:ph type="body" sz="quarter" idx="16" hasCustomPrompt="1"/>
          </p:nvPr>
        </p:nvSpPr>
        <p:spPr>
          <a:xfrm>
            <a:off x="2159563" y="3384336"/>
            <a:ext cx="8928992" cy="432000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3</a:t>
            </a:r>
            <a:endParaRPr lang="fr-FR" dirty="0"/>
          </a:p>
        </p:txBody>
      </p:sp>
      <p:sp>
        <p:nvSpPr>
          <p:cNvPr id="22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3215680" y="3960400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4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27424" y="224914"/>
            <a:ext cx="10945173" cy="401887"/>
          </a:xfrm>
          <a:prstGeom prst="rect">
            <a:avLst/>
          </a:prstGeom>
          <a:noFill/>
        </p:spPr>
        <p:txBody>
          <a:bodyPr wrap="square" lIns="72000" tIns="72000" rIns="72000" bIns="72000" rtlCol="0" anchor="b">
            <a:spAutoFit/>
          </a:bodyPr>
          <a:lstStyle/>
          <a:p>
            <a:pPr marL="0" indent="0" algn="l" defTabSz="914400" rtl="0" eaLnBrk="1" latinLnBrk="0" hangingPunct="1">
              <a:lnSpc>
                <a:spcPts val="2000"/>
              </a:lnSpc>
              <a:spcBef>
                <a:spcPct val="0"/>
              </a:spcBef>
              <a:buClr>
                <a:schemeClr val="bg2"/>
              </a:buClr>
              <a:buFont typeface="Arial" pitchFamily="34" charset="0"/>
              <a:buNone/>
            </a:pPr>
            <a:r>
              <a:rPr lang="fr-FR" sz="1800" b="1" kern="1200" cap="none" baseline="0" smtClean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rPr>
              <a:t>Sommaire</a:t>
            </a:r>
            <a:endParaRPr lang="fr-FR" sz="1800" b="1" kern="1200" cap="none" baseline="0" dirty="0" smtClean="0">
              <a:solidFill>
                <a:schemeClr val="tx1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95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4 parties -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215680" y="2232160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208235" y="6453336"/>
            <a:ext cx="600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Formation Git</a:t>
            </a:r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184565" y="6453336"/>
            <a:ext cx="384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48FA9C8-8F57-451E-BDAE-8472C7D6067C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3392" y="6453336"/>
            <a:ext cx="144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27 janvier 2020</a:t>
            </a:r>
            <a:endParaRPr lang="fr-FR"/>
          </a:p>
        </p:txBody>
      </p:sp>
      <p:sp>
        <p:nvSpPr>
          <p:cNvPr id="20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3215680" y="2808272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21" name="Espace réservé du texte 8"/>
          <p:cNvSpPr>
            <a:spLocks noGrp="1"/>
          </p:cNvSpPr>
          <p:nvPr>
            <p:ph type="body" sz="quarter" idx="16" hasCustomPrompt="1"/>
          </p:nvPr>
        </p:nvSpPr>
        <p:spPr>
          <a:xfrm>
            <a:off x="3215680" y="3384336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3</a:t>
            </a:r>
            <a:endParaRPr lang="fr-FR" dirty="0"/>
          </a:p>
        </p:txBody>
      </p:sp>
      <p:sp>
        <p:nvSpPr>
          <p:cNvPr id="22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2159563" y="3960400"/>
            <a:ext cx="8928992" cy="432000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4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27424" y="224914"/>
            <a:ext cx="10945173" cy="401887"/>
          </a:xfrm>
          <a:prstGeom prst="rect">
            <a:avLst/>
          </a:prstGeom>
          <a:noFill/>
        </p:spPr>
        <p:txBody>
          <a:bodyPr wrap="square" lIns="72000" tIns="72000" rIns="72000" bIns="72000" rtlCol="0" anchor="b">
            <a:spAutoFit/>
          </a:bodyPr>
          <a:lstStyle/>
          <a:p>
            <a:pPr marL="0" indent="0" algn="l" defTabSz="914400" rtl="0" eaLnBrk="1" latinLnBrk="0" hangingPunct="1">
              <a:lnSpc>
                <a:spcPts val="2000"/>
              </a:lnSpc>
              <a:spcBef>
                <a:spcPct val="0"/>
              </a:spcBef>
              <a:buClr>
                <a:schemeClr val="bg2"/>
              </a:buClr>
              <a:buFont typeface="Arial" pitchFamily="34" charset="0"/>
              <a:buNone/>
            </a:pPr>
            <a:r>
              <a:rPr lang="fr-FR" sz="1800" b="1" kern="1200" cap="none" baseline="0" smtClean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rPr>
              <a:t>Sommaire</a:t>
            </a:r>
            <a:endParaRPr lang="fr-FR" sz="1800" b="1" kern="1200" cap="none" baseline="0" dirty="0" smtClean="0">
              <a:solidFill>
                <a:schemeClr val="tx1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82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5 parties -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2159563" y="2160152"/>
            <a:ext cx="8928992" cy="432000"/>
          </a:xfrm>
          <a:prstGeom prst="rect">
            <a:avLst/>
          </a:prstGeom>
          <a:solidFill>
            <a:srgbClr val="8E1B1C"/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208235" y="6453336"/>
            <a:ext cx="600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Formation Git</a:t>
            </a:r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184565" y="6453336"/>
            <a:ext cx="384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48FA9C8-8F57-451E-BDAE-8472C7D6067C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3392" y="6453336"/>
            <a:ext cx="144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27 janvier 2020</a:t>
            </a:r>
            <a:endParaRPr lang="fr-FR"/>
          </a:p>
        </p:txBody>
      </p:sp>
      <p:sp>
        <p:nvSpPr>
          <p:cNvPr id="20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3215680" y="2736264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21" name="Espace réservé du texte 8"/>
          <p:cNvSpPr>
            <a:spLocks noGrp="1"/>
          </p:cNvSpPr>
          <p:nvPr>
            <p:ph type="body" sz="quarter" idx="16" hasCustomPrompt="1"/>
          </p:nvPr>
        </p:nvSpPr>
        <p:spPr>
          <a:xfrm>
            <a:off x="3215680" y="3312328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3</a:t>
            </a:r>
            <a:endParaRPr lang="fr-FR" dirty="0"/>
          </a:p>
        </p:txBody>
      </p:sp>
      <p:sp>
        <p:nvSpPr>
          <p:cNvPr id="22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3215680" y="3888392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4</a:t>
            </a:r>
            <a:endParaRPr lang="fr-FR" dirty="0"/>
          </a:p>
        </p:txBody>
      </p:sp>
      <p:sp>
        <p:nvSpPr>
          <p:cNvPr id="23" name="Espace réservé du texte 8"/>
          <p:cNvSpPr>
            <a:spLocks noGrp="1"/>
          </p:cNvSpPr>
          <p:nvPr>
            <p:ph type="body" sz="quarter" idx="18" hasCustomPrompt="1"/>
          </p:nvPr>
        </p:nvSpPr>
        <p:spPr>
          <a:xfrm>
            <a:off x="3215680" y="4464456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5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27424" y="224914"/>
            <a:ext cx="10945173" cy="401887"/>
          </a:xfrm>
          <a:prstGeom prst="rect">
            <a:avLst/>
          </a:prstGeom>
          <a:noFill/>
        </p:spPr>
        <p:txBody>
          <a:bodyPr wrap="square" lIns="72000" tIns="72000" rIns="72000" bIns="72000" rtlCol="0" anchor="b">
            <a:spAutoFit/>
          </a:bodyPr>
          <a:lstStyle/>
          <a:p>
            <a:pPr marL="0" indent="0" algn="l" defTabSz="914400" rtl="0" eaLnBrk="1" latinLnBrk="0" hangingPunct="1">
              <a:lnSpc>
                <a:spcPts val="2000"/>
              </a:lnSpc>
              <a:spcBef>
                <a:spcPct val="0"/>
              </a:spcBef>
              <a:buClr>
                <a:schemeClr val="bg2"/>
              </a:buClr>
              <a:buFont typeface="Arial" pitchFamily="34" charset="0"/>
              <a:buNone/>
            </a:pPr>
            <a:r>
              <a:rPr lang="fr-FR" sz="1800" b="1" kern="1200" cap="none" baseline="0" smtClean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rPr>
              <a:t>Sommaire</a:t>
            </a:r>
            <a:endParaRPr lang="fr-FR" sz="1800" b="1" kern="1200" cap="none" baseline="0" dirty="0" smtClean="0">
              <a:solidFill>
                <a:schemeClr val="tx1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784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5 parties -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215680" y="2160152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208235" y="6453336"/>
            <a:ext cx="600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Formation Git</a:t>
            </a:r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184565" y="6453336"/>
            <a:ext cx="384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48FA9C8-8F57-451E-BDAE-8472C7D6067C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3392" y="6453336"/>
            <a:ext cx="144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27 janvier 2020</a:t>
            </a:r>
            <a:endParaRPr lang="fr-FR"/>
          </a:p>
        </p:txBody>
      </p:sp>
      <p:sp>
        <p:nvSpPr>
          <p:cNvPr id="20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2159563" y="2736264"/>
            <a:ext cx="8928992" cy="432000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21" name="Espace réservé du texte 8"/>
          <p:cNvSpPr>
            <a:spLocks noGrp="1"/>
          </p:cNvSpPr>
          <p:nvPr>
            <p:ph type="body" sz="quarter" idx="16" hasCustomPrompt="1"/>
          </p:nvPr>
        </p:nvSpPr>
        <p:spPr>
          <a:xfrm>
            <a:off x="3215680" y="3312328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3</a:t>
            </a:r>
            <a:endParaRPr lang="fr-FR" dirty="0"/>
          </a:p>
        </p:txBody>
      </p:sp>
      <p:sp>
        <p:nvSpPr>
          <p:cNvPr id="22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3215680" y="3888392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4</a:t>
            </a:r>
            <a:endParaRPr lang="fr-FR" dirty="0"/>
          </a:p>
        </p:txBody>
      </p:sp>
      <p:sp>
        <p:nvSpPr>
          <p:cNvPr id="23" name="Espace réservé du texte 8"/>
          <p:cNvSpPr>
            <a:spLocks noGrp="1"/>
          </p:cNvSpPr>
          <p:nvPr>
            <p:ph type="body" sz="quarter" idx="18" hasCustomPrompt="1"/>
          </p:nvPr>
        </p:nvSpPr>
        <p:spPr>
          <a:xfrm>
            <a:off x="3215680" y="4464456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5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27424" y="224914"/>
            <a:ext cx="10945173" cy="401887"/>
          </a:xfrm>
          <a:prstGeom prst="rect">
            <a:avLst/>
          </a:prstGeom>
          <a:noFill/>
        </p:spPr>
        <p:txBody>
          <a:bodyPr wrap="square" lIns="72000" tIns="72000" rIns="72000" bIns="72000" rtlCol="0" anchor="b">
            <a:spAutoFit/>
          </a:bodyPr>
          <a:lstStyle/>
          <a:p>
            <a:pPr marL="0" indent="0" algn="l" defTabSz="914400" rtl="0" eaLnBrk="1" latinLnBrk="0" hangingPunct="1">
              <a:lnSpc>
                <a:spcPts val="2000"/>
              </a:lnSpc>
              <a:spcBef>
                <a:spcPct val="0"/>
              </a:spcBef>
              <a:buClr>
                <a:schemeClr val="bg2"/>
              </a:buClr>
              <a:buFont typeface="Arial" pitchFamily="34" charset="0"/>
              <a:buNone/>
            </a:pPr>
            <a:r>
              <a:rPr lang="fr-FR" sz="1800" b="1" kern="1200" cap="none" baseline="0" smtClean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rPr>
              <a:t>Sommaire</a:t>
            </a:r>
            <a:endParaRPr lang="fr-FR" sz="1800" b="1" kern="1200" cap="none" baseline="0" dirty="0" smtClean="0">
              <a:solidFill>
                <a:schemeClr val="tx1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020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5 parties -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215680" y="2160152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208235" y="6453336"/>
            <a:ext cx="600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Formation Git</a:t>
            </a:r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184565" y="6453336"/>
            <a:ext cx="384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48FA9C8-8F57-451E-BDAE-8472C7D6067C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3392" y="6453336"/>
            <a:ext cx="144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27 janvier 2020</a:t>
            </a:r>
            <a:endParaRPr lang="fr-FR"/>
          </a:p>
        </p:txBody>
      </p:sp>
      <p:sp>
        <p:nvSpPr>
          <p:cNvPr id="20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3215680" y="2736264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21" name="Espace réservé du texte 8"/>
          <p:cNvSpPr>
            <a:spLocks noGrp="1"/>
          </p:cNvSpPr>
          <p:nvPr>
            <p:ph type="body" sz="quarter" idx="16" hasCustomPrompt="1"/>
          </p:nvPr>
        </p:nvSpPr>
        <p:spPr>
          <a:xfrm>
            <a:off x="2159563" y="3312328"/>
            <a:ext cx="8928992" cy="432000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3</a:t>
            </a:r>
            <a:endParaRPr lang="fr-FR" dirty="0"/>
          </a:p>
        </p:txBody>
      </p:sp>
      <p:sp>
        <p:nvSpPr>
          <p:cNvPr id="22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3215680" y="3888392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4</a:t>
            </a:r>
            <a:endParaRPr lang="fr-FR" dirty="0"/>
          </a:p>
        </p:txBody>
      </p:sp>
      <p:sp>
        <p:nvSpPr>
          <p:cNvPr id="23" name="Espace réservé du texte 8"/>
          <p:cNvSpPr>
            <a:spLocks noGrp="1"/>
          </p:cNvSpPr>
          <p:nvPr>
            <p:ph type="body" sz="quarter" idx="18" hasCustomPrompt="1"/>
          </p:nvPr>
        </p:nvSpPr>
        <p:spPr>
          <a:xfrm>
            <a:off x="3215680" y="4464456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5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27424" y="224914"/>
            <a:ext cx="10945173" cy="401887"/>
          </a:xfrm>
          <a:prstGeom prst="rect">
            <a:avLst/>
          </a:prstGeom>
          <a:noFill/>
        </p:spPr>
        <p:txBody>
          <a:bodyPr wrap="square" lIns="72000" tIns="72000" rIns="72000" bIns="72000" rtlCol="0" anchor="b">
            <a:spAutoFit/>
          </a:bodyPr>
          <a:lstStyle/>
          <a:p>
            <a:pPr marL="0" indent="0" algn="l" defTabSz="914400" rtl="0" eaLnBrk="1" latinLnBrk="0" hangingPunct="1">
              <a:lnSpc>
                <a:spcPts val="2000"/>
              </a:lnSpc>
              <a:spcBef>
                <a:spcPct val="0"/>
              </a:spcBef>
              <a:buClr>
                <a:schemeClr val="bg2"/>
              </a:buClr>
              <a:buFont typeface="Arial" pitchFamily="34" charset="0"/>
              <a:buNone/>
            </a:pPr>
            <a:r>
              <a:rPr lang="fr-FR" sz="1800" b="1" kern="1200" cap="none" baseline="0" smtClean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rPr>
              <a:t>Sommaire</a:t>
            </a:r>
            <a:endParaRPr lang="fr-FR" sz="1800" b="1" kern="1200" cap="none" baseline="0" dirty="0" smtClean="0">
              <a:solidFill>
                <a:schemeClr val="tx1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4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zones - conclusion en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23392" y="0"/>
            <a:ext cx="10945216" cy="576000"/>
          </a:xfrm>
        </p:spPr>
        <p:txBody>
          <a:bodyPr/>
          <a:lstStyle/>
          <a:p>
            <a:r>
              <a:rPr lang="fr-FR" dirty="0" smtClean="0"/>
              <a:t>Titre descriptif, best 1 ligne / max 2 lignes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Formation Git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8FA9C8-8F57-451E-BDAE-8472C7D6067C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 smtClean="0"/>
              <a:t>27 janvier 2020</a:t>
            </a:r>
            <a:endParaRPr lang="fr-FR"/>
          </a:p>
        </p:txBody>
      </p:sp>
      <p:sp>
        <p:nvSpPr>
          <p:cNvPr id="12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3392" y="5733256"/>
            <a:ext cx="10944192" cy="330072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</a:ln>
        </p:spPr>
        <p:txBody>
          <a:bodyPr wrap="square" lIns="108000" tIns="72000" rIns="108000" bIns="72000" anchor="b">
            <a:spAutoFit/>
          </a:bodyPr>
          <a:lstStyle>
            <a:lvl1pPr marL="0" indent="0" algn="ctr">
              <a:spcBef>
                <a:spcPts val="0"/>
              </a:spcBef>
              <a:buSzPct val="100000"/>
              <a:buFont typeface="Arial" pitchFamily="34" charset="0"/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Conclusion sur 1 ligne</a:t>
            </a:r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0" hasCustomPrompt="1"/>
          </p:nvPr>
        </p:nvSpPr>
        <p:spPr>
          <a:xfrm>
            <a:off x="623392" y="6238023"/>
            <a:ext cx="10944000" cy="12240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720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E1B1C"/>
              </a:buClr>
              <a:buSzPct val="125000"/>
              <a:buFont typeface="Arial" pitchFamily="34" charset="0"/>
              <a:buNone/>
              <a:tabLst/>
              <a:defRPr sz="800" i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marR="0" lvl="0" indent="0" algn="l" defTabSz="720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E1B1C"/>
              </a:buClr>
              <a:buSzPct val="125000"/>
              <a:buFont typeface="Arial" pitchFamily="34" charset="0"/>
              <a:buNone/>
              <a:tabLst/>
              <a:defRPr/>
            </a:pPr>
            <a:r>
              <a:rPr lang="fr-FR" dirty="0" smtClean="0"/>
              <a:t>Source ou note ou légende : si besoin marquer « Source : » ou « Note : » / Une seule ligne, désactiver les liens hypertextes / Ne pas mettre la légende en italique</a:t>
            </a:r>
          </a:p>
        </p:txBody>
      </p:sp>
      <p:sp>
        <p:nvSpPr>
          <p:cNvPr id="14" name="Espace réservé du contenu 5"/>
          <p:cNvSpPr>
            <a:spLocks noGrp="1"/>
          </p:cNvSpPr>
          <p:nvPr>
            <p:ph sz="quarter" idx="23"/>
          </p:nvPr>
        </p:nvSpPr>
        <p:spPr>
          <a:xfrm>
            <a:off x="623392" y="980728"/>
            <a:ext cx="5280000" cy="453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None/>
              <a:defRPr baseline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defRPr>
            </a:lvl1pPr>
            <a:lvl2pPr marL="126000" indent="-126000">
              <a:spcBef>
                <a:spcPts val="600"/>
              </a:spcBef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252000" indent="-126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200" baseline="0">
                <a:solidFill>
                  <a:schemeClr val="tx2">
                    <a:lumMod val="50000"/>
                  </a:schemeClr>
                </a:solidFill>
              </a:defRPr>
            </a:lvl3pPr>
            <a:lvl4pPr marL="252000" indent="-126000">
              <a:spcBef>
                <a:spcPts val="100"/>
              </a:spcBef>
              <a:buClr>
                <a:schemeClr val="bg2"/>
              </a:buClr>
              <a:buFont typeface="Arial" panose="020B0604020202020204" pitchFamily="34" charset="0"/>
              <a:buChar char="›"/>
              <a:defRPr sz="1000" baseline="0">
                <a:solidFill>
                  <a:schemeClr val="tx2">
                    <a:lumMod val="50000"/>
                  </a:schemeClr>
                </a:solidFill>
              </a:defRPr>
            </a:lvl4pPr>
            <a:lvl5pPr marL="378000" marR="0" indent="-126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›"/>
              <a:tabLst/>
              <a:defRPr sz="1000" baseline="0">
                <a:solidFill>
                  <a:schemeClr val="tx2">
                    <a:lumMod val="50000"/>
                  </a:schemeClr>
                </a:solidFill>
              </a:defRPr>
            </a:lvl5pPr>
            <a:lvl6pPr marL="378000" marR="0" indent="-126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›"/>
              <a:tabLst/>
              <a:defRPr sz="1000">
                <a:solidFill>
                  <a:schemeClr val="tx2">
                    <a:lumMod val="50000"/>
                  </a:schemeClr>
                </a:solidFill>
              </a:defRPr>
            </a:lvl6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17" name="Espace réservé du contenu 5"/>
          <p:cNvSpPr>
            <a:spLocks noGrp="1"/>
          </p:cNvSpPr>
          <p:nvPr>
            <p:ph sz="quarter" idx="24"/>
          </p:nvPr>
        </p:nvSpPr>
        <p:spPr>
          <a:xfrm>
            <a:off x="6288608" y="980728"/>
            <a:ext cx="5280000" cy="453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None/>
              <a:defRPr baseline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defRPr>
            </a:lvl1pPr>
            <a:lvl2pPr marL="126000" indent="-126000">
              <a:spcBef>
                <a:spcPts val="600"/>
              </a:spcBef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252000" indent="-126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200" baseline="0">
                <a:solidFill>
                  <a:schemeClr val="tx2">
                    <a:lumMod val="50000"/>
                  </a:schemeClr>
                </a:solidFill>
              </a:defRPr>
            </a:lvl3pPr>
            <a:lvl4pPr marL="252000" indent="-126000">
              <a:spcBef>
                <a:spcPts val="100"/>
              </a:spcBef>
              <a:buClr>
                <a:schemeClr val="bg2"/>
              </a:buClr>
              <a:buFont typeface="Arial" panose="020B0604020202020204" pitchFamily="34" charset="0"/>
              <a:buChar char="›"/>
              <a:defRPr sz="1000" baseline="0">
                <a:solidFill>
                  <a:schemeClr val="tx2">
                    <a:lumMod val="50000"/>
                  </a:schemeClr>
                </a:solidFill>
              </a:defRPr>
            </a:lvl4pPr>
            <a:lvl5pPr marL="378000" marR="0" indent="-126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›"/>
              <a:tabLst/>
              <a:defRPr sz="1000" baseline="0">
                <a:solidFill>
                  <a:schemeClr val="tx2">
                    <a:lumMod val="50000"/>
                  </a:schemeClr>
                </a:solidFill>
              </a:defRPr>
            </a:lvl5pPr>
            <a:lvl6pPr marL="378000" marR="0" indent="-126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›"/>
              <a:tabLst/>
              <a:defRPr sz="1000">
                <a:solidFill>
                  <a:schemeClr val="tx2">
                    <a:lumMod val="50000"/>
                  </a:schemeClr>
                </a:solidFill>
              </a:defRPr>
            </a:lvl6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3911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5 parties -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215680" y="2160152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208235" y="6453336"/>
            <a:ext cx="600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Formation Git</a:t>
            </a:r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184565" y="6453336"/>
            <a:ext cx="384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48FA9C8-8F57-451E-BDAE-8472C7D6067C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3392" y="6453336"/>
            <a:ext cx="144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27 janvier 2020</a:t>
            </a:r>
            <a:endParaRPr lang="fr-FR"/>
          </a:p>
        </p:txBody>
      </p:sp>
      <p:sp>
        <p:nvSpPr>
          <p:cNvPr id="20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3215680" y="2736264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21" name="Espace réservé du texte 8"/>
          <p:cNvSpPr>
            <a:spLocks noGrp="1"/>
          </p:cNvSpPr>
          <p:nvPr>
            <p:ph type="body" sz="quarter" idx="16" hasCustomPrompt="1"/>
          </p:nvPr>
        </p:nvSpPr>
        <p:spPr>
          <a:xfrm>
            <a:off x="3215680" y="3312328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3</a:t>
            </a:r>
            <a:endParaRPr lang="fr-FR" dirty="0"/>
          </a:p>
        </p:txBody>
      </p:sp>
      <p:sp>
        <p:nvSpPr>
          <p:cNvPr id="22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2159563" y="3888392"/>
            <a:ext cx="8928992" cy="432000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4</a:t>
            </a:r>
            <a:endParaRPr lang="fr-FR" dirty="0"/>
          </a:p>
        </p:txBody>
      </p:sp>
      <p:sp>
        <p:nvSpPr>
          <p:cNvPr id="23" name="Espace réservé du texte 8"/>
          <p:cNvSpPr>
            <a:spLocks noGrp="1"/>
          </p:cNvSpPr>
          <p:nvPr>
            <p:ph type="body" sz="quarter" idx="18" hasCustomPrompt="1"/>
          </p:nvPr>
        </p:nvSpPr>
        <p:spPr>
          <a:xfrm>
            <a:off x="3215680" y="4464456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5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27424" y="224914"/>
            <a:ext cx="10945173" cy="401887"/>
          </a:xfrm>
          <a:prstGeom prst="rect">
            <a:avLst/>
          </a:prstGeom>
          <a:noFill/>
        </p:spPr>
        <p:txBody>
          <a:bodyPr wrap="square" lIns="72000" tIns="72000" rIns="72000" bIns="72000" rtlCol="0" anchor="b">
            <a:spAutoFit/>
          </a:bodyPr>
          <a:lstStyle/>
          <a:p>
            <a:pPr marL="0" indent="0" algn="l" defTabSz="914400" rtl="0" eaLnBrk="1" latinLnBrk="0" hangingPunct="1">
              <a:lnSpc>
                <a:spcPts val="2000"/>
              </a:lnSpc>
              <a:spcBef>
                <a:spcPct val="0"/>
              </a:spcBef>
              <a:buClr>
                <a:schemeClr val="bg2"/>
              </a:buClr>
              <a:buFont typeface="Arial" pitchFamily="34" charset="0"/>
              <a:buNone/>
            </a:pPr>
            <a:r>
              <a:rPr lang="fr-FR" sz="1800" b="1" kern="1200" cap="none" baseline="0" smtClean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rPr>
              <a:t>Sommaire</a:t>
            </a:r>
            <a:endParaRPr lang="fr-FR" sz="1800" b="1" kern="1200" cap="none" baseline="0" dirty="0" smtClean="0">
              <a:solidFill>
                <a:schemeClr val="tx1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252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5 parties -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215680" y="2160152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208235" y="6453336"/>
            <a:ext cx="600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Formation Git</a:t>
            </a:r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184565" y="6453336"/>
            <a:ext cx="384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48FA9C8-8F57-451E-BDAE-8472C7D6067C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3392" y="6453336"/>
            <a:ext cx="144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27 janvier 2020</a:t>
            </a:r>
            <a:endParaRPr lang="fr-FR"/>
          </a:p>
        </p:txBody>
      </p:sp>
      <p:sp>
        <p:nvSpPr>
          <p:cNvPr id="20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3215680" y="2736264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21" name="Espace réservé du texte 8"/>
          <p:cNvSpPr>
            <a:spLocks noGrp="1"/>
          </p:cNvSpPr>
          <p:nvPr>
            <p:ph type="body" sz="quarter" idx="16" hasCustomPrompt="1"/>
          </p:nvPr>
        </p:nvSpPr>
        <p:spPr>
          <a:xfrm>
            <a:off x="3215680" y="3312328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3</a:t>
            </a:r>
            <a:endParaRPr lang="fr-FR" dirty="0"/>
          </a:p>
        </p:txBody>
      </p:sp>
      <p:sp>
        <p:nvSpPr>
          <p:cNvPr id="22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3215680" y="3888392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4</a:t>
            </a:r>
            <a:endParaRPr lang="fr-FR" dirty="0"/>
          </a:p>
        </p:txBody>
      </p:sp>
      <p:sp>
        <p:nvSpPr>
          <p:cNvPr id="23" name="Espace réservé du texte 8"/>
          <p:cNvSpPr>
            <a:spLocks noGrp="1"/>
          </p:cNvSpPr>
          <p:nvPr>
            <p:ph type="body" sz="quarter" idx="18" hasCustomPrompt="1"/>
          </p:nvPr>
        </p:nvSpPr>
        <p:spPr>
          <a:xfrm>
            <a:off x="2159563" y="4464456"/>
            <a:ext cx="8928992" cy="432000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5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27424" y="224914"/>
            <a:ext cx="10945173" cy="401887"/>
          </a:xfrm>
          <a:prstGeom prst="rect">
            <a:avLst/>
          </a:prstGeom>
          <a:noFill/>
        </p:spPr>
        <p:txBody>
          <a:bodyPr wrap="square" lIns="72000" tIns="72000" rIns="72000" bIns="72000" rtlCol="0" anchor="b">
            <a:spAutoFit/>
          </a:bodyPr>
          <a:lstStyle/>
          <a:p>
            <a:pPr marL="0" indent="0" algn="l" defTabSz="914400" rtl="0" eaLnBrk="1" latinLnBrk="0" hangingPunct="1">
              <a:lnSpc>
                <a:spcPts val="2000"/>
              </a:lnSpc>
              <a:spcBef>
                <a:spcPct val="0"/>
              </a:spcBef>
              <a:buClr>
                <a:schemeClr val="bg2"/>
              </a:buClr>
              <a:buFont typeface="Arial" pitchFamily="34" charset="0"/>
              <a:buNone/>
            </a:pPr>
            <a:r>
              <a:rPr lang="fr-FR" sz="1800" b="1" kern="1200" cap="none" baseline="0" smtClean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rPr>
              <a:t>Sommaire</a:t>
            </a:r>
            <a:endParaRPr lang="fr-FR" sz="1800" b="1" kern="1200" cap="none" baseline="0" dirty="0" smtClean="0">
              <a:solidFill>
                <a:schemeClr val="tx1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685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6 parties -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2159563" y="1889536"/>
            <a:ext cx="8928992" cy="432000"/>
          </a:xfrm>
          <a:prstGeom prst="rect">
            <a:avLst/>
          </a:prstGeom>
          <a:solidFill>
            <a:srgbClr val="8E1B1C"/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20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3215680" y="2465648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21" name="Espace réservé du texte 8"/>
          <p:cNvSpPr>
            <a:spLocks noGrp="1"/>
          </p:cNvSpPr>
          <p:nvPr>
            <p:ph type="body" sz="quarter" idx="16" hasCustomPrompt="1"/>
          </p:nvPr>
        </p:nvSpPr>
        <p:spPr>
          <a:xfrm>
            <a:off x="3215680" y="3041712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3</a:t>
            </a:r>
            <a:endParaRPr lang="fr-FR" dirty="0"/>
          </a:p>
        </p:txBody>
      </p:sp>
      <p:sp>
        <p:nvSpPr>
          <p:cNvPr id="22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3215680" y="3617776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4</a:t>
            </a:r>
            <a:endParaRPr lang="fr-FR" dirty="0"/>
          </a:p>
        </p:txBody>
      </p:sp>
      <p:sp>
        <p:nvSpPr>
          <p:cNvPr id="23" name="Espace réservé du texte 8"/>
          <p:cNvSpPr>
            <a:spLocks noGrp="1"/>
          </p:cNvSpPr>
          <p:nvPr>
            <p:ph type="body" sz="quarter" idx="18" hasCustomPrompt="1"/>
          </p:nvPr>
        </p:nvSpPr>
        <p:spPr>
          <a:xfrm>
            <a:off x="3215680" y="4193840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5</a:t>
            </a:r>
            <a:endParaRPr lang="fr-FR" dirty="0"/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19" hasCustomPrompt="1"/>
          </p:nvPr>
        </p:nvSpPr>
        <p:spPr>
          <a:xfrm>
            <a:off x="3215680" y="4769904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6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27424" y="224914"/>
            <a:ext cx="10945173" cy="401887"/>
          </a:xfrm>
          <a:prstGeom prst="rect">
            <a:avLst/>
          </a:prstGeom>
          <a:noFill/>
        </p:spPr>
        <p:txBody>
          <a:bodyPr wrap="square" lIns="72000" tIns="72000" rIns="72000" bIns="72000" rtlCol="0" anchor="b">
            <a:spAutoFit/>
          </a:bodyPr>
          <a:lstStyle/>
          <a:p>
            <a:pPr marL="0" indent="0" algn="l" defTabSz="914400" rtl="0" eaLnBrk="1" latinLnBrk="0" hangingPunct="1">
              <a:lnSpc>
                <a:spcPts val="2000"/>
              </a:lnSpc>
              <a:spcBef>
                <a:spcPct val="0"/>
              </a:spcBef>
              <a:buClr>
                <a:schemeClr val="bg2"/>
              </a:buClr>
              <a:buFont typeface="Arial" pitchFamily="34" charset="0"/>
              <a:buNone/>
            </a:pPr>
            <a:r>
              <a:rPr lang="fr-FR" sz="1800" b="1" kern="1200" cap="none" baseline="0" smtClean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rPr>
              <a:t>Sommaire</a:t>
            </a:r>
            <a:endParaRPr lang="fr-FR" sz="1800" b="1" kern="1200" cap="none" baseline="0" dirty="0" smtClean="0">
              <a:solidFill>
                <a:schemeClr val="tx1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550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6 parties -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215680" y="1889536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208235" y="6453336"/>
            <a:ext cx="600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Formation Git</a:t>
            </a:r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184565" y="6453336"/>
            <a:ext cx="384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48FA9C8-8F57-451E-BDAE-8472C7D6067C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3392" y="6453336"/>
            <a:ext cx="144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27 janvier 2020</a:t>
            </a:r>
            <a:endParaRPr lang="fr-FR"/>
          </a:p>
        </p:txBody>
      </p:sp>
      <p:sp>
        <p:nvSpPr>
          <p:cNvPr id="20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2159563" y="2465648"/>
            <a:ext cx="8928992" cy="432000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21" name="Espace réservé du texte 8"/>
          <p:cNvSpPr>
            <a:spLocks noGrp="1"/>
          </p:cNvSpPr>
          <p:nvPr>
            <p:ph type="body" sz="quarter" idx="16" hasCustomPrompt="1"/>
          </p:nvPr>
        </p:nvSpPr>
        <p:spPr>
          <a:xfrm>
            <a:off x="3215680" y="3041712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3</a:t>
            </a:r>
            <a:endParaRPr lang="fr-FR" dirty="0"/>
          </a:p>
        </p:txBody>
      </p:sp>
      <p:sp>
        <p:nvSpPr>
          <p:cNvPr id="22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3215680" y="3617776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4</a:t>
            </a:r>
            <a:endParaRPr lang="fr-FR" dirty="0"/>
          </a:p>
        </p:txBody>
      </p:sp>
      <p:sp>
        <p:nvSpPr>
          <p:cNvPr id="23" name="Espace réservé du texte 8"/>
          <p:cNvSpPr>
            <a:spLocks noGrp="1"/>
          </p:cNvSpPr>
          <p:nvPr>
            <p:ph type="body" sz="quarter" idx="18" hasCustomPrompt="1"/>
          </p:nvPr>
        </p:nvSpPr>
        <p:spPr>
          <a:xfrm>
            <a:off x="3215680" y="4193840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5</a:t>
            </a:r>
            <a:endParaRPr lang="fr-FR" dirty="0"/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19" hasCustomPrompt="1"/>
          </p:nvPr>
        </p:nvSpPr>
        <p:spPr>
          <a:xfrm>
            <a:off x="3215680" y="4769904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6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27424" y="224914"/>
            <a:ext cx="10945173" cy="401887"/>
          </a:xfrm>
          <a:prstGeom prst="rect">
            <a:avLst/>
          </a:prstGeom>
          <a:noFill/>
        </p:spPr>
        <p:txBody>
          <a:bodyPr wrap="square" lIns="72000" tIns="72000" rIns="72000" bIns="72000" rtlCol="0" anchor="b">
            <a:spAutoFit/>
          </a:bodyPr>
          <a:lstStyle/>
          <a:p>
            <a:pPr marL="0" indent="0" algn="l" defTabSz="914400" rtl="0" eaLnBrk="1" latinLnBrk="0" hangingPunct="1">
              <a:lnSpc>
                <a:spcPts val="2000"/>
              </a:lnSpc>
              <a:spcBef>
                <a:spcPct val="0"/>
              </a:spcBef>
              <a:buClr>
                <a:schemeClr val="bg2"/>
              </a:buClr>
              <a:buFont typeface="Arial" pitchFamily="34" charset="0"/>
              <a:buNone/>
            </a:pPr>
            <a:r>
              <a:rPr lang="fr-FR" sz="1800" b="1" kern="1200" cap="none" baseline="0" smtClean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rPr>
              <a:t>Sommaire</a:t>
            </a:r>
            <a:endParaRPr lang="fr-FR" sz="1800" b="1" kern="1200" cap="none" baseline="0" dirty="0" smtClean="0">
              <a:solidFill>
                <a:schemeClr val="tx1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686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6 parties -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215680" y="1889536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208235" y="6453336"/>
            <a:ext cx="600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Formation Git</a:t>
            </a:r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184565" y="6453336"/>
            <a:ext cx="384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48FA9C8-8F57-451E-BDAE-8472C7D6067C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3392" y="6453336"/>
            <a:ext cx="144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27 janvier 2020</a:t>
            </a:r>
            <a:endParaRPr lang="fr-FR"/>
          </a:p>
        </p:txBody>
      </p:sp>
      <p:sp>
        <p:nvSpPr>
          <p:cNvPr id="20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3215680" y="2465648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21" name="Espace réservé du texte 8"/>
          <p:cNvSpPr>
            <a:spLocks noGrp="1"/>
          </p:cNvSpPr>
          <p:nvPr>
            <p:ph type="body" sz="quarter" idx="16" hasCustomPrompt="1"/>
          </p:nvPr>
        </p:nvSpPr>
        <p:spPr>
          <a:xfrm>
            <a:off x="2159563" y="3041712"/>
            <a:ext cx="8928992" cy="432000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3</a:t>
            </a:r>
            <a:endParaRPr lang="fr-FR" dirty="0"/>
          </a:p>
        </p:txBody>
      </p:sp>
      <p:sp>
        <p:nvSpPr>
          <p:cNvPr id="22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3215680" y="3617776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4</a:t>
            </a:r>
            <a:endParaRPr lang="fr-FR" dirty="0"/>
          </a:p>
        </p:txBody>
      </p:sp>
      <p:sp>
        <p:nvSpPr>
          <p:cNvPr id="23" name="Espace réservé du texte 8"/>
          <p:cNvSpPr>
            <a:spLocks noGrp="1"/>
          </p:cNvSpPr>
          <p:nvPr>
            <p:ph type="body" sz="quarter" idx="18" hasCustomPrompt="1"/>
          </p:nvPr>
        </p:nvSpPr>
        <p:spPr>
          <a:xfrm>
            <a:off x="3215680" y="4193840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5</a:t>
            </a:r>
            <a:endParaRPr lang="fr-FR" dirty="0"/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19" hasCustomPrompt="1"/>
          </p:nvPr>
        </p:nvSpPr>
        <p:spPr>
          <a:xfrm>
            <a:off x="3215680" y="4769904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6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27424" y="224914"/>
            <a:ext cx="10945173" cy="401887"/>
          </a:xfrm>
          <a:prstGeom prst="rect">
            <a:avLst/>
          </a:prstGeom>
          <a:noFill/>
        </p:spPr>
        <p:txBody>
          <a:bodyPr wrap="square" lIns="72000" tIns="72000" rIns="72000" bIns="72000" rtlCol="0" anchor="b">
            <a:spAutoFit/>
          </a:bodyPr>
          <a:lstStyle/>
          <a:p>
            <a:pPr marL="0" indent="0" algn="l" defTabSz="914400" rtl="0" eaLnBrk="1" latinLnBrk="0" hangingPunct="1">
              <a:lnSpc>
                <a:spcPts val="2000"/>
              </a:lnSpc>
              <a:spcBef>
                <a:spcPct val="0"/>
              </a:spcBef>
              <a:buClr>
                <a:schemeClr val="bg2"/>
              </a:buClr>
              <a:buFont typeface="Arial" pitchFamily="34" charset="0"/>
              <a:buNone/>
            </a:pPr>
            <a:r>
              <a:rPr lang="fr-FR" sz="1800" b="1" kern="1200" cap="none" baseline="0" smtClean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rPr>
              <a:t>Sommaire</a:t>
            </a:r>
            <a:endParaRPr lang="fr-FR" sz="1800" b="1" kern="1200" cap="none" baseline="0" dirty="0" smtClean="0">
              <a:solidFill>
                <a:schemeClr val="tx1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875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6 parties -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215680" y="1889536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208235" y="6453336"/>
            <a:ext cx="600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Formation Git</a:t>
            </a:r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184565" y="6453336"/>
            <a:ext cx="384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48FA9C8-8F57-451E-BDAE-8472C7D6067C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3392" y="6453336"/>
            <a:ext cx="144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27 janvier 2020</a:t>
            </a:r>
            <a:endParaRPr lang="fr-FR"/>
          </a:p>
        </p:txBody>
      </p:sp>
      <p:sp>
        <p:nvSpPr>
          <p:cNvPr id="20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3215680" y="2465648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21" name="Espace réservé du texte 8"/>
          <p:cNvSpPr>
            <a:spLocks noGrp="1"/>
          </p:cNvSpPr>
          <p:nvPr>
            <p:ph type="body" sz="quarter" idx="16" hasCustomPrompt="1"/>
          </p:nvPr>
        </p:nvSpPr>
        <p:spPr>
          <a:xfrm>
            <a:off x="3215680" y="3041712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3</a:t>
            </a:r>
            <a:endParaRPr lang="fr-FR" dirty="0"/>
          </a:p>
        </p:txBody>
      </p:sp>
      <p:sp>
        <p:nvSpPr>
          <p:cNvPr id="22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2159563" y="3617776"/>
            <a:ext cx="8928992" cy="432000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4</a:t>
            </a:r>
            <a:endParaRPr lang="fr-FR" dirty="0"/>
          </a:p>
        </p:txBody>
      </p:sp>
      <p:sp>
        <p:nvSpPr>
          <p:cNvPr id="23" name="Espace réservé du texte 8"/>
          <p:cNvSpPr>
            <a:spLocks noGrp="1"/>
          </p:cNvSpPr>
          <p:nvPr>
            <p:ph type="body" sz="quarter" idx="18" hasCustomPrompt="1"/>
          </p:nvPr>
        </p:nvSpPr>
        <p:spPr>
          <a:xfrm>
            <a:off x="3215680" y="4193840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5</a:t>
            </a:r>
            <a:endParaRPr lang="fr-FR" dirty="0"/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19" hasCustomPrompt="1"/>
          </p:nvPr>
        </p:nvSpPr>
        <p:spPr>
          <a:xfrm>
            <a:off x="3215680" y="4769904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6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27424" y="224914"/>
            <a:ext cx="10945173" cy="401887"/>
          </a:xfrm>
          <a:prstGeom prst="rect">
            <a:avLst/>
          </a:prstGeom>
          <a:noFill/>
        </p:spPr>
        <p:txBody>
          <a:bodyPr wrap="square" lIns="72000" tIns="72000" rIns="72000" bIns="72000" rtlCol="0" anchor="b">
            <a:spAutoFit/>
          </a:bodyPr>
          <a:lstStyle/>
          <a:p>
            <a:pPr marL="0" indent="0" algn="l" defTabSz="914400" rtl="0" eaLnBrk="1" latinLnBrk="0" hangingPunct="1">
              <a:lnSpc>
                <a:spcPts val="2000"/>
              </a:lnSpc>
              <a:spcBef>
                <a:spcPct val="0"/>
              </a:spcBef>
              <a:buClr>
                <a:schemeClr val="bg2"/>
              </a:buClr>
              <a:buFont typeface="Arial" pitchFamily="34" charset="0"/>
              <a:buNone/>
            </a:pPr>
            <a:r>
              <a:rPr lang="fr-FR" sz="1800" b="1" kern="1200" cap="none" baseline="0" smtClean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rPr>
              <a:t>Sommaire</a:t>
            </a:r>
            <a:endParaRPr lang="fr-FR" sz="1800" b="1" kern="1200" cap="none" baseline="0" dirty="0" smtClean="0">
              <a:solidFill>
                <a:schemeClr val="tx1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6364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6 parties -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215680" y="1889536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208235" y="6453336"/>
            <a:ext cx="600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Formation Git</a:t>
            </a:r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184565" y="6453336"/>
            <a:ext cx="384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48FA9C8-8F57-451E-BDAE-8472C7D6067C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3392" y="6453336"/>
            <a:ext cx="144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27 janvier 2020</a:t>
            </a:r>
            <a:endParaRPr lang="fr-FR"/>
          </a:p>
        </p:txBody>
      </p:sp>
      <p:sp>
        <p:nvSpPr>
          <p:cNvPr id="20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3215680" y="2465648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21" name="Espace réservé du texte 8"/>
          <p:cNvSpPr>
            <a:spLocks noGrp="1"/>
          </p:cNvSpPr>
          <p:nvPr>
            <p:ph type="body" sz="quarter" idx="16" hasCustomPrompt="1"/>
          </p:nvPr>
        </p:nvSpPr>
        <p:spPr>
          <a:xfrm>
            <a:off x="3215680" y="3041712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3</a:t>
            </a:r>
            <a:endParaRPr lang="fr-FR" dirty="0"/>
          </a:p>
        </p:txBody>
      </p:sp>
      <p:sp>
        <p:nvSpPr>
          <p:cNvPr id="22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3215680" y="3617776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4</a:t>
            </a:r>
            <a:endParaRPr lang="fr-FR" dirty="0"/>
          </a:p>
        </p:txBody>
      </p:sp>
      <p:sp>
        <p:nvSpPr>
          <p:cNvPr id="23" name="Espace réservé du texte 8"/>
          <p:cNvSpPr>
            <a:spLocks noGrp="1"/>
          </p:cNvSpPr>
          <p:nvPr>
            <p:ph type="body" sz="quarter" idx="18" hasCustomPrompt="1"/>
          </p:nvPr>
        </p:nvSpPr>
        <p:spPr>
          <a:xfrm>
            <a:off x="2159563" y="4193840"/>
            <a:ext cx="8928992" cy="432000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5</a:t>
            </a:r>
            <a:endParaRPr lang="fr-FR" dirty="0"/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19" hasCustomPrompt="1"/>
          </p:nvPr>
        </p:nvSpPr>
        <p:spPr>
          <a:xfrm>
            <a:off x="3215680" y="4769904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180000" tIns="72000" rIns="180000" bIns="7200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Partie 6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27424" y="224914"/>
            <a:ext cx="10945173" cy="401887"/>
          </a:xfrm>
          <a:prstGeom prst="rect">
            <a:avLst/>
          </a:prstGeom>
          <a:noFill/>
        </p:spPr>
        <p:txBody>
          <a:bodyPr wrap="square" lIns="72000" tIns="72000" rIns="72000" bIns="72000" rtlCol="0" anchor="b">
            <a:spAutoFit/>
          </a:bodyPr>
          <a:lstStyle/>
          <a:p>
            <a:pPr marL="0" indent="0" algn="l" defTabSz="914400" rtl="0" eaLnBrk="1" latinLnBrk="0" hangingPunct="1">
              <a:lnSpc>
                <a:spcPts val="2000"/>
              </a:lnSpc>
              <a:spcBef>
                <a:spcPct val="0"/>
              </a:spcBef>
              <a:buClr>
                <a:schemeClr val="bg2"/>
              </a:buClr>
              <a:buFont typeface="Arial" pitchFamily="34" charset="0"/>
              <a:buNone/>
            </a:pPr>
            <a:r>
              <a:rPr lang="fr-FR" sz="1800" b="1" kern="1200" cap="none" baseline="0" smtClean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rPr>
              <a:t>Sommaire</a:t>
            </a:r>
            <a:endParaRPr lang="fr-FR" sz="1800" b="1" kern="1200" cap="none" baseline="0" dirty="0" smtClean="0">
              <a:solidFill>
                <a:schemeClr val="tx1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946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6 parties - parti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215680" y="1889536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208235" y="6453336"/>
            <a:ext cx="600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Formation Git</a:t>
            </a:r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184565" y="6453336"/>
            <a:ext cx="384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48FA9C8-8F57-451E-BDAE-8472C7D6067C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3392" y="6453336"/>
            <a:ext cx="144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27 janvier 2020</a:t>
            </a:r>
            <a:endParaRPr lang="fr-FR"/>
          </a:p>
        </p:txBody>
      </p:sp>
      <p:sp>
        <p:nvSpPr>
          <p:cNvPr id="20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3215680" y="2465648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21" name="Espace réservé du texte 8"/>
          <p:cNvSpPr>
            <a:spLocks noGrp="1"/>
          </p:cNvSpPr>
          <p:nvPr>
            <p:ph type="body" sz="quarter" idx="16" hasCustomPrompt="1"/>
          </p:nvPr>
        </p:nvSpPr>
        <p:spPr>
          <a:xfrm>
            <a:off x="3215680" y="3041712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3</a:t>
            </a:r>
            <a:endParaRPr lang="fr-FR" dirty="0"/>
          </a:p>
        </p:txBody>
      </p:sp>
      <p:sp>
        <p:nvSpPr>
          <p:cNvPr id="22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3215680" y="3617776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4</a:t>
            </a:r>
            <a:endParaRPr lang="fr-FR" dirty="0"/>
          </a:p>
        </p:txBody>
      </p:sp>
      <p:sp>
        <p:nvSpPr>
          <p:cNvPr id="23" name="Espace réservé du texte 8"/>
          <p:cNvSpPr>
            <a:spLocks noGrp="1"/>
          </p:cNvSpPr>
          <p:nvPr>
            <p:ph type="body" sz="quarter" idx="18" hasCustomPrompt="1"/>
          </p:nvPr>
        </p:nvSpPr>
        <p:spPr>
          <a:xfrm>
            <a:off x="3215680" y="4193840"/>
            <a:ext cx="7872875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5</a:t>
            </a:r>
            <a:endParaRPr lang="fr-FR" dirty="0"/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19" hasCustomPrompt="1"/>
          </p:nvPr>
        </p:nvSpPr>
        <p:spPr>
          <a:xfrm>
            <a:off x="2159563" y="4769904"/>
            <a:ext cx="8928992" cy="432000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180000" tIns="72000" rIns="180000" bIns="72000" rtlCol="0" anchor="ctr" anchorCtr="0">
            <a:noAutofit/>
          </a:bodyPr>
          <a:lstStyle>
            <a:lvl1pPr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  <a:defRPr lang="fr-FR" sz="1200" b="1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720000" rtl="0" eaLnBrk="1" latinLnBrk="0" hangingPunct="1">
              <a:spcBef>
                <a:spcPts val="600"/>
              </a:spcBef>
              <a:buClr>
                <a:schemeClr val="bg1"/>
              </a:buClr>
              <a:buSzPct val="75000"/>
              <a:buFontTx/>
              <a:buNone/>
            </a:pPr>
            <a:r>
              <a:rPr lang="fr-FR" dirty="0" smtClean="0"/>
              <a:t>Partie 6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27424" y="224914"/>
            <a:ext cx="10945173" cy="401887"/>
          </a:xfrm>
          <a:prstGeom prst="rect">
            <a:avLst/>
          </a:prstGeom>
          <a:noFill/>
        </p:spPr>
        <p:txBody>
          <a:bodyPr wrap="square" lIns="72000" tIns="72000" rIns="72000" bIns="72000" rtlCol="0" anchor="b">
            <a:spAutoFit/>
          </a:bodyPr>
          <a:lstStyle/>
          <a:p>
            <a:pPr marL="0" indent="0" algn="l" defTabSz="914400" rtl="0" eaLnBrk="1" latinLnBrk="0" hangingPunct="1">
              <a:lnSpc>
                <a:spcPts val="2000"/>
              </a:lnSpc>
              <a:spcBef>
                <a:spcPct val="0"/>
              </a:spcBef>
              <a:buClr>
                <a:schemeClr val="bg2"/>
              </a:buClr>
              <a:buFont typeface="Arial" pitchFamily="34" charset="0"/>
              <a:buNone/>
            </a:pPr>
            <a:r>
              <a:rPr lang="fr-FR" sz="1800" b="1" kern="1200" cap="none" baseline="0" smtClean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rPr>
              <a:t>Sommaire</a:t>
            </a:r>
            <a:endParaRPr lang="fr-FR" sz="1800" b="1" kern="1200" cap="none" baseline="0" dirty="0" smtClean="0">
              <a:solidFill>
                <a:schemeClr val="tx1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765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avec logo cl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851200" y="1980819"/>
            <a:ext cx="9340800" cy="288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cap="all" baseline="0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807968" y="2417880"/>
            <a:ext cx="5760640" cy="502702"/>
          </a:xfrm>
          <a:ln>
            <a:noFill/>
          </a:ln>
        </p:spPr>
        <p:txBody>
          <a:bodyPr wrap="square" anchor="b">
            <a:spAutoFit/>
          </a:bodyPr>
          <a:lstStyle>
            <a:lvl1pPr algn="l">
              <a:lnSpc>
                <a:spcPts val="1600"/>
              </a:lnSpc>
              <a:defRPr sz="14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Titre mission : best 1 ligne, max 2 lignes (la boîte reste alignée sur le bas)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807968" y="3105836"/>
            <a:ext cx="5760640" cy="590931"/>
          </a:xfrm>
          <a:prstGeom prst="rect">
            <a:avLst/>
          </a:prstGeom>
        </p:spPr>
        <p:txBody>
          <a:bodyPr wrap="square" lIns="0" rIns="0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8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Titre présentation : max 2 lignes (la boîte reste alignée sur le haut)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1980819"/>
            <a:ext cx="528000" cy="288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032437" y="4465687"/>
            <a:ext cx="1536000" cy="79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1000" dirty="0" smtClean="0">
              <a:solidFill>
                <a:schemeClr val="tx1"/>
              </a:solidFill>
            </a:endParaRPr>
          </a:p>
        </p:txBody>
      </p:sp>
      <p:sp>
        <p:nvSpPr>
          <p:cNvPr id="2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807968" y="4005064"/>
            <a:ext cx="216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27 janvier 2020</a:t>
            </a:r>
            <a:endParaRPr lang="fr-FR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200" y="1980819"/>
            <a:ext cx="2284800" cy="2887416"/>
          </a:xfrm>
          <a:prstGeom prst="rect">
            <a:avLst/>
          </a:prstGeom>
          <a:noFill/>
        </p:spPr>
      </p:pic>
      <p:pic>
        <p:nvPicPr>
          <p:cNvPr id="16" name="Picture 3" descr="C:\Users\Polyconseil\Documents\Polyconseil\0 Interne\Communication\Logo\logo_polyconseil_sanscontours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00" y="1628801"/>
            <a:ext cx="1704000" cy="233219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 userDrawn="1"/>
        </p:nvSpPr>
        <p:spPr>
          <a:xfrm>
            <a:off x="10113600" y="4519687"/>
            <a:ext cx="1392000" cy="684000"/>
          </a:xfrm>
          <a:prstGeom prst="rect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/>
              <a:t>Logo client</a:t>
            </a:r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1680956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zones - conclusion en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23392" y="0"/>
            <a:ext cx="10945216" cy="576000"/>
          </a:xfrm>
        </p:spPr>
        <p:txBody>
          <a:bodyPr/>
          <a:lstStyle/>
          <a:p>
            <a:r>
              <a:rPr lang="fr-FR" dirty="0" smtClean="0"/>
              <a:t>Titre descriptif, best 1 ligne / max 2 lignes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Formation Git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8FA9C8-8F57-451E-BDAE-8472C7D6067C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 smtClean="0"/>
              <a:t>27 janvier 2020</a:t>
            </a:r>
            <a:endParaRPr lang="fr-FR"/>
          </a:p>
        </p:txBody>
      </p:sp>
      <p:sp>
        <p:nvSpPr>
          <p:cNvPr id="12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3392" y="5733256"/>
            <a:ext cx="10944192" cy="330072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</a:ln>
        </p:spPr>
        <p:txBody>
          <a:bodyPr wrap="square" lIns="108000" tIns="72000" rIns="108000" bIns="72000" anchor="b">
            <a:spAutoFit/>
          </a:bodyPr>
          <a:lstStyle>
            <a:lvl1pPr marL="0" indent="0" algn="ctr">
              <a:spcBef>
                <a:spcPts val="0"/>
              </a:spcBef>
              <a:buSzPct val="100000"/>
              <a:buFont typeface="Arial" pitchFamily="34" charset="0"/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Conclusion sur 1 ligne</a:t>
            </a:r>
            <a:endParaRPr lang="fr-FR" dirty="0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3392" y="6237313"/>
            <a:ext cx="10944192" cy="12311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720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E1B1C"/>
              </a:buClr>
              <a:buSzPct val="125000"/>
              <a:buFont typeface="Arial" pitchFamily="34" charset="0"/>
              <a:buNone/>
              <a:tabLst/>
              <a:defRPr sz="800" b="0" i="1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marR="0" lvl="0" indent="0" algn="l" defTabSz="720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E1B1C"/>
              </a:buClr>
              <a:buSzPct val="125000"/>
              <a:buFont typeface="Arial" pitchFamily="34" charset="0"/>
              <a:buNone/>
              <a:tabLst/>
              <a:defRPr/>
            </a:pPr>
            <a:r>
              <a:rPr lang="fr-FR" dirty="0" smtClean="0"/>
              <a:t>Source ou note ou légende : si besoin marquer « Source : » ou « Note : » / Une seule ligne, désactiver les liens hypertextes / Ne pas mettre la légende en italique</a:t>
            </a:r>
          </a:p>
        </p:txBody>
      </p:sp>
      <p:sp>
        <p:nvSpPr>
          <p:cNvPr id="19" name="Espace réservé du contenu 5"/>
          <p:cNvSpPr>
            <a:spLocks noGrp="1"/>
          </p:cNvSpPr>
          <p:nvPr>
            <p:ph sz="quarter" idx="23"/>
          </p:nvPr>
        </p:nvSpPr>
        <p:spPr>
          <a:xfrm>
            <a:off x="623392" y="980728"/>
            <a:ext cx="52800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None/>
              <a:defRPr baseline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defRPr>
            </a:lvl1pPr>
            <a:lvl2pPr marL="126000" indent="-126000">
              <a:spcBef>
                <a:spcPts val="600"/>
              </a:spcBef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252000" indent="-126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200" baseline="0">
                <a:solidFill>
                  <a:schemeClr val="tx2">
                    <a:lumMod val="50000"/>
                  </a:schemeClr>
                </a:solidFill>
              </a:defRPr>
            </a:lvl3pPr>
            <a:lvl4pPr marL="252000" indent="-126000">
              <a:spcBef>
                <a:spcPts val="100"/>
              </a:spcBef>
              <a:buClr>
                <a:schemeClr val="bg2"/>
              </a:buClr>
              <a:buFont typeface="Arial" panose="020B0604020202020204" pitchFamily="34" charset="0"/>
              <a:buChar char="›"/>
              <a:defRPr sz="1000" baseline="0">
                <a:solidFill>
                  <a:schemeClr val="tx2">
                    <a:lumMod val="50000"/>
                  </a:schemeClr>
                </a:solidFill>
              </a:defRPr>
            </a:lvl4pPr>
            <a:lvl5pPr marL="378000" marR="0" indent="-126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›"/>
              <a:tabLst/>
              <a:defRPr sz="1000" baseline="0">
                <a:solidFill>
                  <a:schemeClr val="tx2">
                    <a:lumMod val="50000"/>
                  </a:schemeClr>
                </a:solidFill>
              </a:defRPr>
            </a:lvl5pPr>
            <a:lvl6pPr marL="378000" marR="0" indent="-126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›"/>
              <a:tabLst/>
              <a:defRPr sz="1000">
                <a:solidFill>
                  <a:schemeClr val="tx2">
                    <a:lumMod val="50000"/>
                  </a:schemeClr>
                </a:solidFill>
              </a:defRPr>
            </a:lvl6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21" name="Espace réservé du contenu 5"/>
          <p:cNvSpPr>
            <a:spLocks noGrp="1"/>
          </p:cNvSpPr>
          <p:nvPr>
            <p:ph sz="quarter" idx="29"/>
          </p:nvPr>
        </p:nvSpPr>
        <p:spPr>
          <a:xfrm>
            <a:off x="623392" y="3356992"/>
            <a:ext cx="52800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None/>
              <a:defRPr baseline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defRPr>
            </a:lvl1pPr>
            <a:lvl2pPr marL="126000" indent="-126000">
              <a:spcBef>
                <a:spcPts val="600"/>
              </a:spcBef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252000" indent="-126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200" baseline="0">
                <a:solidFill>
                  <a:schemeClr val="tx2">
                    <a:lumMod val="50000"/>
                  </a:schemeClr>
                </a:solidFill>
              </a:defRPr>
            </a:lvl3pPr>
            <a:lvl4pPr marL="252000" indent="-126000">
              <a:spcBef>
                <a:spcPts val="100"/>
              </a:spcBef>
              <a:buClr>
                <a:schemeClr val="bg2"/>
              </a:buClr>
              <a:buFont typeface="Arial" panose="020B0604020202020204" pitchFamily="34" charset="0"/>
              <a:buChar char="›"/>
              <a:defRPr sz="1000" baseline="0">
                <a:solidFill>
                  <a:schemeClr val="tx2">
                    <a:lumMod val="50000"/>
                  </a:schemeClr>
                </a:solidFill>
              </a:defRPr>
            </a:lvl4pPr>
            <a:lvl5pPr marL="378000" marR="0" indent="-126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›"/>
              <a:tabLst/>
              <a:defRPr sz="1000" baseline="0">
                <a:solidFill>
                  <a:schemeClr val="tx2">
                    <a:lumMod val="50000"/>
                  </a:schemeClr>
                </a:solidFill>
              </a:defRPr>
            </a:lvl5pPr>
            <a:lvl6pPr marL="378000" marR="0" indent="-126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›"/>
              <a:tabLst/>
              <a:defRPr sz="1000">
                <a:solidFill>
                  <a:schemeClr val="tx2">
                    <a:lumMod val="50000"/>
                  </a:schemeClr>
                </a:solidFill>
              </a:defRPr>
            </a:lvl6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22" name="Espace réservé du contenu 5"/>
          <p:cNvSpPr>
            <a:spLocks noGrp="1"/>
          </p:cNvSpPr>
          <p:nvPr>
            <p:ph sz="quarter" idx="30"/>
          </p:nvPr>
        </p:nvSpPr>
        <p:spPr>
          <a:xfrm>
            <a:off x="6288608" y="980728"/>
            <a:ext cx="52800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None/>
              <a:defRPr baseline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defRPr>
            </a:lvl1pPr>
            <a:lvl2pPr marL="126000" indent="-126000">
              <a:spcBef>
                <a:spcPts val="600"/>
              </a:spcBef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252000" indent="-126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200" baseline="0">
                <a:solidFill>
                  <a:schemeClr val="tx2">
                    <a:lumMod val="50000"/>
                  </a:schemeClr>
                </a:solidFill>
              </a:defRPr>
            </a:lvl3pPr>
            <a:lvl4pPr marL="252000" indent="-126000">
              <a:spcBef>
                <a:spcPts val="100"/>
              </a:spcBef>
              <a:buClr>
                <a:schemeClr val="bg2"/>
              </a:buClr>
              <a:buFont typeface="Arial" panose="020B0604020202020204" pitchFamily="34" charset="0"/>
              <a:buChar char="›"/>
              <a:defRPr sz="1000" baseline="0">
                <a:solidFill>
                  <a:schemeClr val="tx2">
                    <a:lumMod val="50000"/>
                  </a:schemeClr>
                </a:solidFill>
              </a:defRPr>
            </a:lvl4pPr>
            <a:lvl5pPr marL="378000" marR="0" indent="-126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›"/>
              <a:tabLst/>
              <a:defRPr sz="1000" baseline="0">
                <a:solidFill>
                  <a:schemeClr val="tx2">
                    <a:lumMod val="50000"/>
                  </a:schemeClr>
                </a:solidFill>
              </a:defRPr>
            </a:lvl5pPr>
            <a:lvl6pPr marL="378000" marR="0" indent="-126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›"/>
              <a:tabLst/>
              <a:defRPr sz="1000">
                <a:solidFill>
                  <a:schemeClr val="tx2">
                    <a:lumMod val="50000"/>
                  </a:schemeClr>
                </a:solidFill>
              </a:defRPr>
            </a:lvl6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23" name="Espace réservé du contenu 5"/>
          <p:cNvSpPr>
            <a:spLocks noGrp="1"/>
          </p:cNvSpPr>
          <p:nvPr>
            <p:ph sz="quarter" idx="31"/>
          </p:nvPr>
        </p:nvSpPr>
        <p:spPr>
          <a:xfrm>
            <a:off x="6288608" y="3356992"/>
            <a:ext cx="52800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None/>
              <a:defRPr baseline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defRPr>
            </a:lvl1pPr>
            <a:lvl2pPr marL="126000" indent="-126000">
              <a:spcBef>
                <a:spcPts val="600"/>
              </a:spcBef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252000" indent="-126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200" baseline="0">
                <a:solidFill>
                  <a:schemeClr val="tx2">
                    <a:lumMod val="50000"/>
                  </a:schemeClr>
                </a:solidFill>
              </a:defRPr>
            </a:lvl3pPr>
            <a:lvl4pPr marL="252000" indent="-126000">
              <a:spcBef>
                <a:spcPts val="100"/>
              </a:spcBef>
              <a:buClr>
                <a:schemeClr val="bg2"/>
              </a:buClr>
              <a:buFont typeface="Arial" panose="020B0604020202020204" pitchFamily="34" charset="0"/>
              <a:buChar char="›"/>
              <a:defRPr sz="1000" baseline="0">
                <a:solidFill>
                  <a:schemeClr val="tx2">
                    <a:lumMod val="50000"/>
                  </a:schemeClr>
                </a:solidFill>
              </a:defRPr>
            </a:lvl4pPr>
            <a:lvl5pPr marL="378000" marR="0" indent="-126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›"/>
              <a:tabLst/>
              <a:defRPr sz="1000" baseline="0">
                <a:solidFill>
                  <a:schemeClr val="tx2">
                    <a:lumMod val="50000"/>
                  </a:schemeClr>
                </a:solidFill>
              </a:defRPr>
            </a:lvl5pPr>
            <a:lvl6pPr marL="378000" marR="0" indent="-126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›"/>
              <a:tabLst/>
              <a:defRPr sz="1000">
                <a:solidFill>
                  <a:schemeClr val="tx2">
                    <a:lumMod val="50000"/>
                  </a:schemeClr>
                </a:solidFill>
              </a:defRPr>
            </a:lvl6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5575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zone - conclusion =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Conclusion dans le titre, best 1 ligne / max 2 lignes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208235" y="6453336"/>
            <a:ext cx="600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Formation Git</a:t>
            </a:r>
            <a:endParaRPr lang="fr-FR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184565" y="6453336"/>
            <a:ext cx="384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48FA9C8-8F57-451E-BDAE-8472C7D6067C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3392" y="6453336"/>
            <a:ext cx="144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27 janvier 2020</a:t>
            </a:r>
            <a:endParaRPr lang="fr-FR"/>
          </a:p>
        </p:txBody>
      </p:sp>
      <p:sp>
        <p:nvSpPr>
          <p:cNvPr id="12" name="Espace réservé du texte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3392" y="6237313"/>
            <a:ext cx="10944192" cy="12311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720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E1B1C"/>
              </a:buClr>
              <a:buSzPct val="125000"/>
              <a:buFont typeface="Arial" pitchFamily="34" charset="0"/>
              <a:buNone/>
              <a:tabLst/>
              <a:defRPr sz="800" b="0" i="1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marR="0" lvl="0" indent="0" algn="l" defTabSz="720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E1B1C"/>
              </a:buClr>
              <a:buSzPct val="125000"/>
              <a:buFont typeface="Arial" pitchFamily="34" charset="0"/>
              <a:buNone/>
              <a:tabLst/>
              <a:defRPr/>
            </a:pPr>
            <a:r>
              <a:rPr lang="fr-FR" dirty="0" smtClean="0"/>
              <a:t>Source ou note ou légende : si besoin marquer « Source : » ou « Note : » / Une seule ligne, désactiver les liens hypertextes / Ne pas mettre la légende en italique</a:t>
            </a:r>
          </a:p>
        </p:txBody>
      </p:sp>
      <p:sp>
        <p:nvSpPr>
          <p:cNvPr id="9" name="Espace réservé du contenu 5"/>
          <p:cNvSpPr>
            <a:spLocks noGrp="1"/>
          </p:cNvSpPr>
          <p:nvPr>
            <p:ph sz="quarter" idx="20"/>
          </p:nvPr>
        </p:nvSpPr>
        <p:spPr>
          <a:xfrm>
            <a:off x="623392" y="980728"/>
            <a:ext cx="10944000" cy="511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None/>
              <a:defRPr baseline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defRPr>
            </a:lvl1pPr>
            <a:lvl2pPr marL="126000" indent="-126000">
              <a:spcBef>
                <a:spcPts val="600"/>
              </a:spcBef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252000" indent="-126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200" baseline="0">
                <a:solidFill>
                  <a:schemeClr val="tx2">
                    <a:lumMod val="50000"/>
                  </a:schemeClr>
                </a:solidFill>
              </a:defRPr>
            </a:lvl3pPr>
            <a:lvl4pPr marL="252000" indent="-126000">
              <a:spcBef>
                <a:spcPts val="100"/>
              </a:spcBef>
              <a:buClr>
                <a:schemeClr val="bg2"/>
              </a:buClr>
              <a:buFont typeface="Arial" panose="020B0604020202020204" pitchFamily="34" charset="0"/>
              <a:buChar char="›"/>
              <a:defRPr sz="1000" baseline="0">
                <a:solidFill>
                  <a:schemeClr val="tx2">
                    <a:lumMod val="50000"/>
                  </a:schemeClr>
                </a:solidFill>
              </a:defRPr>
            </a:lvl4pPr>
            <a:lvl5pPr marL="378000" marR="0" indent="-126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›"/>
              <a:tabLst/>
              <a:defRPr sz="1000" baseline="0">
                <a:solidFill>
                  <a:schemeClr val="tx2">
                    <a:lumMod val="50000"/>
                  </a:schemeClr>
                </a:solidFill>
              </a:defRPr>
            </a:lvl5pPr>
            <a:lvl6pPr marL="378000" marR="0" indent="-126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›"/>
              <a:tabLst/>
              <a:defRPr sz="1000">
                <a:solidFill>
                  <a:schemeClr val="tx2">
                    <a:lumMod val="50000"/>
                  </a:schemeClr>
                </a:solidFill>
              </a:defRPr>
            </a:lvl6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50277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zones - conclusion =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Conclusion dans le titre, best 1 ligne / max 2 lignes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Formation Git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8FA9C8-8F57-451E-BDAE-8472C7D6067C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 smtClean="0"/>
              <a:t>27 janvier 2020</a:t>
            </a:r>
            <a:endParaRPr lang="fr-FR"/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6237313"/>
            <a:ext cx="10944192" cy="12311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720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E1B1C"/>
              </a:buClr>
              <a:buSzPct val="125000"/>
              <a:buFont typeface="Arial" pitchFamily="34" charset="0"/>
              <a:buNone/>
              <a:tabLst/>
              <a:defRPr sz="800" b="0" i="1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marR="0" lvl="0" indent="0" algn="l" defTabSz="720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E1B1C"/>
              </a:buClr>
              <a:buSzPct val="125000"/>
              <a:buFont typeface="Arial" pitchFamily="34" charset="0"/>
              <a:buNone/>
              <a:tabLst/>
              <a:defRPr/>
            </a:pPr>
            <a:r>
              <a:rPr lang="fr-FR" dirty="0" smtClean="0"/>
              <a:t>Source ou note ou légende : si besoin marquer « Source : » ou « Note : » / Une seule ligne, désactiver les liens hypertextes / Ne pas mettre la légende en italique</a:t>
            </a:r>
          </a:p>
        </p:txBody>
      </p:sp>
      <p:sp>
        <p:nvSpPr>
          <p:cNvPr id="11" name="Espace réservé du contenu 5"/>
          <p:cNvSpPr>
            <a:spLocks noGrp="1"/>
          </p:cNvSpPr>
          <p:nvPr>
            <p:ph sz="quarter" idx="23"/>
          </p:nvPr>
        </p:nvSpPr>
        <p:spPr>
          <a:xfrm>
            <a:off x="623392" y="980728"/>
            <a:ext cx="5280000" cy="511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None/>
              <a:defRPr baseline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defRPr>
            </a:lvl1pPr>
            <a:lvl2pPr marL="126000" indent="-126000">
              <a:spcBef>
                <a:spcPts val="600"/>
              </a:spcBef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252000" indent="-126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200" baseline="0">
                <a:solidFill>
                  <a:schemeClr val="tx2">
                    <a:lumMod val="50000"/>
                  </a:schemeClr>
                </a:solidFill>
              </a:defRPr>
            </a:lvl3pPr>
            <a:lvl4pPr marL="252000" indent="-126000">
              <a:spcBef>
                <a:spcPts val="100"/>
              </a:spcBef>
              <a:buClr>
                <a:schemeClr val="bg2"/>
              </a:buClr>
              <a:buFont typeface="Arial" panose="020B0604020202020204" pitchFamily="34" charset="0"/>
              <a:buChar char="›"/>
              <a:defRPr sz="1000" baseline="0">
                <a:solidFill>
                  <a:schemeClr val="tx2">
                    <a:lumMod val="50000"/>
                  </a:schemeClr>
                </a:solidFill>
              </a:defRPr>
            </a:lvl4pPr>
            <a:lvl5pPr marL="378000" marR="0" indent="-126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›"/>
              <a:tabLst/>
              <a:defRPr sz="1000" baseline="0">
                <a:solidFill>
                  <a:schemeClr val="tx2">
                    <a:lumMod val="50000"/>
                  </a:schemeClr>
                </a:solidFill>
              </a:defRPr>
            </a:lvl5pPr>
            <a:lvl6pPr marL="378000" marR="0" indent="-126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›"/>
              <a:tabLst/>
              <a:defRPr sz="1000">
                <a:solidFill>
                  <a:schemeClr val="tx2">
                    <a:lumMod val="50000"/>
                  </a:schemeClr>
                </a:solidFill>
              </a:defRPr>
            </a:lvl6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12" name="Espace réservé du contenu 5"/>
          <p:cNvSpPr>
            <a:spLocks noGrp="1"/>
          </p:cNvSpPr>
          <p:nvPr>
            <p:ph sz="quarter" idx="24"/>
          </p:nvPr>
        </p:nvSpPr>
        <p:spPr>
          <a:xfrm>
            <a:off x="6288608" y="980728"/>
            <a:ext cx="5280000" cy="511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None/>
              <a:defRPr baseline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defRPr>
            </a:lvl1pPr>
            <a:lvl2pPr marL="126000" indent="-126000">
              <a:spcBef>
                <a:spcPts val="600"/>
              </a:spcBef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252000" indent="-126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200" baseline="0">
                <a:solidFill>
                  <a:schemeClr val="tx2">
                    <a:lumMod val="50000"/>
                  </a:schemeClr>
                </a:solidFill>
              </a:defRPr>
            </a:lvl3pPr>
            <a:lvl4pPr marL="252000" indent="-126000">
              <a:spcBef>
                <a:spcPts val="100"/>
              </a:spcBef>
              <a:buClr>
                <a:schemeClr val="bg2"/>
              </a:buClr>
              <a:buFont typeface="Arial" panose="020B0604020202020204" pitchFamily="34" charset="0"/>
              <a:buChar char="›"/>
              <a:defRPr sz="1000" baseline="0">
                <a:solidFill>
                  <a:schemeClr val="tx2">
                    <a:lumMod val="50000"/>
                  </a:schemeClr>
                </a:solidFill>
              </a:defRPr>
            </a:lvl4pPr>
            <a:lvl5pPr marL="378000" marR="0" indent="-126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›"/>
              <a:tabLst/>
              <a:defRPr sz="1000" baseline="0">
                <a:solidFill>
                  <a:schemeClr val="tx2">
                    <a:lumMod val="50000"/>
                  </a:schemeClr>
                </a:solidFill>
              </a:defRPr>
            </a:lvl5pPr>
            <a:lvl6pPr marL="378000" marR="0" indent="-126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›"/>
              <a:tabLst/>
              <a:defRPr sz="1000">
                <a:solidFill>
                  <a:schemeClr val="tx2">
                    <a:lumMod val="50000"/>
                  </a:schemeClr>
                </a:solidFill>
              </a:defRPr>
            </a:lvl6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5106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zones - conclusion =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Conclusion dans le titre, best 1 ligne / max 2 lignes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Formation Git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8FA9C8-8F57-451E-BDAE-8472C7D6067C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 smtClean="0"/>
              <a:t>27 janvier 2020</a:t>
            </a:r>
            <a:endParaRPr lang="fr-FR"/>
          </a:p>
        </p:txBody>
      </p:sp>
      <p:sp>
        <p:nvSpPr>
          <p:cNvPr id="14" name="Espace réservé du texte 10"/>
          <p:cNvSpPr>
            <a:spLocks noGrp="1"/>
          </p:cNvSpPr>
          <p:nvPr>
            <p:ph type="body" sz="quarter" idx="18" hasCustomPrompt="1"/>
          </p:nvPr>
        </p:nvSpPr>
        <p:spPr>
          <a:xfrm>
            <a:off x="623392" y="6237313"/>
            <a:ext cx="10944192" cy="12311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720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E1B1C"/>
              </a:buClr>
              <a:buSzPct val="125000"/>
              <a:buFont typeface="Arial" pitchFamily="34" charset="0"/>
              <a:buNone/>
              <a:tabLst/>
              <a:defRPr sz="800" b="0" i="1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marR="0" lvl="0" indent="0" algn="l" defTabSz="720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E1B1C"/>
              </a:buClr>
              <a:buSzPct val="125000"/>
              <a:buFont typeface="Arial" pitchFamily="34" charset="0"/>
              <a:buNone/>
              <a:tabLst/>
              <a:defRPr/>
            </a:pPr>
            <a:r>
              <a:rPr lang="fr-FR" dirty="0" smtClean="0"/>
              <a:t>Source ou note ou légende : si besoin marquer « Source : » ou « Note : » / Une seule ligne, désactiver les liens hypertextes / Ne pas mettre la légende en italique</a:t>
            </a:r>
          </a:p>
        </p:txBody>
      </p:sp>
      <p:sp>
        <p:nvSpPr>
          <p:cNvPr id="20" name="Espace réservé du contenu 5"/>
          <p:cNvSpPr>
            <a:spLocks noGrp="1"/>
          </p:cNvSpPr>
          <p:nvPr>
            <p:ph sz="quarter" idx="23"/>
          </p:nvPr>
        </p:nvSpPr>
        <p:spPr>
          <a:xfrm>
            <a:off x="623392" y="980728"/>
            <a:ext cx="5280000" cy="241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None/>
              <a:defRPr baseline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defRPr>
            </a:lvl1pPr>
            <a:lvl2pPr marL="126000" indent="-126000">
              <a:spcBef>
                <a:spcPts val="600"/>
              </a:spcBef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252000" indent="-126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200" baseline="0">
                <a:solidFill>
                  <a:schemeClr val="tx2">
                    <a:lumMod val="50000"/>
                  </a:schemeClr>
                </a:solidFill>
              </a:defRPr>
            </a:lvl3pPr>
            <a:lvl4pPr marL="252000" indent="-126000">
              <a:spcBef>
                <a:spcPts val="100"/>
              </a:spcBef>
              <a:buClr>
                <a:schemeClr val="bg2"/>
              </a:buClr>
              <a:buFont typeface="Arial" panose="020B0604020202020204" pitchFamily="34" charset="0"/>
              <a:buChar char="›"/>
              <a:defRPr sz="1000" baseline="0">
                <a:solidFill>
                  <a:schemeClr val="tx2">
                    <a:lumMod val="50000"/>
                  </a:schemeClr>
                </a:solidFill>
              </a:defRPr>
            </a:lvl4pPr>
            <a:lvl5pPr marL="378000" marR="0" indent="-126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›"/>
              <a:tabLst/>
              <a:defRPr sz="1000" baseline="0">
                <a:solidFill>
                  <a:schemeClr val="tx2">
                    <a:lumMod val="50000"/>
                  </a:schemeClr>
                </a:solidFill>
              </a:defRPr>
            </a:lvl5pPr>
            <a:lvl6pPr marL="378000" marR="0" indent="-126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›"/>
              <a:tabLst/>
              <a:defRPr sz="1000">
                <a:solidFill>
                  <a:schemeClr val="tx2">
                    <a:lumMod val="50000"/>
                  </a:schemeClr>
                </a:solidFill>
              </a:defRPr>
            </a:lvl6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21" name="Espace réservé du contenu 5"/>
          <p:cNvSpPr>
            <a:spLocks noGrp="1"/>
          </p:cNvSpPr>
          <p:nvPr>
            <p:ph sz="quarter" idx="31"/>
          </p:nvPr>
        </p:nvSpPr>
        <p:spPr>
          <a:xfrm>
            <a:off x="6288608" y="980728"/>
            <a:ext cx="5280000" cy="241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None/>
              <a:defRPr baseline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defRPr>
            </a:lvl1pPr>
            <a:lvl2pPr marL="126000" indent="-126000">
              <a:spcBef>
                <a:spcPts val="600"/>
              </a:spcBef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252000" indent="-126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200" baseline="0">
                <a:solidFill>
                  <a:schemeClr val="tx2">
                    <a:lumMod val="50000"/>
                  </a:schemeClr>
                </a:solidFill>
              </a:defRPr>
            </a:lvl3pPr>
            <a:lvl4pPr marL="252000" indent="-126000">
              <a:spcBef>
                <a:spcPts val="100"/>
              </a:spcBef>
              <a:buClr>
                <a:schemeClr val="bg2"/>
              </a:buClr>
              <a:buFont typeface="Arial" panose="020B0604020202020204" pitchFamily="34" charset="0"/>
              <a:buChar char="›"/>
              <a:defRPr sz="1000" baseline="0">
                <a:solidFill>
                  <a:schemeClr val="tx2">
                    <a:lumMod val="50000"/>
                  </a:schemeClr>
                </a:solidFill>
              </a:defRPr>
            </a:lvl4pPr>
            <a:lvl5pPr marL="378000" marR="0" indent="-126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›"/>
              <a:tabLst/>
              <a:defRPr sz="1000" baseline="0">
                <a:solidFill>
                  <a:schemeClr val="tx2">
                    <a:lumMod val="50000"/>
                  </a:schemeClr>
                </a:solidFill>
              </a:defRPr>
            </a:lvl5pPr>
            <a:lvl6pPr marL="378000" marR="0" indent="-126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›"/>
              <a:tabLst/>
              <a:defRPr sz="1000">
                <a:solidFill>
                  <a:schemeClr val="tx2">
                    <a:lumMod val="50000"/>
                  </a:schemeClr>
                </a:solidFill>
              </a:defRPr>
            </a:lvl6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22" name="Espace réservé du contenu 5"/>
          <p:cNvSpPr>
            <a:spLocks noGrp="1"/>
          </p:cNvSpPr>
          <p:nvPr>
            <p:ph sz="quarter" idx="30"/>
          </p:nvPr>
        </p:nvSpPr>
        <p:spPr>
          <a:xfrm>
            <a:off x="623392" y="3681296"/>
            <a:ext cx="5280000" cy="241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None/>
              <a:defRPr baseline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defRPr>
            </a:lvl1pPr>
            <a:lvl2pPr marL="126000" indent="-126000">
              <a:spcBef>
                <a:spcPts val="600"/>
              </a:spcBef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252000" indent="-126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200" baseline="0">
                <a:solidFill>
                  <a:schemeClr val="tx2">
                    <a:lumMod val="50000"/>
                  </a:schemeClr>
                </a:solidFill>
              </a:defRPr>
            </a:lvl3pPr>
            <a:lvl4pPr marL="252000" indent="-126000">
              <a:spcBef>
                <a:spcPts val="100"/>
              </a:spcBef>
              <a:buClr>
                <a:schemeClr val="bg2"/>
              </a:buClr>
              <a:buFont typeface="Arial" panose="020B0604020202020204" pitchFamily="34" charset="0"/>
              <a:buChar char="›"/>
              <a:defRPr sz="1000" baseline="0">
                <a:solidFill>
                  <a:schemeClr val="tx2">
                    <a:lumMod val="50000"/>
                  </a:schemeClr>
                </a:solidFill>
              </a:defRPr>
            </a:lvl4pPr>
            <a:lvl5pPr marL="378000" marR="0" indent="-126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›"/>
              <a:tabLst/>
              <a:defRPr sz="1000" baseline="0">
                <a:solidFill>
                  <a:schemeClr val="tx2">
                    <a:lumMod val="50000"/>
                  </a:schemeClr>
                </a:solidFill>
              </a:defRPr>
            </a:lvl5pPr>
            <a:lvl6pPr marL="378000" marR="0" indent="-126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›"/>
              <a:tabLst/>
              <a:defRPr sz="1000">
                <a:solidFill>
                  <a:schemeClr val="tx2">
                    <a:lumMod val="50000"/>
                  </a:schemeClr>
                </a:solidFill>
              </a:defRPr>
            </a:lvl6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23" name="Espace réservé du contenu 5"/>
          <p:cNvSpPr>
            <a:spLocks noGrp="1"/>
          </p:cNvSpPr>
          <p:nvPr>
            <p:ph sz="quarter" idx="32"/>
          </p:nvPr>
        </p:nvSpPr>
        <p:spPr>
          <a:xfrm>
            <a:off x="6288608" y="3681296"/>
            <a:ext cx="5280000" cy="241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None/>
              <a:defRPr baseline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defRPr>
            </a:lvl1pPr>
            <a:lvl2pPr marL="126000" indent="-126000">
              <a:spcBef>
                <a:spcPts val="600"/>
              </a:spcBef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252000" indent="-126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200" baseline="0">
                <a:solidFill>
                  <a:schemeClr val="tx2">
                    <a:lumMod val="50000"/>
                  </a:schemeClr>
                </a:solidFill>
              </a:defRPr>
            </a:lvl3pPr>
            <a:lvl4pPr marL="252000" indent="-126000">
              <a:spcBef>
                <a:spcPts val="100"/>
              </a:spcBef>
              <a:buClr>
                <a:schemeClr val="bg2"/>
              </a:buClr>
              <a:buFont typeface="Arial" panose="020B0604020202020204" pitchFamily="34" charset="0"/>
              <a:buChar char="›"/>
              <a:defRPr sz="1000" baseline="0">
                <a:solidFill>
                  <a:schemeClr val="tx2">
                    <a:lumMod val="50000"/>
                  </a:schemeClr>
                </a:solidFill>
              </a:defRPr>
            </a:lvl4pPr>
            <a:lvl5pPr marL="378000" marR="0" indent="-126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›"/>
              <a:tabLst/>
              <a:defRPr sz="1000" baseline="0">
                <a:solidFill>
                  <a:schemeClr val="tx2">
                    <a:lumMod val="50000"/>
                  </a:schemeClr>
                </a:solidFill>
              </a:defRPr>
            </a:lvl5pPr>
            <a:lvl6pPr marL="378000" marR="0" indent="-126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›"/>
              <a:tabLst/>
              <a:defRPr sz="1000">
                <a:solidFill>
                  <a:schemeClr val="tx2">
                    <a:lumMod val="50000"/>
                  </a:schemeClr>
                </a:solidFill>
              </a:defRPr>
            </a:lvl6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7551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avec logo cl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0" name="Rectangle 9"/>
          <p:cNvSpPr/>
          <p:nvPr/>
        </p:nvSpPr>
        <p:spPr>
          <a:xfrm>
            <a:off x="2851200" y="1980819"/>
            <a:ext cx="9340800" cy="288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cap="all" baseline="0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807968" y="2492037"/>
            <a:ext cx="5760640" cy="428545"/>
          </a:xfrm>
          <a:ln>
            <a:noFill/>
          </a:ln>
        </p:spPr>
        <p:txBody>
          <a:bodyPr wrap="square" anchor="b">
            <a:spAutoFit/>
          </a:bodyPr>
          <a:lstStyle>
            <a:lvl1pPr algn="l">
              <a:lnSpc>
                <a:spcPts val="1600"/>
              </a:lnSpc>
              <a:defRPr sz="14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Titre mission : best 1 ligne, max 2 lignes (la boîte reste alignée sur le bas)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807968" y="3105836"/>
            <a:ext cx="5760640" cy="646331"/>
          </a:xfrm>
          <a:prstGeom prst="rect">
            <a:avLst/>
          </a:prstGeom>
        </p:spPr>
        <p:txBody>
          <a:bodyPr wrap="square" lIns="0" rIns="0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8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Titre présentation : max 2 lignes (la boîte reste alignée sur le haut)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0" y="1980819"/>
            <a:ext cx="528000" cy="288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5" name="Rectangle 14"/>
          <p:cNvSpPr/>
          <p:nvPr/>
        </p:nvSpPr>
        <p:spPr>
          <a:xfrm>
            <a:off x="10032437" y="4465687"/>
            <a:ext cx="1536000" cy="79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1000" dirty="0" smtClean="0">
              <a:solidFill>
                <a:schemeClr val="tx1"/>
              </a:solidFill>
            </a:endParaRPr>
          </a:p>
        </p:txBody>
      </p:sp>
      <p:sp>
        <p:nvSpPr>
          <p:cNvPr id="2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807968" y="4005064"/>
            <a:ext cx="216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27 janvier 2020</a:t>
            </a:r>
            <a:endParaRPr lang="fr-FR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200" y="1980819"/>
            <a:ext cx="2284800" cy="2887416"/>
          </a:xfrm>
          <a:prstGeom prst="rect">
            <a:avLst/>
          </a:prstGeom>
          <a:noFill/>
        </p:spPr>
      </p:pic>
      <p:pic>
        <p:nvPicPr>
          <p:cNvPr id="16" name="Picture 3" descr="C:\Users\Polyconseil\Documents\Polyconseil\0 Interne\Communication\Logo\logo_polyconseil_sanscontou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00" y="1628801"/>
            <a:ext cx="1704000" cy="233219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0104437" y="4519687"/>
            <a:ext cx="1392000" cy="684000"/>
          </a:xfrm>
          <a:prstGeom prst="rect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200" dirty="0" smtClean="0"/>
              <a:t>Logo client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851200" y="1980819"/>
            <a:ext cx="9340800" cy="288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cap="all" baseline="0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1980819"/>
            <a:ext cx="528000" cy="288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0104437" y="4432779"/>
            <a:ext cx="1536000" cy="79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1000" dirty="0" smtClean="0">
              <a:solidFill>
                <a:schemeClr val="tx1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200" y="1980819"/>
            <a:ext cx="2284800" cy="2887416"/>
          </a:xfrm>
          <a:prstGeom prst="rect">
            <a:avLst/>
          </a:prstGeom>
          <a:noFill/>
        </p:spPr>
      </p:pic>
      <p:pic>
        <p:nvPicPr>
          <p:cNvPr id="22" name="Picture 3" descr="C:\Users\Polyconseil\Documents\Polyconseil\0 Interne\Communication\Logo\logo_polyconseil_sanscontours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00" y="1628801"/>
            <a:ext cx="1704000" cy="233219"/>
          </a:xfrm>
          <a:prstGeom prst="rect">
            <a:avLst/>
          </a:prstGeom>
          <a:noFill/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391" y="4388433"/>
            <a:ext cx="1570092" cy="53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13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ans logo cl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1" name="Rectangle 10"/>
          <p:cNvSpPr/>
          <p:nvPr/>
        </p:nvSpPr>
        <p:spPr>
          <a:xfrm>
            <a:off x="2851200" y="1980819"/>
            <a:ext cx="9340800" cy="288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cap="all" baseline="0" dirty="0"/>
          </a:p>
        </p:txBody>
      </p:sp>
      <p:sp>
        <p:nvSpPr>
          <p:cNvPr id="13" name="Rectangle 12"/>
          <p:cNvSpPr/>
          <p:nvPr/>
        </p:nvSpPr>
        <p:spPr>
          <a:xfrm>
            <a:off x="0" y="1980819"/>
            <a:ext cx="528000" cy="288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200" y="1980819"/>
            <a:ext cx="2284800" cy="2887416"/>
          </a:xfrm>
          <a:prstGeom prst="rect">
            <a:avLst/>
          </a:prstGeom>
          <a:noFill/>
        </p:spPr>
      </p:pic>
      <p:pic>
        <p:nvPicPr>
          <p:cNvPr id="18" name="Picture 3" descr="C:\Users\Polyconseil\Documents\Polyconseil\0 Interne\Communication\Logo\logo_polyconseil_sanscontou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00" y="1628801"/>
            <a:ext cx="1704000" cy="233219"/>
          </a:xfrm>
          <a:prstGeom prst="rect">
            <a:avLst/>
          </a:prstGeom>
          <a:noFill/>
        </p:spPr>
      </p:pic>
      <p:sp>
        <p:nvSpPr>
          <p:cNvPr id="24" name="Titre 1"/>
          <p:cNvSpPr>
            <a:spLocks noGrp="1"/>
          </p:cNvSpPr>
          <p:nvPr>
            <p:ph type="ctrTitle" hasCustomPrompt="1"/>
          </p:nvPr>
        </p:nvSpPr>
        <p:spPr>
          <a:xfrm>
            <a:off x="5807968" y="2492037"/>
            <a:ext cx="5760640" cy="428545"/>
          </a:xfrm>
          <a:ln>
            <a:noFill/>
          </a:ln>
        </p:spPr>
        <p:txBody>
          <a:bodyPr wrap="square" anchor="b">
            <a:spAutoFit/>
          </a:bodyPr>
          <a:lstStyle>
            <a:lvl1pPr algn="l">
              <a:lnSpc>
                <a:spcPts val="1600"/>
              </a:lnSpc>
              <a:defRPr sz="14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Titre mission : best 1 ligne, max 2 lignes (la boîte reste alignée sur le bas)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807968" y="3105836"/>
            <a:ext cx="5760640" cy="646331"/>
          </a:xfrm>
          <a:prstGeom prst="rect">
            <a:avLst/>
          </a:prstGeom>
        </p:spPr>
        <p:txBody>
          <a:bodyPr wrap="square" lIns="0" rIns="0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8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Titre présentation : max 2 lignes (la boîte reste alignée sur le haut)</a:t>
            </a:r>
            <a:endParaRPr lang="fr-FR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807968" y="4005064"/>
            <a:ext cx="216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27 janvier 2020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499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erciements - Fin de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27382" y="6021289"/>
            <a:ext cx="4224469" cy="53091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>
              <a:spcAft>
                <a:spcPts val="300"/>
              </a:spcAft>
            </a:pPr>
            <a:r>
              <a:rPr lang="fr-FR" sz="800" b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Polyconseil</a:t>
            </a:r>
            <a:endParaRPr lang="fr-FR" sz="800" b="0" kern="120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fr-FR" sz="8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26 rue de Berri, </a:t>
            </a:r>
            <a:r>
              <a:rPr lang="fr-FR" sz="800" b="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75008 PARIS, </a:t>
            </a:r>
            <a:r>
              <a:rPr lang="fr-FR" sz="8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France</a:t>
            </a:r>
          </a:p>
          <a:p>
            <a:pPr algn="l"/>
            <a:r>
              <a:rPr lang="fr-FR" sz="8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Tel : +33 (0) 1 58 18 67 40   Fax : +33 (0) 1 47 42 38 32</a:t>
            </a:r>
          </a:p>
          <a:p>
            <a:pPr algn="l"/>
            <a:r>
              <a:rPr lang="en-US" sz="800" b="0" i="0" u="none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contact.info@polyconseil.fr</a:t>
            </a:r>
            <a:r>
              <a:rPr lang="en-US" sz="800" b="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800" b="0" i="0" u="none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www.polyconseil.fr</a:t>
            </a:r>
            <a:endParaRPr lang="fr-FR" sz="800" b="0" i="0" u="none" kern="120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4889" y="5373216"/>
            <a:ext cx="6541217" cy="29238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3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Transformation digitale   Marchés émergents   Smart cities</a:t>
            </a:r>
            <a:endParaRPr kumimoji="0" lang="fr-FR" sz="13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51200" y="1980819"/>
            <a:ext cx="9340800" cy="288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cap="all" baseline="0" dirty="0"/>
          </a:p>
        </p:txBody>
      </p:sp>
      <p:sp>
        <p:nvSpPr>
          <p:cNvPr id="19" name="Rectangle 18"/>
          <p:cNvSpPr/>
          <p:nvPr/>
        </p:nvSpPr>
        <p:spPr>
          <a:xfrm>
            <a:off x="0" y="1980819"/>
            <a:ext cx="528000" cy="288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200" y="1980819"/>
            <a:ext cx="2284800" cy="2887416"/>
          </a:xfrm>
          <a:prstGeom prst="rect">
            <a:avLst/>
          </a:prstGeom>
          <a:noFill/>
        </p:spPr>
      </p:pic>
      <p:pic>
        <p:nvPicPr>
          <p:cNvPr id="22" name="Picture 3" descr="C:\Users\Polyconseil\Documents\Polyconseil\0 Interne\Communication\Logo\logo_polyconseil_sanscontou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00" y="1628801"/>
            <a:ext cx="1704000" cy="233219"/>
          </a:xfrm>
          <a:prstGeom prst="rect">
            <a:avLst/>
          </a:prstGeom>
          <a:noFill/>
        </p:spPr>
      </p:pic>
      <p:sp>
        <p:nvSpPr>
          <p:cNvPr id="16" name="Titre 1"/>
          <p:cNvSpPr>
            <a:spLocks noGrp="1"/>
          </p:cNvSpPr>
          <p:nvPr>
            <p:ph type="ctrTitle" hasCustomPrompt="1"/>
          </p:nvPr>
        </p:nvSpPr>
        <p:spPr>
          <a:xfrm>
            <a:off x="5807968" y="3349849"/>
            <a:ext cx="5760640" cy="295175"/>
          </a:xfrm>
          <a:ln>
            <a:noFill/>
          </a:ln>
        </p:spPr>
        <p:txBody>
          <a:bodyPr wrap="square" anchor="b">
            <a:spAutoFit/>
          </a:bodyPr>
          <a:lstStyle>
            <a:lvl1pPr marL="0" indent="0" algn="l" defTabSz="7200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8E1B1C"/>
              </a:buClr>
              <a:buSzPct val="125000"/>
              <a:buFont typeface="Arial" pitchFamily="34" charset="0"/>
              <a:buNone/>
              <a:defRPr lang="fr-FR" sz="1800" b="1" kern="1200" cap="none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Remerciements, questions…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3049059" y="5443648"/>
            <a:ext cx="0" cy="170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5302515" y="5445289"/>
            <a:ext cx="0" cy="170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163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rre grise"/>
          <p:cNvSpPr/>
          <p:nvPr/>
        </p:nvSpPr>
        <p:spPr>
          <a:xfrm>
            <a:off x="0" y="593312"/>
            <a:ext cx="527381" cy="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0" rtlCol="0" anchor="ctr"/>
          <a:lstStyle/>
          <a:p>
            <a:pPr algn="ctr"/>
            <a:endParaRPr lang="fr-FR" sz="1800" dirty="0"/>
          </a:p>
        </p:txBody>
      </p:sp>
      <p:sp>
        <p:nvSpPr>
          <p:cNvPr id="12" name="Barre rouge"/>
          <p:cNvSpPr/>
          <p:nvPr/>
        </p:nvSpPr>
        <p:spPr>
          <a:xfrm>
            <a:off x="623392" y="593312"/>
            <a:ext cx="11568608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0" rtlCol="0" anchor="ctr"/>
          <a:lstStyle/>
          <a:p>
            <a:pPr algn="ctr"/>
            <a:endParaRPr lang="fr-FR" sz="1800" cap="all" baseline="0" dirty="0"/>
          </a:p>
        </p:txBody>
      </p:sp>
      <p:pic>
        <p:nvPicPr>
          <p:cNvPr id="11" name="Logo Polyconseil" descr="logo_polyconseil_2012_pied_page.jp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770245" y="6453336"/>
            <a:ext cx="1318311" cy="180000"/>
          </a:xfrm>
          <a:prstGeom prst="rect">
            <a:avLst/>
          </a:prstGeom>
        </p:spPr>
      </p:pic>
      <p:sp>
        <p:nvSpPr>
          <p:cNvPr id="6" name="Numéro slide"/>
          <p:cNvSpPr>
            <a:spLocks noGrp="1"/>
          </p:cNvSpPr>
          <p:nvPr>
            <p:ph type="sldNum" sz="quarter" idx="4"/>
          </p:nvPr>
        </p:nvSpPr>
        <p:spPr>
          <a:xfrm>
            <a:off x="11184565" y="6453336"/>
            <a:ext cx="384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48FA9C8-8F57-451E-BDAE-8472C7D6067C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4" name="Date"/>
          <p:cNvSpPr>
            <a:spLocks noGrp="1"/>
          </p:cNvSpPr>
          <p:nvPr>
            <p:ph type="dt" sz="half" idx="2"/>
          </p:nvPr>
        </p:nvSpPr>
        <p:spPr>
          <a:xfrm>
            <a:off x="623392" y="6453336"/>
            <a:ext cx="144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27 janvier 2020</a:t>
            </a:r>
            <a:endParaRPr lang="fr-FR" dirty="0"/>
          </a:p>
        </p:txBody>
      </p:sp>
      <p:sp>
        <p:nvSpPr>
          <p:cNvPr id="5" name="Pied de page"/>
          <p:cNvSpPr>
            <a:spLocks noGrp="1"/>
          </p:cNvSpPr>
          <p:nvPr>
            <p:ph type="ftr" sz="quarter" idx="3"/>
          </p:nvPr>
        </p:nvSpPr>
        <p:spPr>
          <a:xfrm>
            <a:off x="2208235" y="6453336"/>
            <a:ext cx="600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Formation Git</a:t>
            </a:r>
            <a:endParaRPr lang="fr-FR" dirty="0"/>
          </a:p>
        </p:txBody>
      </p:sp>
      <p:sp>
        <p:nvSpPr>
          <p:cNvPr id="2" name="Titre"/>
          <p:cNvSpPr>
            <a:spLocks noGrp="1"/>
          </p:cNvSpPr>
          <p:nvPr>
            <p:ph type="title"/>
          </p:nvPr>
        </p:nvSpPr>
        <p:spPr>
          <a:xfrm>
            <a:off x="623392" y="0"/>
            <a:ext cx="10945216" cy="576000"/>
          </a:xfrm>
          <a:prstGeom prst="rect">
            <a:avLst/>
          </a:prstGeom>
        </p:spPr>
        <p:txBody>
          <a:bodyPr vert="horz" lIns="0" tIns="0" rIns="0" bIns="18000" rtlCol="0" anchor="b">
            <a:normAutofit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Cliquez pour modifier le style du titre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489" y="6353324"/>
            <a:ext cx="1214747" cy="41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5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  <p:sldLayoutId id="2147483725" r:id="rId23"/>
    <p:sldLayoutId id="2147483726" r:id="rId24"/>
    <p:sldLayoutId id="2147483727" r:id="rId25"/>
    <p:sldLayoutId id="2147483728" r:id="rId26"/>
    <p:sldLayoutId id="2147483729" r:id="rId27"/>
    <p:sldLayoutId id="2147483701" r:id="rId2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2000"/>
        </a:lnSpc>
        <a:spcBef>
          <a:spcPct val="0"/>
        </a:spcBef>
        <a:buNone/>
        <a:defRPr sz="1800" b="1" kern="1200" cap="none" baseline="0">
          <a:solidFill>
            <a:schemeClr val="tx1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720000" rtl="0" eaLnBrk="1" latinLnBrk="0" hangingPunct="1">
        <a:spcBef>
          <a:spcPts val="1200"/>
        </a:spcBef>
        <a:buClr>
          <a:srgbClr val="8E1B1C"/>
        </a:buClr>
        <a:buSzPct val="125000"/>
        <a:buFont typeface="Arial" pitchFamily="34" charset="0"/>
        <a:buNone/>
        <a:defRPr lang="fr-FR" sz="1200" b="0" kern="1200" baseline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5475" indent="-103188" algn="l" defTabSz="914400" rtl="0" eaLnBrk="1" latinLnBrk="0" hangingPunct="1">
        <a:spcBef>
          <a:spcPts val="600"/>
        </a:spcBef>
        <a:buClr>
          <a:srgbClr val="8E1B1C"/>
        </a:buClr>
        <a:buSzPct val="100000"/>
        <a:buFont typeface="Arial" pitchFamily="34" charset="0"/>
        <a:buChar char="•"/>
        <a:defRPr lang="fr-FR" sz="1200" kern="1200" baseline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01700" indent="-20638" algn="l" defTabSz="914400" rtl="0" eaLnBrk="1" latinLnBrk="0" hangingPunct="1">
        <a:spcBef>
          <a:spcPts val="600"/>
        </a:spcBef>
        <a:buClr>
          <a:srgbClr val="8E1B1C"/>
        </a:buClr>
        <a:buSzPct val="100000"/>
        <a:buFont typeface="Arial" pitchFamily="34" charset="0"/>
        <a:buNone/>
        <a:defRPr lang="fr-FR" sz="1000" kern="1200" baseline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55713" indent="-174625" algn="l" defTabSz="914400" rtl="0" eaLnBrk="1" latinLnBrk="0" hangingPunct="1">
        <a:spcBef>
          <a:spcPct val="20000"/>
        </a:spcBef>
        <a:buFont typeface="Arial" pitchFamily="34" charset="0"/>
        <a:buNone/>
        <a:defRPr lang="fr-FR" sz="1200" kern="1200" baseline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616075" indent="-228600" algn="l" defTabSz="914400" rtl="0" eaLnBrk="1" latinLnBrk="0" hangingPunct="1">
        <a:spcBef>
          <a:spcPct val="20000"/>
        </a:spcBef>
        <a:buFont typeface="Arial" pitchFamily="34" charset="0"/>
        <a:buNone/>
        <a:defRPr lang="fr-FR" sz="12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973263" indent="-228600" algn="l" defTabSz="914400" rtl="0" eaLnBrk="1" latinLnBrk="0" hangingPunct="1">
        <a:spcBef>
          <a:spcPct val="20000"/>
        </a:spcBef>
        <a:buFont typeface="Arial" pitchFamily="34" charset="0"/>
        <a:buNone/>
        <a:defRPr lang="fr-FR" sz="1200" kern="1200" baseline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2338388" indent="-228600" algn="l" defTabSz="914400" rtl="0" eaLnBrk="1" latinLnBrk="0" hangingPunct="1">
        <a:spcBef>
          <a:spcPct val="20000"/>
        </a:spcBef>
        <a:buFont typeface="Arial" pitchFamily="34" charset="0"/>
        <a:buNone/>
        <a:defRPr lang="fr-FR" sz="12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2697163" indent="-228600" algn="l" defTabSz="914400" rtl="0" eaLnBrk="1" latinLnBrk="0" hangingPunct="1">
        <a:spcBef>
          <a:spcPct val="20000"/>
        </a:spcBef>
        <a:buFont typeface="Arial" pitchFamily="34" charset="0"/>
        <a:buNone/>
        <a:defRPr lang="fr-FR" sz="12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3052763" indent="-228600" algn="l" defTabSz="914400" rtl="0" eaLnBrk="1" latinLnBrk="0" hangingPunct="1">
        <a:spcBef>
          <a:spcPct val="20000"/>
        </a:spcBef>
        <a:buFont typeface="Arial" pitchFamily="34" charset="0"/>
        <a:buNone/>
        <a:defRPr lang="fr-FR" sz="12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07968" y="2697222"/>
            <a:ext cx="5760640" cy="473746"/>
          </a:xfrm>
        </p:spPr>
        <p:txBody>
          <a:bodyPr/>
          <a:lstStyle/>
          <a:p>
            <a:r>
              <a:rPr lang="fr-FR" dirty="0" smtClean="0"/>
              <a:t>Team Data chez C+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07968" y="3105836"/>
            <a:ext cx="5760640" cy="783352"/>
          </a:xfrm>
        </p:spPr>
        <p:txBody>
          <a:bodyPr/>
          <a:lstStyle/>
          <a:p>
            <a:r>
              <a:rPr lang="fr-FR" dirty="0" smtClean="0"/>
              <a:t>Formation Git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807968" y="4005064"/>
            <a:ext cx="2160000" cy="197481"/>
          </a:xfrm>
        </p:spPr>
        <p:txBody>
          <a:bodyPr/>
          <a:lstStyle/>
          <a:p>
            <a:r>
              <a:rPr lang="fr-FR" smtClean="0"/>
              <a:t>27 janvier 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586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>
          <a:xfrm>
            <a:off x="2063392" y="3041712"/>
            <a:ext cx="8928992" cy="432000"/>
          </a:xfrm>
        </p:spPr>
        <p:txBody>
          <a:bodyPr/>
          <a:lstStyle/>
          <a:p>
            <a:r>
              <a:rPr lang="fr-FR" dirty="0" smtClean="0"/>
              <a:t>Bonnes pratiques Git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4294967295"/>
          </p:nvPr>
        </p:nvSpPr>
        <p:spPr>
          <a:xfrm>
            <a:off x="2208235" y="6453336"/>
            <a:ext cx="6000000" cy="180000"/>
          </a:xfrm>
        </p:spPr>
        <p:txBody>
          <a:bodyPr/>
          <a:lstStyle/>
          <a:p>
            <a:r>
              <a:rPr lang="en-US" smtClean="0"/>
              <a:t>Formation Git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184565" y="6453336"/>
            <a:ext cx="384000" cy="180000"/>
          </a:xfrm>
        </p:spPr>
        <p:txBody>
          <a:bodyPr/>
          <a:lstStyle/>
          <a:p>
            <a:fld id="{C5CE295E-2092-4707-824F-F32BC2CACBA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4294967295"/>
          </p:nvPr>
        </p:nvSpPr>
        <p:spPr>
          <a:xfrm>
            <a:off x="623392" y="6453336"/>
            <a:ext cx="1440000" cy="180000"/>
          </a:xfrm>
        </p:spPr>
        <p:txBody>
          <a:bodyPr/>
          <a:lstStyle/>
          <a:p>
            <a:r>
              <a:rPr lang="fr-FR" smtClean="0"/>
              <a:t>27 janvier 2020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3215679" y="1889584"/>
            <a:ext cx="7872875" cy="432000"/>
          </a:xfrm>
        </p:spPr>
        <p:txBody>
          <a:bodyPr/>
          <a:lstStyle/>
          <a:p>
            <a:r>
              <a:rPr lang="fr-FR" dirty="0" smtClean="0"/>
              <a:t>Création et manipulation d’un dépôt local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3215679" y="2465648"/>
            <a:ext cx="7872875" cy="432000"/>
          </a:xfrm>
        </p:spPr>
        <p:txBody>
          <a:bodyPr/>
          <a:lstStyle/>
          <a:p>
            <a:r>
              <a:rPr lang="fr-FR" dirty="0" smtClean="0"/>
              <a:t>Utilisation collective de GitHub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 smtClean="0"/>
              <a:t>Pour aller plus loin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636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Bonne pratique 1 : ne pas faire n’importe quoi sur son dépôt distant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Formation Git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E295E-2092-4707-824F-F32BC2CACBA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27 janvier 2020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20"/>
          </p:nvPr>
        </p:nvSpPr>
        <p:spPr>
          <a:xfrm>
            <a:off x="623392" y="1726938"/>
            <a:ext cx="8154848" cy="3420746"/>
          </a:xfrm>
        </p:spPr>
        <p:txBody>
          <a:bodyPr/>
          <a:lstStyle/>
          <a:p>
            <a:r>
              <a:rPr lang="fr-FR" sz="1400" dirty="0" smtClean="0"/>
              <a:t>Faire attention à ce que l’on commit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 smtClean="0"/>
              <a:t>Pas de fichiers inutiles ou inutilement lourds (fichiers de données, environnement virtuels,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 smtClean="0"/>
              <a:t>Pas de fichiers compromettant la sécurité de l’entreprise.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r>
              <a:rPr lang="fr-FR" sz="1400" dirty="0" smtClean="0"/>
              <a:t>Ne pas commit ou push de façon incompréhensible dans des gros projets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 smtClean="0"/>
              <a:t>Il existe des options pour remanier ses </a:t>
            </a:r>
            <a:r>
              <a:rPr lang="fr-FR" sz="1400" dirty="0" err="1" smtClean="0"/>
              <a:t>commits</a:t>
            </a:r>
            <a:r>
              <a:rPr lang="fr-FR" sz="1400" dirty="0" smtClean="0"/>
              <a:t> de sorte qu’ils aient une logique compréhensible.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 smtClean="0"/>
              <a:t>Git </a:t>
            </a:r>
            <a:r>
              <a:rPr lang="fr-FR" sz="1400" dirty="0" err="1" smtClean="0"/>
              <a:t>rebase</a:t>
            </a:r>
            <a:r>
              <a:rPr lang="fr-FR" sz="1400" dirty="0" smtClean="0"/>
              <a:t>, Git commit –</a:t>
            </a:r>
            <a:r>
              <a:rPr lang="fr-FR" sz="1400" dirty="0" err="1" smtClean="0"/>
              <a:t>amend</a:t>
            </a:r>
            <a:r>
              <a:rPr lang="fr-FR" sz="1400" dirty="0" smtClean="0"/>
              <a:t>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400" dirty="0"/>
          </a:p>
          <a:p>
            <a:r>
              <a:rPr lang="fr-FR" sz="1400" dirty="0" smtClean="0"/>
              <a:t>Ne pas développer sur la branche master : il s’agit de la branche la plus stable.</a:t>
            </a:r>
          </a:p>
        </p:txBody>
      </p:sp>
      <p:sp>
        <p:nvSpPr>
          <p:cNvPr id="11" name="AutoShape 2" descr="Résultat de recherche d'images pour &quot;github&quot;"/>
          <p:cNvSpPr>
            <a:spLocks noChangeAspect="1" noChangeArrowheads="1"/>
          </p:cNvSpPr>
          <p:nvPr/>
        </p:nvSpPr>
        <p:spPr bwMode="auto">
          <a:xfrm>
            <a:off x="155575" y="-1150938"/>
            <a:ext cx="428625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73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Bonne pratique 2 : utiliser </a:t>
            </a:r>
            <a:r>
              <a:rPr lang="fr-FR" dirty="0" err="1" smtClean="0"/>
              <a:t>GitFlow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Formation Git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E295E-2092-4707-824F-F32BC2CACBA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27 janvier 2020</a:t>
            </a:r>
            <a:endParaRPr lang="fr-FR" dirty="0"/>
          </a:p>
        </p:txBody>
      </p:sp>
      <p:sp>
        <p:nvSpPr>
          <p:cNvPr id="11" name="AutoShape 2" descr="Résultat de recherche d'images pour &quot;github&quot;"/>
          <p:cNvSpPr>
            <a:spLocks noChangeAspect="1" noChangeArrowheads="1"/>
          </p:cNvSpPr>
          <p:nvPr/>
        </p:nvSpPr>
        <p:spPr bwMode="auto">
          <a:xfrm>
            <a:off x="155575" y="-1150938"/>
            <a:ext cx="428625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quarter" idx="20"/>
          </p:nvPr>
        </p:nvPicPr>
        <p:blipFill>
          <a:blip r:embed="rId2"/>
          <a:stretch>
            <a:fillRect/>
          </a:stretch>
        </p:blipFill>
        <p:spPr>
          <a:xfrm>
            <a:off x="1552223" y="981075"/>
            <a:ext cx="9087555" cy="511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5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>
          <a:xfrm>
            <a:off x="2063392" y="3617776"/>
            <a:ext cx="8928992" cy="432000"/>
          </a:xfrm>
        </p:spPr>
        <p:txBody>
          <a:bodyPr/>
          <a:lstStyle/>
          <a:p>
            <a:r>
              <a:rPr lang="fr-FR" dirty="0" smtClean="0"/>
              <a:t>Pour aller plus loin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4294967295"/>
          </p:nvPr>
        </p:nvSpPr>
        <p:spPr>
          <a:xfrm>
            <a:off x="2208235" y="6453336"/>
            <a:ext cx="6000000" cy="180000"/>
          </a:xfrm>
        </p:spPr>
        <p:txBody>
          <a:bodyPr/>
          <a:lstStyle/>
          <a:p>
            <a:r>
              <a:rPr lang="en-US" smtClean="0"/>
              <a:t>Formation Git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184565" y="6453336"/>
            <a:ext cx="384000" cy="180000"/>
          </a:xfrm>
        </p:spPr>
        <p:txBody>
          <a:bodyPr/>
          <a:lstStyle/>
          <a:p>
            <a:fld id="{C5CE295E-2092-4707-824F-F32BC2CACBA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4294967295"/>
          </p:nvPr>
        </p:nvSpPr>
        <p:spPr>
          <a:xfrm>
            <a:off x="623392" y="6453336"/>
            <a:ext cx="1440000" cy="180000"/>
          </a:xfrm>
        </p:spPr>
        <p:txBody>
          <a:bodyPr/>
          <a:lstStyle/>
          <a:p>
            <a:r>
              <a:rPr lang="fr-FR" smtClean="0"/>
              <a:t>27 janvier 2020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3215679" y="1889584"/>
            <a:ext cx="7872875" cy="432000"/>
          </a:xfrm>
        </p:spPr>
        <p:txBody>
          <a:bodyPr/>
          <a:lstStyle/>
          <a:p>
            <a:r>
              <a:rPr lang="fr-FR" dirty="0" smtClean="0"/>
              <a:t>Création et manipulation d’un dépôt local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3215679" y="2465648"/>
            <a:ext cx="7872875" cy="432000"/>
          </a:xfrm>
        </p:spPr>
        <p:txBody>
          <a:bodyPr/>
          <a:lstStyle/>
          <a:p>
            <a:r>
              <a:rPr lang="fr-FR" dirty="0" smtClean="0"/>
              <a:t>Utilisation collective de GitHub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7"/>
          </p:nvPr>
        </p:nvSpPr>
        <p:spPr>
          <a:xfrm>
            <a:off x="3215678" y="3041712"/>
            <a:ext cx="7872875" cy="432000"/>
          </a:xfrm>
        </p:spPr>
        <p:txBody>
          <a:bodyPr/>
          <a:lstStyle/>
          <a:p>
            <a:r>
              <a:rPr lang="fr-FR" dirty="0" smtClean="0"/>
              <a:t>Bonnes pratiques Git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39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aller plus loin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Formation Git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E295E-2092-4707-824F-F32BC2CACBA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27 janvier 2020</a:t>
            </a:r>
            <a:endParaRPr lang="fr-FR" dirty="0"/>
          </a:p>
        </p:txBody>
      </p:sp>
      <p:sp>
        <p:nvSpPr>
          <p:cNvPr id="11" name="AutoShape 2" descr="Résultat de recherche d'images pour &quot;github&quot;"/>
          <p:cNvSpPr>
            <a:spLocks noChangeAspect="1" noChangeArrowheads="1"/>
          </p:cNvSpPr>
          <p:nvPr/>
        </p:nvSpPr>
        <p:spPr bwMode="auto">
          <a:xfrm>
            <a:off x="155575" y="-1150938"/>
            <a:ext cx="428625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contenu 6"/>
          <p:cNvSpPr>
            <a:spLocks noGrp="1"/>
          </p:cNvSpPr>
          <p:nvPr>
            <p:ph sz="quarter" idx="20"/>
          </p:nvPr>
        </p:nvSpPr>
        <p:spPr>
          <a:xfrm>
            <a:off x="623392" y="2593710"/>
            <a:ext cx="5797728" cy="1640556"/>
          </a:xfrm>
        </p:spPr>
        <p:txBody>
          <a:bodyPr/>
          <a:lstStyle/>
          <a:p>
            <a:r>
              <a:rPr lang="fr-FR" sz="1400" dirty="0" smtClean="0"/>
              <a:t>Aller voir le tutoriel </a:t>
            </a:r>
            <a:r>
              <a:rPr lang="fr-FR" sz="1400" dirty="0" err="1" smtClean="0"/>
              <a:t>OpenClassrooms</a:t>
            </a:r>
            <a:r>
              <a:rPr lang="fr-FR" sz="1400" dirty="0" smtClean="0"/>
              <a:t> : plutôt bien fait même si parfois un peu recousu</a:t>
            </a:r>
          </a:p>
          <a:p>
            <a:r>
              <a:rPr lang="fr-FR" sz="1400" dirty="0" smtClean="0"/>
              <a:t>Consulter le « lexique git » : un récapitulatif des commandes que j’ai pu écrire. Sorte de </a:t>
            </a:r>
            <a:r>
              <a:rPr lang="fr-FR" sz="1400" dirty="0" err="1" smtClean="0"/>
              <a:t>cheat</a:t>
            </a:r>
            <a:r>
              <a:rPr lang="fr-FR" sz="1400" dirty="0" smtClean="0"/>
              <a:t> </a:t>
            </a:r>
            <a:r>
              <a:rPr lang="fr-FR" sz="1400" dirty="0" err="1" smtClean="0"/>
              <a:t>sheet</a:t>
            </a:r>
            <a:r>
              <a:rPr lang="fr-FR" sz="1400" dirty="0" smtClean="0"/>
              <a:t> pas forcément très jolie mais efficace.</a:t>
            </a:r>
          </a:p>
          <a:p>
            <a:r>
              <a:rPr lang="fr-FR" sz="1400" dirty="0" smtClean="0"/>
              <a:t>Effectuer le </a:t>
            </a:r>
            <a:r>
              <a:rPr lang="fr-FR" sz="1400" dirty="0" err="1" smtClean="0"/>
              <a:t>vimtutor</a:t>
            </a:r>
            <a:r>
              <a:rPr lang="fr-FR" sz="1400" dirty="0" smtClean="0"/>
              <a:t>. Après cela, on aime mieux </a:t>
            </a:r>
            <a:r>
              <a:rPr lang="fr-FR" sz="1400" dirty="0" err="1" smtClean="0"/>
              <a:t>vim</a:t>
            </a:r>
            <a:r>
              <a:rPr lang="fr-FR" sz="1400" dirty="0"/>
              <a:t>.</a:t>
            </a:r>
            <a:endParaRPr lang="fr-FR" sz="1400" dirty="0" smtClean="0"/>
          </a:p>
          <a:p>
            <a:endParaRPr lang="fr-FR" sz="1400" dirty="0"/>
          </a:p>
        </p:txBody>
      </p:sp>
      <p:sp>
        <p:nvSpPr>
          <p:cNvPr id="7" name="AutoShape 2" descr="data:image/jpeg;base64,/9j/4AAQSkZJRgABAQAAAQABAAD/2wBDAAMCAgICAgMCAgIDAwMDBAYEBAQEBAgGBgUGCQgKCgkICQkKDA8MCgsOCwkJDRENDg8QEBEQCgwSExIQEw8QEBD/2wBDAQMDAwQDBAgEBAgQCwkLEBAQEBAQEBAQEBAQEBAQEBAQEBAQEBAQEBAQEBAQEBAQEBAQEBAQEBAQEBAQEBAQEBD/wAARCAGxAkEDARE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0Sw+JmtwSvbLHI0AbCSW6bzIK+qZ8xY9S8I/Gbw7otv5Wo2TRuvJ3rtIPuO1ZMLHVXX7RXgaxtjd3GpW8IAz8zVDirXY1By0RzN1+198O2JW2120LA4JyT/Ss+aC6mqw8xtx+154Ahtt769alRycNjB/Kjmhe9w+ryOavv23fhqbryk1q1LYxuyePxxVqrT7h9Xn2LFn+054L1CBrs67CIx83yyn/AArZTi1e5LoyTsX9O/a++FscYil1qB5FbpuP+FZupDa4/YTOhg/a4+FVw0UA8QW6Mx6Fz/hWTlDuHsJmzf8Ax9+HMdiLufXrYRMM7t/b8q0U4xW5cIyWh5r4j+O3wm8QZtbLxBbyS5wPnP8AhUOtB7M64KUehy+ra/4Ns7X+0L2/gER5DF+P5VlOcTVScjj7/wCLHw2KMlpq9vlRjIY/4VzuUTRJo56x+KXgq5u/s9vqMLuzY+8f8Ki8Waao19Qn082jX7yqkON24nik0UmeWeIfiT4Ksrh4TqsO4cfeP+FYuxqmYkPj/wAM38oW21KJj0xuP+FHMrGikUNf8b+H9N+aXUI1z71EmSVtJ+KnhqaVUXUo89OtSmKx6JpnxA8NWcCz3moxKDgjLf8A1q3hJIymux2lh8YfA0Nn5v8AbNvwP75/wreNWKOeUGzG1T9oH4czfuP7Wh3A4+8f8KbrRYKmynJ8QfDWpWrz2OpRMoGc7v8A61ZOSZai+p5/rnxR8NW9wYpNUi3A4wD/APWqXNI0UTKb4haXKhkivo2TsQaOdBymHf8AxQ0BG2Pfpn6//Wpc6HysoL8RtAkbjUE/M/4U+dGbgy/b/Erw7BxLqCYx60c6FGDua+nfFHw65Cx6hH9M1cZoJQZvw/GLwtaoI7jUox+J/wAK09rFGfIzG1j4qeG9Sby7TUY2J9z/AIVPOmHs2Z8eofbP3sEoZfUVV0TYvw6gYAXkfAHWi4WLsHxH8KaftS61GMSDryf8KlzSK5GaNh8R/Ct5KFi1eIEn5RuP+FS5plKDR2MfxH0GwtkN7qMSoACG3f8A1qakkJxZa0343+C1uAja5E4PAG4/4VaqRM3TkdkPjF8PYrESXOsW24juT/hV+0RHIzmtZ+Mfw51qwuNLOvou77p3HGfypKqmN05F74UeJPD9gjxtfx3EQk3K+f4TWqmrFcrsZ3jb4jfD/wAN+JCDqkJjcknax4J/CspVIkKnK55f4t+IFjdazHd6TqqzWzAYZTnbWd09jWUWkfQ3w8+Jvg/w74bjl8SavCDOg2s7HIyPpVwmkZ8jex3fgb9ozwVa6utjB4igltm6MrHj9K6I1YszdOSOJ/aS+JvhCNLiVNRtgZI3ZSjf63IPB4rOrNF04s8++Hn7Q3g3S/BUmm3GpxtN5LJtJPzEjr0rFVFcqdORv/BmKTxZby3lndAI7t5kg9/SuqLTWhFrI+mND8Z/Dz4aaL/xN9Tt4J/LGWdsE/pQ5pbkcrexieIf2kPhRrOhXljba7atcMhCDeeT+VOFaHcapyR51Z/E3wx4b0j+1dW1KEZz5Q3feH5e1OdSKBQb2KOlftHfDKS6NzqGr2yljwm44/HisFUjcr2Uj0fw58UPBPip1msNUglwPlVWz/StVNPYlxa3K/ijx3pulLJe3DJbxRc5bjNNySElc5rwp+0L8MLjUiNQ16FXDYALHr+VZe0jc25JWPTpP2gfhzYWwln122SLsd56flWntIrqZOEma2hftHfCLUcR23iK2LDr85/wo9pFi9nIt3/7VPwh0ZzBceJLYN6bz/hUOpHqNUpMhb9p/wCE+p27T2fiO2YhePnP+FaU6sU9yZUpHMH9p34S2cjG98SWwdmwfnP+FavEQQvYS7Gnpv7RXwx8QXKWml+I7Z2PAAc8/pTVaD2E6Ml0Opu/iF4T0Cw/tPUtWhiRhnLNWbkkNRbORj/aW+FFzefY/wDhJbUyE4Hznr+VR7aHcr2UjpZvih4Pi086idXgNuBkPu4x+VbRnG1xcjOPuP2pPhHazGCbxHbBwcEbz/hSdeC6leykXbf9pf4Tunmr4itsf75/wo9vDuJ0pF2D9pj4SllUeJbXJOPvn/Cj20O5PspHonhjxt4c8WWq3WjahHOhGcoc1SmpbEOLRW8T/FTwV4NUnW9at4MdQzf/AFqwlNR3GoNnP6T+0t8J9YnFpaeJrVpCcAbz/hUqrFlOlJHfWepWms24uLCdZY3GQVOeK2i0zGSZDc2bbeR1rpgzGSOX1nTSxc7SeK6Ismxgf2WP7lXcLHh+k+DdCuLRJdM1GRH27iFkDY/WuZmtisbCzZpY7xbWaMId6yuEkx6896ykFjwT4i6ZpF98VPh54Z1EyS6DrvivSdO1KBbmSNZLOa8SOVN6MGXKMwypBGcgg1w4ybjGyO7BwTep9V/FL9hL9kzwz8QvhDoemfDWa1tPFfiy80zVIj4l1Vjc2yaFqdyiZa5JXFxb27bkIPygE7WIPlczPT5UZfiX9iH9lSy/al8EfCu1+G8y6Fq/g3XtXv7H/hJNVJkuILqwS3lLm53qAstwMBgp3HIJUYXMw5Uejat/wTw/YH0CXT49d+G9rpsur3i6dp63fjLVoWu7tkZ1ghD3g8yQrHIwRcsQjHGAaOZhZHzt+1x+wr8PPg5rvw08a/DF9Yg8Ja1430bw14l8OXGoyzQi1upwnnRTs/npnBjZd7EmVWUpsOaVSSVrkuEX0PYP2gf2BP2TfAfwG+Jfjrwr8LZ7LW/D/hDWdV066/4STVZPJuoLKWSKTY9yUba6KcMCDjBBHFLmZXKhn7OP7B/7Knj/AOAfw18feKvhlcXuua94U0rU9Quh4k1WLzrma1jeR9iXKouWYnCgAZ4AFHMxcqPF/wBkz9ivwz8dfGXxM8VfEXUtcj8CeFPHOreGdA8P2t7NCt1HbSMN0s5JleNFeNVKOGLxvuY4ILdSTVhKnFO9j6Sg/wCCfX7C2q6nqnhrQvCQTXdISI38Nl4y1GW8sPOUmJpYmum8vcAWXemGxwCM1PMyrI+Rm/Zp0vwH/wAFBfAv7K3jnXdR8Y+APE+lXetwRXd1JbXLWwsr8xxzS27Rnek9mTuTaGAGQMlar2jasSoJO57r+05+w1+yt8NPh5pfiDwj8MZ7G9uvGHhrSpZT4i1WXda3Wq20NwmJLlgN0Uki5AyN2VIIBE3ZVkdJ8cP2Cv2Tvhv8EviJ8QPCHwunsNc8O+E9X1bT7n/hI9Vl8m5gs5ZYn2SXLI2HVThgQcYII4oTYNI/Pjxh8RdVHwLtNRjnYTSoELA89DXVKXuXMV8Vj9NG/wCCbH7E17At/ffB2RmeMSO7eKNYA6ZJP+l4Fctzc5fX/wDgmT+x5458Dy3fwo0678PXGp2q3GkeINI8RXeoQjIDRyKs80sU0TcZxyVJ2spwwQHzn/wT1/ZF+D/xu8P/ABK0z9orwGde8R+CfFkmgs6a1fWyw+VGFkjAt5o1YCRX+YjPNFwPraL/AIJk/sQwOHh+C0isOhHijWf/AJLoA+E/+CXnwK+E/wC03N8SLP42eFZfEKeHIdHbTgNUvLPyTObzzf8Aj2lj3Z8qP72cbeMZOQD2T47/ALHn7N/gb9qz9nf4W+Gvh7NaeGfHkviJPEFj/b2pSfbBbWkT2/7x7gyR7XZj+7Zc5wcjindisfRB/wCCZH7ELNuPwWkJ9f8AhKNZ/wDkukM+MP2gv2NdKu/23PCX7NH7PVi/hDw9q3hGDXtYne9ub1bOJbq6Se4zcSu5YrHDGqBgpdlztBZqd2B9WR/8E2/2E/A+k6VaePvD8l/dXlzDpsGpa94tvLSbULyQny4lWGeGJpXOQqRoCccDrSA+eP27/wDgm54J+GPwp1j4z/s93GraVH4Zt1uNV8OzXT3kMtqHAknhllYyI0aszuGZwyqdoUj5ncD6jg/4Jk/sQXVvFPN8FXZ5I1Zj/wAJPrHUj/r7pASD/gmH+w6vI+Cbj/uZ9Z/+S6APM/2df+CfH7IPxA+GLeIvFnwke9v/APhJvE+niX/hItVixb2mu31rbptS5UfJDBEmcZO3LEsSSBYr/tU/sB/slfCz9nD4ifEDwJ8J307XtC0K4vNPuv8AhIdVm8mZQNr7JLlkbHoyke1O4WNj4Af8E8/2P/H3wE+Gvjfxb8JJL7WvEHhDRtV1G5/4SPVovPup7KKSV9iXSou53Y4UADOAAOKLisdA3/BNH9hXxnoV3J4L8IzWol8+yTVdF8WX101tcRs0blTLPLEZI3BBV1YBkIZeCKLhZH5veOfAGo/Ab4+eMPgZeaydVTw5eRrbXRGGltpoEuIC4wAH8qZA2ON27HGK3pz6GU4mX8R7ybSfD81xC5DY6j6GrnKyJjHU/RX9n/8A4J+fsh/Ef4DfDnx54w+E0l/rfiHwrpWp6jc/8JFqsXnXM1rG8j7I7lUXLMThQAM8ACuVu5vZHSn/AIJrfsOeK9Fvf+EL8JXFk5a4sV1PRvFd9cvaXMbNHJt82eWLzY5FYFHVgGUhl4IouFj5Y/ZB/ZE8BeJf2kvjP8Av2gdFk8Wx/D9LX+zJl1K7st8Ujs0cxFtKhzJC8LFSWCkkD1JzNgkfYaf8Ezv2JY23p8GZQw7/APCUaz/8l0rhZHzj+yF+yH+zr8XfF/x80L4g/D+bVLTwP8StU8P6Gn9u6lB9l0+KV1jhzFcKZMBR8z7mPcmm5NhZHv0n/BOj9gsayvhofDaCLWZLU3qWQ8Yar9qNuHCGYRG7LFAxClsYycZzRdhZHwz+35+zvH+xprWia98LdW1Z/B3i9bqBLW8lMzaZdxbW8oSnlo3R8oGyw8qTLNxVxqNEyimfZ/wu/wCCdP7L3ib4V+C9Z+J/wplv/Fd74e0641uceJdVQSX720bTsFjuVQDzC3CgL6ACobbKSSPkz/gph+zh8MP2X7H4d678E/Bcug6VrE2pWmrudWu7sPOi272wxczSMvy/afuYHHzfw1UZNClFNHtv7I//AAT0+GXxB+Dnhv4pfH+TUvFOpeLtNt9WtNMg1S4tLKws5lEkABgaOR5WiZGcltoJ2qPl3snJsFFI9Kn/AOCc/wCxj488LzXfwojvNGd5ZIINd8PeKrrUBDPDKUkTE800LFXRo3UjIIYZVhkCk0NxTPmf9jH9lnwV8TvjT8bfg5+0roEniyf4bXVlZWEy6ld2SsrS3IMwFtOvEqJC4VixXOODmnKbluJRSPruP/gmd+xLEQY/gzKuPTxRrP8A8l1Fx2R8a/DnVLP4T+JfivpWm2b2mieGfFGr6dpkLSPJ5NtBeSRxJvclmwiqMsSTjJJPNd9GbUbs5asE5Hqn7L37IFh+0x4cHx0/aB1DVbnRNdkk/sDw3a3M1kptkdo/tNxIm2Q72UmNUZV2bXLP5gCctSo5M3hTUUeuXX/BOb9ijxhpmr6b4J0W702/sZ30651DRfFl7dT6deKqsY3SaeaJZVDoSkiZw4yOQazUmi+VHyZ8B/2YLP8A4be8T/ss/tBW83i3w/onhm41XS5lu7qxW8jaW2MFwDBIj5CSyIy7iodXHO0GqdSTViVBJn2Bqn/BOz9gzRprCDWPhpb2E2rXQsLBLnxjq0TXdyY3kEMQa8HmSbI5H2Lk7Y2OMKam7KsjxP8Aa4/ZC+H/AOzN4Di+OXwPm1PQ7TQr6zt9Y0i41Ga7t57eedYVljaZnkWQSSRgjftKk8Ajm6dRxZE4KSPC/F/jaD4g/ED4VeEdUjefRPEniTRtN1GBZXi8+3nuoo5U3IQy5V2GVIIzkEHmuqvN8uhz0YLmPvMf8E2f2LxL54+D84fOcjxTrPX/AMC64rs67I+cP2Zv2Mvhn40+PP7Q3gb4seE7nWfDHgnxDZWXhaP+2r63+zQXAuLjyt0M6ySFYHtFLSFieoOS1PmYcqNz9uD9j79nT4A/sr+OPij8KvANzoniTRjpn2O8/wCEg1O48vzdStYZP3c1w8bZjlccqcZyMEA0KTQNJndfAr9g39lP4lfAn4bePPGfwyudQ1vxD4Q0fVdRuT4l1aLzrmeyillfZHcqi5d2OFAAzgACk22Fkjyr/goF+yX+z9+z3+zJrHxB+EfgS50PXrfUbC2iu/7e1K52RyyhXGye4dDkcZK8Z4pqTQWR9GXv/BOH9iopJeX/AMJpVSNS8kknivWFVVAyST9rwAB3pXYWRzWv/wDBN39l3xH4Nl1D4Mw33hfU722F1o2u6d4gvNRt9xXdE5SeeSOaFjgnaQSpO114Iak1sDimfLn7GX7PHjb9re417UvjX4n1bSfC/gTV/wCwbvSbGZUuL/UYQrTwPKM+XGgKBinzN5h2shXdVyqyloRGmkfW4/4J7/sNXGs3Phez8F+X4gtbWO9ntofGOptewQSM6xztCbolUZo5ArFNpKMBnBrO7Lsj4v8Aj18BfEP7N37Rvwm+EV54v1LxP8OfiP4h0+ztjezeVdmH7bBDd2srwlckJPGRKgTIk4AK5rT2srWI5Fe59xzf8E2f2L55DLN8ILhnJySfFOs//JdZ8zLsjy/Xf2Hv2VtL/aZ8F/DWD4b3EOga14N1/VJ7P/hJNVPnXttd6akLhzc7xtjnuPlDBTvyQSFwczCyLvhv9hn9lG+/aI8deAp/hxO+k6H4U8NanZWg8S6qDDc3V1q6XD7xc7zuS1tRtYkDYCANzEnMwsjyeLxNpnwP+PPxV8A+B7aWz8L+F3t4tPtTdTXPk5sY5HXzJXZ2/eM/3mOOnbFduHqNJnJXgmzp/wBmX9lvTP2rdBn+PPx213UdS0DWLu6t9C8P2F5Lax+VBO8Ek1zLGVkLGSNwqIygBdxZt+1OapUcmb06aij1k/8ABPP9jHxPY6ra/D7TbzStR065k0641DRPFt5dz6deoFZonSaeaNZVDoTG6ZAYZAyKz5maOKZ5V+zr4r8d/CD4zeIv2b/iRq66lfeH5lW1v1jaNL21kjEkM6q2cbkZcrlgrBl3NtzXdh6rejOHEUUtUfZFzl1zkn3r1KbPPlExry2LscnGa6YszsUPsMfr+lXcdj5k8PfD3w3rVgBpGpywyj+GFiuPxqLBckf4NzSySQ3WvSMpJ2/xMPbPUCk4Jhc8Z+OnwC8UTaVHNpovUns5FuLe4tmJkhdSWR1ZTlWBwQRyCK48TQ9orI3oVvZyMv4h/tRftffE7x54D8UXmh+EbG6+Heqy6vp9tp+nXEcN3O8XlEXIkuHcr5bSpiNo+JXzk7Svm/U5nofWonof7IPxm+J/x5/4KEyeMfizo2haZrGl/Da70aKHR7eaGDyI76KVSVlllbfuuHyQ2MY46k8s4ODszohPnV0fXH7X3wh8c/F+H4O2ngjT4bj/AIRX4saD4p1eSW4SJbbTbSO5M0vzEFzl0UIgLEuOMBiILKH7ds1lF8L/AAbHdIGln+JnhGO1O/btl/tOJicZ+b5FkGOeue2aAO6/ax/5NY+Mn/ZP/EP/AKbp6AKv7H3/ACaj8Hv+xG0T/wBIoqAPDP8Agnh8ZPCurat8ZPgjc6pZ2/ifw78SPEWpQWLPtmutPnvCfPUH7+yXzFbb90GLdjeMgHo3xU+DvxT+HHiHx98fP2T7PwxeeP8AxnaWH9uaJ4ojuJrXVTYRyJCbWSO4h+zTmOTYQ5MTlI/9Ud7sAfDXwJ/aU+M37RH/AAUZ+D8Pxx8GaN4X1/wbH4g01tPsNPurOSMvpN2zCaO4mkbcCoxjHB78GmI/S/44fCc/GXwfY+FB4g/sf7F4g0jXftH2T7Rv+w3sVz5W3emN/lbd2fl3Zw2MFDM79qz/AJNd+MP/AGIPiD/03T0AfiN4tIP7Pmn4Hp/I10y/hmS+I/f4QPc6GLaMgNLabFJ6ZKY5rmNTyf4KeHdP/ZU/Zh8K+F/iv4u0Wzi8E6KsOraoJmSzV1LM5RpArMoJIGVDNj7ozigD5z/4JXeK9M8eTftBeOtF8z+zvEfxJu9WtPNXa/k3BeVNw7Ha4yKAJv8Agon+wx8Wf2sPGXhDxT8O/EHhDT7Tw3pdza3aa3d3UMju8ocFBDbygjAPUjmgDxz/AIIkyLJq3xldFwDB4f4/4Ff0AfRH7U//ACfb+yR/18eK/wD0ihoA9d/bM+Cnin9on9mzxh8HfBV/pVlrPiD+z/s0+qSyR2qeRf29w+9o45HGUhYDCH5iM4GSAD4V/wCCfn7Nnjj9lj9u/Vfhp8QtT0DUNUn+GVzqyTaNPNNAIpNRtUUFpoo235ibI24wRyecAH0N/wAFNvEWieD/AA38C/F/iW9+x6Rofxk0DUdQufLeTybaGO5klfYgLNhFY4UEnGACeKAMP9on/gof+xt8RvgF8SPAfhX4wC/1rxB4V1XTdOtT4e1WPzrqW1kSJN8lsqLl2UbmIA6kjrQB4Z/wRGtPs3in4vKRytjoo/N7ugC//wAFxIhLJ8E1Pp4k/wDcbQB9Tf8ABLwbf2F/hoo7HWv/AE8XtAHxD/wUq/Yg+KuneMfij+17ca94SbwdJc6dMLJbu5OphZPstkP3fkeVnzWDH9793J6/LQB+mP7J/wDyaz8G/wDsQPD3/pugoA8+/YKUL8MvHOO/xQ8W/wDpwegD8/P2+tFi8Pft8+JNRS6aU+INJ0rUXRlwImW0S22j1GLYNn1YjtWlPcTVzxf4wK6eGJiTlT0/I1dQlRR+037In/Jqvwf/AOxG0P8A9IoqwLGfAj4cXnwH8GeMR4217SVj1Xxl4g8VtcRSssFtaXl480SyPIFwyxld/GAxIBYAMQD5c/Yr+JXhP4vft9ftJfEHwNqIv9C1Cx0qCzu1GEuFt0S3aRPVGaFip7qQe9AHpf8AwUQ/ZI+I/wC1t4L8IeHPhzrPhrT7nQNVmvrltcubiGN43h2AIYYZSTn1AGO9AHmv/BI3wlqHw/8AD/xp8A6xLay6h4Z8dSaPdyWrM0LzW8ZidoyyqxQshIJUHGMgdKAR9S6x8H9f1L9qXw58co9TsI9F0TwZqHh2S1LObqW5uLqGVWA27BGFjbJLZzgbccgA+C/+CwXxIs/H2vfDr9njwzoertrw1iS4e5vbCeztnllVIIY4JJo1S5DGUlpI2KJtAySSFAP0K+Mniv8A4Vr8P9M1K23EL4k8MaQqqQCY7rWbK1f7wI+5Kx+gOCDzQB8sf8FjvCd9r/7K+ma7ZKhTw34ssr26LZyIJYbi34wCM+bND1wMZ5zgEA9q/YN+KHg/4m/srfDoeFtXgubjwz4d0/w7qtsHHnWl5aWyQukiZyu7YHXP3lZSODQB5d8VPC/7S/7FPwwjsv2NPBPg/wAW+ANMuLy/udB1awvbrWNNE8zTMYGiuoxdQKXZQmzzUAXPm5ZlAPLf+CWfxb8RfHj48fHv4ueLbPS7TV/EVr4fluodMikjtkaNLiIbFkd2HyxqTljyT9KBI9U/4KM/sW/FH9ryb4cyfDbXfCmnDwgdWN8NdurmHzPtX2Py/K8mCXOPsz7t23GVxnnANnxBdhfAnwb8XfD+6W1Gq+G9QutIvJbUsYZJreYxOyMwBKlkJBIBxjIHSuxSvTOV3Uz9Tv2OAo/ZS+EpVQu7wfpbHAxybdCT+J5rjOo8t/YB/wCQl+0rz/zXnxV/6FDQBjSRyR/8FaYmccS/BrenPb+0SP5g0Ae0ftJfBLXvjZL8KBomrWGnx+A/iXo3jfUGut5aa1sUuC0MQVTmR3kjA3FVA3NkkBWAPHf+Co3xO8DaD+zPrPwx1PxHaReJ/GN5pkOlaYH3XEwg1C3uJZNoyVRUhbLthcsozlgC47iex8K6fppsPiX8Agy8t408PZP/AG/QV1VlaKOek7yZ+099qEVg1t533bmdbcHPRmB2/XJAH41yHScP4R8E2vw+8TfFLx5MW2eK9Yg1pwf4Y7fSbO2OMdt1s555yT2wAAeMf8FRf+TFfiZ/3Bf/AE8WVAHqn7J//JrPwb/7J/4e/wDTdBQB+QH7dX7EvxS+Adz4l+OvjLXPCN5oPjLxrdw2EGm3dzJeRNdm6uo/NSSBEACRMG2u2GIAyOQxH7i69YTapoWo6Zbsiy3dpNAhckKGdCoJwCcZPpSGeX/DW10T9lj9mjwrofxX8XaRY23gXw7a2Wp6mJGW2LwxAOY9wDsCQdo27jxxnigDwX/glL4os/HXwm+K/jmwtpbe38RfFzXNUhimA8yOOe2spVVsEjID4OCRnNAHL/Hv9rj4Z/si/t0+I/EfxI0TxLqUPiD4eaNZWq6HbW8zo6Xl27FxNNEAMYxgn6UAeL/Hb9uL4Kftd/GH9nbSvh34S8Vafqvhv4maRcvda5YWkWLeW6gV443huJW+ZkjJXAB2KTkgUAfpd8efAmr/ABR+CXj34baBcWdvqfinw5qOj2ct47JBHNPbvGjSMiswQMwJIVjjOAelAH5J+Fv2bvj9+wN8c/BXiKLVPBmq+Kr20vpLGGymvLmymhMfkSJcqy27MP3wdQDjcik9AK0hHn0REpcmp9A+HPFH7bekfGXxF8c4NI8IT6l4s0qy0i506bTp/wCz7e3tiTEYkW5EoYM8zEvI/Mz8AbQu31WRj9ZiW7D4A6lpXhvx18QPHEdrBrHi++vdZv1t02xJPcPLLIEDMzBQ0hwCxOMZJ610wpckDnlW55aHnHgf9sD9uj4f+CNH8G/BL9mm28V+D9Fhaw03VLbwRrN6twsbsrsZra4ETtvDhioHzBsgHNefJJM7ottH0N/wSr1/xN4s+Hvxh8W+NNG/snxDrfxZ1nUNXsBbSW4tL2WC1knh8qUl49kjsuxyWXGCSags4z9oqae3/wCCjGi/ZxtEng2wLlR1P2i7GT+AA/CujDazMMR8J9ixznyEV/vGvbirHksjuUOxnOOnFbIlozdz+o/KqEfJeuaRN4X8SvqmjT3JSM/MkRx+a0uYg7DRfHGjarb+dc3yR3kf3srgj6jvRzAdLpWrQ64rWOImhfuv3mqlZrUCS6+B2lXUM+qWQVZthdV4+Xj1ptIZ88/sU2F1p3/BQTXrW5HKeD9RH/kxZ189jf4h7OG+A+qP2/v2lviH+y18INB8efDPR/D+parqvim20OSHWreeaAQyWl1MWVYZYm37rdACWIwW46EciV3Y6G7H52fFb9on9pz49ePfhLqHxVfRtN0bS/F+k6hY6Vo9i8Ft9qFyFWd/NeSR2CsyjL7QCcDJJOs6LgrszjVUnZH6r/tY/wDJrHxk/wCyf+If/TdPWJqVf2Pv+TUfg9x/zI2if+kUVAH50fAn9hLxR+0P8UPin8ePBv7QN78Oda8MfFjxBpVmbPQzdzK8ciS+cswuosBhclCm0ghTkkMQAD71+AXxz8Q6x8WfHn7MHxE1CLXfGPwvtNMnufE1pYCxt9bgu7WKYSm1Ekn2eVDKEYB2ViN6hAfLUA8t+OHgbw9o/wDwUy/Zr8fadZLDq3iXTPFNlqMiDAnWz0qYwsw7uBcuu7rtVB0UYAPcf2p/Hvi74c/DjSte8Fav/Z1/c+MPDmlyy+RFNutbrVLeCePbIrKN0cjLkDcM5BBwaAL/AO1Z/wAmu/GH/sQfEP8A6bp6APxJ8VR4/Z3sHx3H8jXTP+GYRfvn78Ozp4fZ0cqy2ZIYHBB2dRXMbnkX7GPiPXvH37J/w28ReNtWuNc1PVdAjN9d3z+dLdHLKTKzcuSoAJOSe+STQB4P/wAEx9F0rw1r/wC0j4b0KxistN0n4pahZWVtEoVIYInkSNFA4AVVAA9BQBxv/BUb9rH49/s7+PvAug/CL4g/8I9p+t6RdXGoRf2VZXfmuswVW3XEMjLwSMKQKAOI/wCCJT27az8ZhbHKCDQMf99X9AH0R+1P/wAn2/skf9fHiv8A9IoaAPSP29Pil47+C/7J/jn4l/DTXf7G8SaP/Zn2K9+yw3HledqVrDJ+7mR42zHK6/MpxnIwQCAD4N/4JmfHL4mfH79tnVfHHxd8WDXtdj+HN3p0d0bK2tP3CX9o6x7LeNEODJIc7c88nAGAD6j/AOCm3h3RPGHhv4F+EPEtl9s0jXPjJoGnahbea8fnW00dzHKm9CGXKOwypBGcgg80AYf7RH/BPD9jb4dfAL4j+PPCnwg/s/WtA8K6pqOnXX/CQ6rL5N1FayPE+yS5ZGw4U4YEHoQRQB4j/wAETJGl8UfF926mx0T/ANDu6ALv/Bb7/XfBP6eJP/cbQB9R/wDBL7/kxj4a/XWv/Txe0Afnt/wUk/aq+O958afin+zfd+P93w6S6sIl0X+y7IfKkVtdKPtAh8/idQ/+s7Y+7xQB+rn7J/8Ayaz8HP8AsQPD3/pugoA4D9gsMPhj43YqQG+J3i0qSOo/tGTkevOfyoA/Of8A4KX+NdGg/bj1iKK4LS6Poel2V2ChHlzND54XJ4P7ueM5HHOOoIqouzA8N8b+LLXxD4Nk8tgSB2Psa0m7isfuH+yJ/wAmq/B//sRtD/8ASKKsRmL+yH4s8TeLfB3jqfxRrt7qsum/ErxVpdpJdymR4bSHUZFhhDHnYi/Ko7KABwAAAeF/st6Bovhf/go9+07o/h/TLewsjY6Nd+RBGEQSzwwzSsAOAWkldj7saAND/gqJ+0X8Yf2dPAPgfW/g940/4Ry81jWp7S9l/s60u/NhWAsFxcRSBcNzlQDQByH/AAR88R6r4x8G/F7xfr9/9t1bXPGf9pX9z5aR+dcTQ+ZI+xAFXc7McKABnAAHFAkfRPiLxf4ptP25fBvgi11++Tw/qHw51a/utMEx+zSXMV9brHMY+m8B2UMOcHGcUDOT/bv8Dp4y1b9nUW1lDJfQfGjQgJWUbktFguri5UNjOClqDjoSi56cAHs/x2+E918ZvA9v4Ps/FH9gS2+uaTrS3Zs/tQY2N7FdCMx+YmQxhAzu4znBxigDzP8A4KK+EpvGX7GHxO062lEUtjpsOsKxUN8tlcxXLjqOqQuuc8Zzg9CAfK37HP8AwT2+KnhTQPAv7Rfwr/axm8L33ifQ9O1m50o+EDdWk0M8KSm0uR9uQToN5XdtVh95djYIG7iSsfbf7MX7Qml/tHeBNV8T2WlSade+HfEF94Y1WAnMf2y12FniJ5KOksbgHkbipJK5IM8G/ZQ8I6D4F/b2/ar8O+GrGOzsD/wjeoiGMYVZbu1e6mwOwMs8hwOBnAwOKAOf/wCCpn7T3xw/ZyuvhVF8HPHn/CNJ4kbWxqh/syzu/P8As/2Hyv8Aj5ik2bfPl+7jO7nOBhoTPinWGn8V/CPXfFs+qjUdW1m5m1LUp1jWPzbmaTzJX2oAq5dicKABngAV2JL2ehyNvn1P1q/Y2Kn9lH4SbWDY8H6Wpwc8i3QEfgeK4jsR5f8AsAg/2l+0ocHH/C+fFXP/AAKGgDEkkkk/4K0xK54i+DWxOO39ok/zJoA9A/bO8c+MPAs3wFn8H+I77SW1v41eG9D1IW0pVbzT7mO6Se2lXo8bDB2kHDKrDDKpABif8FONI0i//Y68W6tqGnW1xdaJf6NeafNLErPazNqdtA0kZIyjGKaVCRg7XYdCaa3E9j8/Lac3fxJ/Z+nE4cf8Jn4eyP8At+grqrfCjnpaSZ+rf7RXiu48FeCNF8QW+35fGnha0lLdBDc6zaW8p+vlyvj3rkOkuftA+Krbwf8AC6+1S6YhbrUNJ0lcckve6jb2qj85xn2z9aAPG/8AgqL/AMmK/Ez/ALgv/p4sqAPVP2T/APk1n4N/9k/8Pf8ApugoA/Ff9sb9qf44fF3xT40+E/xG+IP9reF/DPjTUJNJ07+y7KD7O1vLc28J82GFJH2xSOvzMc5yckA0+gtT96fFMs0HhnV57eV4pY7C4dHRirKwjYggjkEHvSGeafsrazqnj/8AZa+GuteNr2TXL7XPCdjLqU99+9a8aSAbzLu++Wyc565OaAPEf+CXmh6X4X+HXxk8MaHbi307R/jJ4hsLOHJPlwRQWSRrk8nCqB+FAHpvh34sGD9uHxd8DP7B3C+8AWHiz+1PtWNnkXZtvs/k7Od32nfv3jGzG05yADyj/go07Dxv+zBGDw3xd0kn8Jov8aAPpD9pDxb4g8Bfs+/Enxv4T1D7BrWgeFNU1LTrrykl8i5htZHjfZIrI2GUHDAg45BFAH5kfsyfHrxt+0h4/wBE8Q/HXx+niLV9GR4LAtp1raeUkjKWGLeKMNkqPvAnjiuzDKN7nLiG7H6eWCwtaQhI127Rg47V6aPMZ5Z+0+ZIfhPrJgO1hbvjHH8DVnV+BmlL4jzv9gj9oX4EeCP2W/Cvhnx58cPAPh/W7S81g3On6t4lsrS6iD6ncum+KWRXXcrKwyOQwI4NeK9z2I7HT6D/AMFFv2KtOn1uw0zxaNP1BNXvReW+m+Hrq4XULlJTG10k9rC8E4mCK6y+ZllKk46ASbC6R478MG8T/tJftJax+0Pq/hy70XSGii07Q7K7w00FjCpCGQrwHdmeRlBIUyFQzAbj3YWk07s4sTUT0R9i3REToG6DAzXqo4BL2T91hDlcda1iSzC+1fWqEfOXj2+sr25821Zi0jYkMQ6j37VnZkGZa6Ho0DpfxWSgZ2sY33Ej1IoswOmjMkSLcaHMWC9lQhh7EVSvYDUi+LGo2kZ0u5jkR2UgMwxn260O4zxD4ReNvCPwN/a61L4vfFfVp9G0G98M3lgt0un3N3md5rVlXZbxu/Kxuc4xx15FeLjKb5ro9bCzXLY6X9tz9oD4J/tW/Dvwf4B+DfjC417VLDxrZ6rdQtomoWgjtUs7yJn33EEan55oxgEn5s4wCRzUqblJG9WajE5v45/s66lq/wAMtPuPC8k1vq2nRpPE0EhWWORMsrqV5Ug4IIOQa9WtS54WPMpVeWZ7T8NP+Ck3wh1Dwevh/wDaX0u/8HeJIrf7Hq0baJc3+maiSCrvD5KSuEcDLRyqNu8qGkA3HyJUpQdmj1YzUldE/j7/AIKSfAjQfA50T9nGzvPGHiBLdbDRtOttCutPsLHCbY2lM8UWIUAACRgk4CjaCWVRpyk7JBKcYq7PmP8AYm/ag8Qfsk3XiTwt8d/Der33h3xnqzeIJtcsrczXFpqUqos7zR8GSJ1VGJT5lZDhX3/Jc6MoEwqqR9bwf8FDf2CdN1nUfFWm+N4I9f1WKGG/urfwZqSXt4kIYQxyzfZAZAgZgoZiF3HGMmsrM0uj5c1b9t/w18Uv25fhb8Y/EOk6j4T+Fnw5ttZtre9vrKWe8lkvNOnieeSG3WQqGk8hFRQ5AXexG4qlckrXFzq9j2T9pr9ub9lX4m/D3S/D3g/4nT399a+MPDWqyxf8I5qsW21tdVtp7h8yWyg7Yo5GwDk7cKCSAZ5WO6Ol+Of7eX7KXxH+CPxF8AeEPidcX+ueI/Cer6Tp1r/wjerRedcz2csUSb5LZUXLsoyxAGckgU1Ftickj86vFvw+8Sx/Ay2sXs5R5ahtu3noa6502qZzQleZ+ns//BST9ixNPfTX+MUwmFuYiv8Awi+sfe24/wCfSuKx1nln7JX7eP7J/wAK/wBm34efDvxv8U5dO1/Q9Fitb+0/4R3VZvJmySy747ZkbGeqsR70AeffsZ/tifs2fBzxP8d9W+IfxFk0q38a/EfUtd0Rv7D1Gf7Vp8kjtHNiK3Yx5Dfdfaw7gUDsz6ZH/BTj9iA8D40yH/uV9Z/+RKBHG/C/9vL9gD4f6Nc/2V450zRtU1i6mv8AV5bDwVqcMl/cvIxM07x2Y82QgjLsSfU0AeCfFf8Abi+EHxM/bb+DXxAs7jULD4cfDEaq1z4iudOuc3U15aMpKWyRtN5atHCoJQMWZyVCgMQdmfVh/wCCnP7D6nafjVID/wBivrP/AMiUCPlb9pX9vLwDH+018J/jr8AtaufGel+GNL1LTPEViljd6eZ7a5ZMxZuYUyeBIuARviXOKB2Z9E/8PH/2DvHOmaPe+O/ETW13Y3EGq2un674QvbufTb5AdkiNFbzRrNGWYCSNzjJ2tzQI+e/23P8Agoh4d+MfgK8+Cf7O9vf3uneIo/I17xHeWclsv2TILW1tFIFkLSY2u7qoCZVVYvujTaRSi2eb/wDBNX49fBr9lvxF8Sbj40+MW8PRa7baVFpzDS7y888wtcmX/j2ik248xPvYzu4zg4E7g1YP+Cn/AO0V8F/2n5vhgfgn4yfxEPDY1v8AtI/2XeWfkfaPsPlf8fMUe7d5Ev3c4284yMsVj3P9hn9uP9lr4G/sr+Cfhh8T/ie+jeJNGOp/bbL+wdSuPK83UrqaP95DbvG2Y5UbhjjODgggAjtf2iv+Chv7H3xB/Z/+JPgfwh8XXv8AW/EHhPVdM062/wCEd1WLz7ma1kSNN8lsqLlmAyxAGeSBQBL+z9/wUP8A2PfAXwD+GngnxX8XHsda8P8Ag/RtL1G2/wCEc1aTyLqCyijlTelqyNtdWGVJBxkEjmgDr9P/AOCkv7Bfh7T3tPDfxKjgh8yW4+yaf4R1SAPK7F3YD7Kq7mckkkjJJJPU0AeZf8E8vj9pPx7/AGoP2k/iJbaHqOjr4tHhy70+1uIHk2WdjBcWgaaZFMMUrL5L+UXyS0gQyCN3AB+dnxkeHxx8Wfiz4h0S+hv9P1Txlrd9ZXNtIJIp4JL2d0kRgSGVlYEEHBBFWloI/TP9nz/goJ+yH8O/gP8ADjwF4t+LMljrnh/wrpWmaja/8I5qsvk3MNrHHIm+O2ZGwykZUkHGQSKiw7nP/sv/ALdX7KXw38LeMtO8W/FGWyuNY+IPibXbRB4d1SXzLK61CSW3kzHbMBvjKttOGGcMAcinYVzjPg9+1p+zx4R/bY+Ovxq8QePp7Xwj4zsNEt9D1D+wtRf7W8FrCkw8pLcyx7XQj51XPUZFFmF0fSw/4KX/ALFDHaPjHPn/ALFbWf8A5EpWC5478F/24P2XfBfxd+OHi7xJ8TZ7XS/GXiTT7/RZ/wDhHdUf7TbxaZbwu+1LYsmJEdcOFJ25AwQS7MLo9TP/AAUY/YMbWV8Qn4nwHVltjZrfHwfq32gQFtxiEn2Pds3fNtzjPOM0WYXPJPih/wAFCf2efG/x3+EMGmeIb5PA3g/Vb7xNrXiG50a/WP7T/Zl5aWttDbrCZnbfdFmYoqqNuGYlgCzC6Kf7bf7eXw08f/AG/wDDf7Mfxf8AEieNLrUbMxT6Pp+qaXcRWyPvlP2h4otqkKFIVsndjBBJDUWwukep/FL9uD9jv4pfC3xd8MLj4t3kc3inw/faM5j8L6wpja4t3i3KTaEAgvkE5HHejlYXR43+xX+314X+FXwf8P8Awg/aJ0TXdAk8L2Zs9P1+DTpLu0ubRCPJjkjhUyxyKjBOEZWEe4sGOCOLQlJM9qi/4KIfsTeCtCurb4b6ndX7maa8XRvD/hC8s2ubmVy8jjzoIYd7uxZmZgSSSSTSsO6Pn79ln9rPwf4a/aB+N3x5/aFkn8EJ8RBo40q1TTL2/AhtI5YVQtbwudyxLDuYhQzE7RjgNwaEpJn1B/w8r/YrHX4wzj6+FtZH/tpSsx3R8T+IfGvw3+Mvxo+KWvaN4tgvdA8TXaz6XPJDLbmVFhiUnZMquvKMMFQeK66Hw2Zw4isoy0PT/wBkT9tTRv2fvB8fwU+Otpqkeg6I8h8P+JbO2mvlFq7tJ9muY03SDy2YiNowy7NqFU8sM+FSm4s6adWM0e13P/BRv9ijwjpuq3ngfXLvU7+8nk1CfTdF8J3trPqF4+0NIzTQQxNI2Fy7uCQoyeBWai2auSR8q/Ab9pCNv22fE/7VPx+e58KaBrXhq40nTYVs7q+WyjEtsILcCCN3yUikdm2hS7OeNwFW6ckiVNNnqf7Wv7Yv7OnxYHwXPgHx5dap/wAIh8X/AA54p1n/AIp/U4fs2mWvn+fP+9t137fMX5E3Oc8KeajlZV0bH7YX7V/7Pf7RH7OXiz4RfCvx3daz4l1ybShaWf8Awj+p2+/ytTtZpP3k1uka4jic8sM4wMkgVUYtsUpJI+br74RX/wAPNd+EfjjWpbmLSvDXiTRtU1OUQyS+RbQXUUkr7EBZsIrHCgk4wATXXWg+Q5aU1zH0L+2v+2v8CPiX+zvr/hX4OePLnVvGceo6PqGl2beHtTgDy2upW1wSXmt0QALEzcsM4wOSK4+VnXzItftWftx/s9ePvAnhfw34H8ZahqUzeOfDl/qwXw/qUK2en2l/HdTzsZYE3hfIUbU3uSwwp5IOV9g5kZP7c/7ZH7OHx2/ZV8cfC74XfEG41nxLrJ0z7HZf8I/qdv5nlalazSfvJrdI1xHE7csM4wMkgUcrDmR3PwG/b7/ZM+HPwH+G3gXxj8Up9P1vw94Q0bStRtj4b1aTybqCyiilTelqyNh0YZUkHGQSOaXKwujzv9vH9s79m347fsq+Mvhr8LPiHca14j1WTTWtLP8AsDU7fzBFf28sn7ya3SMYjjduWGcYGSQKOVsLo9117/goz+xrfaPqOlw/Fy4M9zazQov/AAi+sDLMhAHNpjvRZhdHB/sw/t1fsr/Dv9nv4b/D7xZ8S7my17QvDVhp+oWg8N6rL5NxHCokTfHbMjYYEZViDjgmnysLo8I/ZT/avX9nf4r/ABTi8X6DrGofDDx94x1DxDpuq2Ni5ksZJZ2AneFlWRo5IfJLD76eUMISzYbpySuSpps+nda/4KH/ALEOjax/wm2k6tLqviW7S10i4vLTwffRXy2JnBKyTy26FoIvMkmMYZj8rbFZiAZ5WVdHif7Y37UPwH+NHiT4Faz8O/Gl3qtt4J+I2na9rb/2BqUH2WwjkRpJcS26l8BT8qbmPYGnySE5JH0fL/wUm/YvgkMU3xeuVYdj4V1n/wCRKVmO6PCf2hvjP8P/ANpz4q/CK/8AgV4nutcg8NPq51VzpN7ZiETtZeV/x8xR7s+TL93ONvOMjO9CMua5jXkuU+ytBjeHR7SOb/WLEA31r19bHkvc4H9oTRbnX/hvqthZqWllgcKoGSflb/GoqK8bF03aR4r+yV+1P8Av2ffgN4e+FPxS8b3ej+JNLu9Ua5sxoGpXGwTahcTR/vIbd4zlJEPDHGcHBBFeNKDTPXjJWPPv2cvgx4W8ffFv4ifEfUdJ+26Xr/ivV9U0y4mtjH5tvPePJE+2RQy5RgcMARnkA8V34WhdXZx4ip0R9u6D4e0fw3bC10qyjgjAxhFA/lXcoqOiOJtvcl1NFkhO1hu7DvWiEZVvcSRnybg8HitUJoXZaf3lqhWPI7L4e6Tf2Lw2D+eZFII7D+tQZnN3HgnW/BbPMLNZbcKSAmSf1oAd4M16zvr9oijW8iklkdcE072A0td8Gx+I70JCFjLHcNw4/TvT3A5Hxz4L0/RIlh16wiv4T1MyAsv068VFSmralxm47Gj8NPC/wxEiXOnaLaW8zHhtiqM/zqIU4rZDdWUtz1tNJiZjCBm124x1NdKgiLnAa78AvA/jDUXk1LRYJBnJk8td35VnKjCW6LVWUdhtt+zT4G8KMupaHp0MbJgkvEo/lSjRhHZDdWT3H3fw08J+M3Om6lpNu4X5SdgI6duKqVGMyo1GkcjrX7Ifwy06b7fHpMG7qR5QrB4WHYv2zOb1v4L+FZCunLo0YhGMfuQBiolRihKozOf4A+B7Ahv7Ah2nGWEa1i6UUaqpJkth8LfhlYXIlGmWqSJyCYwOaXLCOpScnoO8aWugyaYdLSGIwkYCgjFZTmmjop02meH3vwr8Iy3r3Q0+Ikkn7grinY9CnG5V/wCFb+CZZQJNLjDj/ZHWsJNHRGmmTR/CXwjqMwhfToiDwAEFRHVlSikjtdC/Zg8GXQEraKuO/wAi10ezucsmkR+JP2efAOjqW/siPd1HyDik42ITuzh9T+HvhyG2MEFnCE9NgqJOyOuME0ct/wAKv8LMzO2nxsc/3RWXMP2SL1h4K0C1Bjis49p4xso5g5ERS/DTw9cOZZdPiyT/AHBTJ5EV73wjpumLttbRE46qMVnJjUbHHa74Y065Jae3VmPqM0RdkHImZlt4f060XbFbKp9QBWqZDgI/hTRrt909qhPutW2ZuJZtvBWiwjctnGPfbTTTIcS2ngfRJ8GSzT67K0VjN6GlZ/D7w4q71tYgw7FKehJe8P6j8RvAOj+KvCvw68XXehaT42hgttfhs44w15FF5mxPNKmSMYmlBCMu4OQ2RxUtXHcZ4b8FWek6d9jRNvGD71SSAuJ8NtBuZVmk09WcnrtHNaKKIbaO+8J/Cbwndqq3Wlxtjj7g4NXyJmfMz0nSvhH4Fl22Nzo8DIOjbFP51SpolyaOhX9nr4bKwdNBgPGc+UvWtFSiZe0kUtY+Bvge3AMvh6FkxxiNcVXsoi9qyppPwD+GOtyFYdFtonXrmMUexiHtZEbfs7aBc6rFpVjpMDRq+HbYpGKn2STD2jPaPDn7LPgCztYl/se3EhGGPlrzxWkacURKqzpNP/Zl+GNvcLdt4ftjICTkxLVuEQhUbMv4ofs+aJr+lx2mkaTbIzcZ8hTgVnOmmbpmF8Mv2QvBfhu7GpatYRSzD5sNEpAP9KxVJXLk9D0bxF8I/hNe2qw6xpmnhEGOUWteWK3ME5I8h8cfA/4BXOl3dppOk2xuxGcFEXrSdOLHzSPkx/gncQare2FjZnyYixg2fKyjtg96lRsyJUr6s6/4d2troqSaB4909LuLdsiMqfMuenUV0KCluYtuGx7Dp/wc+Hcktpe2WgQfvmBDGJR1qvYxQvbSZ7nafAzwTf6XDa32jQPEyDgxqaHTi9xxm0EP7NXwotgyxeHbUZ6/ulqXSiaOpIuaL+z/APDPQ7sXthoFqkoOQwiGc/lSVOKJdSTOu1TwT4e1rTxpt9YRyQhdu1lBGKpxTViVJo4u3/Zv+FcNy0x8O2pZup8oU1TgV7SRS8R/AD4YWOm3M8fhu0yEJ/1S80/ZwD2kjyfw38Evh6TJcjQrdWLnAEa/4VDpxuHtJFq+/Z4+GmouZLjQoNx6DylqfZRYe1kiK3/Z6+HNiCI9Ct1zx/q1o9lFFKrK5n3fwM+Hdrced/wjMM7ZyAsa0/YxfQbqs39G+AnhO4v4Ls+DLZYTg8wjP8q0jRgtzN1mett8IPAh06PTrnQ7byzgbDEKPZxZPtWinbfsufCORzK/hi1y3P8AqVqlRh2H7eRqWv7Ofwqso2RfDtoqAd4V5pujBdCXVkzBf9lP4P6pfNcyeGrYKD2iXmpdCD6B7afc7vwb8FvAPgqRZNB0eC3dTwVjANUqUY7IXtHLc9BDhcKvQU+URDdwwXcZguEDo3BBFPlC555q/wCz/wDDTWr46jf+H7aSYnJYxKeah0YPcv2kkdl4e8KaL4ZtltNGs44IlGMIoFXFcqsS5N7mudrfLnmk9xFS7tvkYo3IFVEDKI3wtEy/v15APcVqhN2M3bdf88qoXMfP2meIte0GGG800zXCgglQ2M1FiDrrP41DUIls9b0i6h5wxMYP60WA5HxVot3Bf/8ACQ+HbwqGBdg6Y49OKzk2mIuaH4k1XVLyKA3kcMvyg7gV/KtoW6gdxrHh8apaKmqXcUxI6jJ5raSUkBxN/wCB4bNd+nSujJyAuRWTVgG2fxO1Pwy66ZqaSlDwHIpKTWgHfeFNci1n/S7e/wAM/YmrA6iaa7dZIyPMXb0Y8ZoGcTGdStdWMsUUahW+YBiKTlYFc2r+9u7yE+eyKuegyxrOUh6nLahf28sbxr99MgE96zckyo3MSC+M0UscoAIyMmsJs6II8q8YxtHcyyW8j55ORXHUlodlOGp5/ePqU5LGZiB0BNcjmdsYdioLq7hjZ5FJ/Co5rnVGDKcCXV7KZoIznqa55PU6Iq25f0a51C3vw8kR+QjjFaUkZVXofRPgnXIrjT18yEKQnOeK9CCVjzpyZzvju5ju2KbeORxWVSwU02zxvVrYNO0ak4zXHOWh6dNaGaNClZCynk1hqaF2x8OuBvkA/EU7MV0ixc2MMURXAzWi2JOU1iARKzOMjtWbGedazcAysgHep2CxmiFnO4Hg1omZysXbWyJGTVt2Rmy9BACwVulOLIaNWCOBF5UGtUzJksbAq2FxxQRYjt1Pnc+tFmBrpbljlQRWkSWdr4X8O/bmRSPfpWyMpOx6bpvgiURq1qxjYj7w7H1NaxRldF86HrNoScjzU5WROj/UVqokto1LDxXc2zJY6sFilPG8Ht71qkZNnerpkepaV9qjvYpxs4RhgH8aehlc5fwv4bkvfEM3lStAF4PdfwoC57PoHhnSNDjM5nidm5MjDmk7D1sebeMP2t/hl4G8cWngW+1ZBeXb+WBsyFOe57VN0Zvudf4s+PXhDw/4eOtXV9EnmRmRDuABx2+tFyYzseB2H7eWlazqBtLKzuCzSGOPBHJB9DTNY1Gd7F8TPiB4ot5bqytEt4vLJUO5yePQU7Gym2eGfEvXvi4rXct7qF5BbICV+zRb/wCdYVEy9DT+DMWtXulS38jTXTMvLzsSR+FKDfUdrG3NZ3897MYnBfgfdCgfQ9TTtdkSmyV/hsviC4iMuJXibf8AI3eumByzdz1G20+30jR7R5AFMTAENzjFWzNbne2XxB8P28cFtNfhZGUAL3pGiOht9SS5HnQvuRucmhp2KbL0FyG7ip2FaxaS4X0pCWuwb/mz2o5hnK/EzxGug+HZ55bfzE8s5PpTuFrHhngb4l+G9RR4GvkU7zlSvIP1oFudlH4k0yVR5LCQZODkUhlW61qQPujh+X6ZpSA1fDGrWMtzJ9uhj+QZG4Yrana2pLuc54l+Ousafrknh3QdJa52cLtwo/Oib7GTudB8O9a+IHiLW1n1/T2trfPAJzQkxXPdo2SKFRkEgda0Q7szr2eS5It4TyTzihhc0NOtDCmwnJ70roZdKbeaL3GgzjmmMBg9aBj6QCB8ggcUWAYScHB5qGtQIo5CrsH5FUhFDV2jif7TGdoA5x3rSO2pMzN/tK2/vfpVmd2eD2Rm8M3zQ3duJrYH5FZeQKC7nZ2M3g3xTELSKFFYjndwQaAuV9a+H15ZxeZpd9LLFxuhOGBo5OYT1OCudKCaqI7qR7O5BxmQYx/u4o9mI76x8PazbWIvDqs0mFyFIBBHrTUbASRXDFN99aTs46HIANMCj4h8N6drWml4bfa4BOGTNAHmsMWp6NKwsZLiJom+7/DUlXO00j4g6zDEsAtGkLYDSls80Bc25NS1J7f7aVQbuWAXmoZUS9aXZu7XCuFLDBBHes2ao5zWPD93CrTRSDcSSMVk1c3pK5yVxbXNuW3y4Y9axnoWo6nFeJZTGCrnO7PNclWSUTupQb0PPftObgqfu7q8mpM9vB4FzNFbSC+jEKd6ITOuvQ+ro29E8NJalgY+ordQvqeZKp1LthocEV+WkiypNdMKZw1Ktzr7S7t7ICJBt7Vq1yowWrMDxTPsYsGyGrjqM7qMbnn1w0TTljjOe9cl9T0Iw0LHnRIVzt960UkROLNaL7NPb70rVSRzNswNVAEhVPSpuaJHK63CHtzHuwwBpXRrFHlWsxmCdy5yKiT1FKJlxX/zbR90UJmMonT6W0U9vu74qpPQzcR+1nchegpozaNGyspJRlEatEZNF6x0y6nlMTJ92rRbZqRaBKjBhDzWqMmzZ0zQ3nnCyRkewpvclvQ9c8H6FbWyxs6HPHWtonHV1PRLZYo4wVbZj2zn2rdaI5ktTQh0231MqZXMZ7MDj9KuLK1Od8a/DqS/0yZrOYCXHDr1+prRvQVj57msfjJ4PN1c2PiK5EMRb91KDIrr/s+lYRB0ranefBP42XIkeLxBugvjwC6/K1aIyasdh8WPiX4vsPCl1rGjMANpKqTgk1cqV1zFRm3ofmj4r8Q6vrHi+bWdYaWTUru5WQOx/wBXg9j6Vyt8jNFh5T1Oy+KnxhvdZ8PaZok0zYSMF8yE5I4zx9KtzUkTUwzijyjRPE9zpXiGLU4b50EMvmqoJOT9KzdTlLo4fm0Pt/4TftazS/ZLK+t4NgVQzbsEn3qPrVj3KOXOUbnt+t/HLwfrmmCJ7FZQy/PsZar64mNZW3IwPD/xi8KrHJpmnoIWYbT5sfltz/u8UKpzk4zAOnA6rwp/wj13dB5Zyxdv+enFdEdjxW+VWO40O/8ADa6hNBpWDNEpBAOea2ic83c4rxh40v4pG0h7I7C5+YHGKpmF+Ut6DpWl6tNb3d6JfNhGR83FFi1O565pt3HBbqkRO0ADk04zs7DknFcxt6febpabSkVCftFY1kuO9YuFiZRdHUsrOWQCn7PqOE9TnviOLW58J3NvdorqQRyvTihqxpKXMj5Ns/AOkbxNau8bPKxJjbHGemKlkxjynrehaNaWNjFGqcKB94c0ijXnERVfLRdoHYYoQFRoYZAWjG0njPpVCZX0/RNPj1eC+S2R2DfMzUzOR7zo11p0cEZigQDb95VrouQWrm4EoHkSrhqdwJ7G1EfzMAzv0NTKRnJXZsyxw2NkJ5Bhu9cyfNKxcdDM/tm1Y7WOM810JWRcpDxeQOMrJgUyLkofABUq2aAuTJSZdxsxSNS1CC5DG6yJletMlka5SbL/AHTxQBDqduktu8SHHGRVRA5j+xbj++K0A5jxL4ZS8mf93gY4bvQY3PL9Q0DUvDerreWk7hN2WQjKn6mgLnc+FfiHbRzeRqVwuRjMb9fwNNStoUtjqtU8N6B4uYXtrGrOMMTnJWjnGUZpYdI/4lkrNtI2qxPSnzXAs2mno8W+4xMv8LrxigDat9Ns5LbyYYlJPX5qAMbW/A9i8JnjtjvPXA4NSRc5+08I2KxSusYjJOAue/rQFyHUop9G2LIpkjfAIxxUM2hsbGn6TY31oZbWQRTsvC5yKzZsjifE99q2iXbwXBygHLZ4rCcuU6KJ5R4j+ISW90ySAc8CuCtXsephqHtGcJr3iSe9YujfKfevMq4i6sfSUMt927MdHVx5kQJevOqVD06KVBanR+GlEcnnSODnoCKIVCMRD6xsd7p4a4AKjt2FepSn7qPnsVR9ndGtY2sXnhZwM+9dkJnjSjdi+INIKwGe3UkjkYFOpK5oo8rPPvED3zRkygjaK4asj0sPG5wOqaobcckBua4pSPbpUubQxoPEU8k6Bn4pqQquGsdvo2qJJEoJxWimebUoWZLfRpLIXQ1VyFE5LxBHIEJVfxouaJHmGvW0kxYFe9ZyepXKc2YGSTy9o49qqLM3A19JnlhG1lOM1d7mUo2OpsLaOdgUBzWiMJI7Hw9Zbm2yR4H0q0ZNG+mlW9tcLKvKsa0Rg2dHBo9tLAJETOea1iZNlm1sobaT7vTmm9yHI7bQrm3WNcjOPWtomUtTckv0wVVcDFbN2RnyksGovGgYPg+tJMdhlx4g1E5SOckHggjrWt9AtYx76RLiN4bmIFZBg47VCHzcxw134Atb7VIZNNsjGIm3FlOea0Q/Y8w3xzqdpY2K6drV2nklNu12waVSuoqx34XLnUaZ4prvw7+G+u2z3NrJELk5wyvzmvLqVrs+ko5SlHY8vu/g3o8UtxdXd6ZNikKG5GKdKqc2Ny9RijwjxNos+latNHZqzwo52P6iqk3I8NpUZFGLWNSgfEMs0bL/AHMiuaVNnsYfGRUbHY+E/iT4h0xthv5pE7hia5ZtxZ6+DqRqM9N+GnxA1LVPFVvZyP5i3DDI612YapcyzmKjTPtv4faZavdWwuD5ScEluK9iOqPzurP3memWOgWOj6hNfWOw+YjZK1tEzvcwNYsEu7+NJIgzE7snmiT1JlHmG+JtZsPA+lvfyeY0irkIi5zWrXuhRheR4Bqf7X2vadr32UaJItuD/ExUlfavLq1eWR9Hhcu+s+53PqL4Q/E2DxroMGrIXRJBlVZxkEdcmuqhW5keXicL9Ur8jJfHP7Rng/wI5h1C7R5O6KC5X8jTq1LHXVwvtad0Q/D79qTwJ45uhp2n6nD55ONpO0j8DWSxKehyywfJG52/xF1uIeF5DFJvWXOD+FbRlzGHLys8O0lB5dvJ3Yk/+PGnJWEz0q0f/RlJ5+UVIh0su4DaSPpQgIFVjn7uPc4NUJl/QLL+0dRjsgSPMOBigyZ6d4fSWwLaRcR7pMYBrW5J0lr4fZY98ku0+npRzAaNhpc6OCHDKpBrOc7FKN0U/FmprF/o+egwc0qSIloccftouAypuQjPNdjVkZuRINdsVm+zSSrHIOxasxcxp2+oSFQ0coZe2KA5i9FrMkf30z+NBdywuq286EScGgLk9pcQhQoK0FIbdkqQ4Ybc5oGRXM8bqJAcDGKuIFb7VH7VYHmMnxD0u6sQ9yjQv2+asFUMeRhb3Wj+I7Fh9oRm7q2Oa2jJMORnH6v8NJJLn7TG37pQXG0nr9etKVmNJrQitvGdz4NuEhadnyApUf1qdB6ne6T4k8O+NLEh7iJLlR1J5Bpp2DUXSNcOl3BsLsrKithJF5GPenzBqdfbpHcqt3bSbSeTsP8AjRzBqXbnUhHaskpyB9KSZElY5Y31ut35+zC/nT5kOEWzA8XatYySJtwFHUE8VEppM6o02jJj8V2ttERBJGGUdGOBj8O9ZOaNlE4Xxb4vt9UWSN7hWJ4yTzXLXnGx00aXM2eKeJYrW5vlTzARnsa8fE1YpXPqcnpQnK0jH1awWKJTBMcY5HrXz1bGWlZH3n1Cfs/cLGjlGQRsATXdQ5KkLs+axVOdKdpG3Y3MMMqx5wSeFrGStKyO/DQjKN0d3ol3LFGGePGRXbRqLZnk5hQ1bOkslW7mEp7V6tOULHy0qUlM6tYLRrAiZhnFW+VmsqTbR5P43jt1WbyQCa8/EabHqYSkzw3Wra4u7jYqbea8uUnc9+lT5VcS10DChnPI71cZBUbZu2ELwRhYyWI6VspI4ZwuzTtZZSCZFpc+pj7KJS1WKOVCCccdKtSF7NHnevWsab8c80NphyHKSWf73eR16e1VGwpwSRqadYBlBfoa0VjhktdTrdL0xoArxkYPetE0JqFj0HQNPjkjXIyT7Vojz6za2NK80WdLVzCC23lR6VaMA0LVv9He2kBWVGwc+laohm7AI7sFlGDWqSe5iy9aSrbkAk8VWiFY0DqUTMq7sZ96py0E0XILyIHDPu9OaaYrMjurhVkzG3X3q72Q0u42GTzcqep9TWUJ3JcVF6FXW/G2n+EbFwyBppOFywGKqUpdD0sI6bdpHyj+0b4r/tSxN1ZXrLcDnCvnNcNecup9RSq4eFNcq1Pnnw94s8VR3UVrFcSPLcNsQMehrhTcmd9LF2jd7H1R4Y/Z2+IGveEDqureIYrRpI/MVSu4cj+LnOK9OjR0PGzHNaXwngWvaRP4b8QTaDrFqlzLA5TfCcoc9xnJ/M1s6dtj5OviFWl7p0sngrSI/Dz6zHpgLKh3ZjGScVnJNI3oUastEzw3U4xDfTbIHhUua82rZvU+pwNCpSjzM7P4Nalc6T4ysdTWwkuwJAFWNc4rpw0YnmZljm3yzZ+htlJf+KtCtprfT59PZogFJG0g46168dj5Wooyk2jq/Bs2oQ2TWt3dGZ0GwknNbRMmjQurlYtUh3EAbgCM9RTa1JUrOxJ4kl0i8tTNqcaPFGpyp7gdq2kvd0KUuWSsfFHx88T+E9e8UxQaFbJD9lO2TaMZArw8TBp3Z9tk1WzUup7N8OPHOnab8KJ5tDP+kQoRtX+E4rooOPJdHBn1LkqqrJHhXhL4i2l14ovNR8YGS7W4dgcniPn0rhq1ZuVrnuYTAwzHBr2CtIu+HrOyv/jDbXnhVvs0LOGZo/lwM9x05qFOzsZSyx4Gg5YpXPuLxPqc6eEba3mcsRHjPrx1r28Ok4XPhud4ms/Z7HI6XJiG2VfQH+tO99yW2pWOx0/WN7C0bk9M0aGnLoa4Gz5Wwc9Ocfyp6GfUTBGWCHHqDQJmn4bu1sNWt7okHy2zQZs7r/hILUa5FcxSD5yARmtrIm6O4n8RaXBbB7m6jRcZLM2NvtU8quHMjV07VrKWxa8t51kjVc5U8Gsakbs1UoqOp594wv5Zm84H/WPwfStIKxzSd3oLo/iGxJWF54meNfm3fStZTdh+ylLYwtY8Naf4kujeW94schyfkbHekpIXspI0bbTbvTLMWsErSsP4jWisHJY5278ReJdJuZPtNkXiH3cdqU1bYU9Nixp/xEsJiPtcDow4ORjmoimwhrub9n4p0q7YCC9UHGeooaaZcnZ2Rsxag88eVcSIenNUkw5glui8Aj3bcZ4xVWsVdMofvP8AnsPyp3A+U9T0zxNPYyCTTWxB/clOWrn9m0XZHN6dqHjbTb4/2dfTKwOPJmHyKPTPep1QWR6l4d+JevCNLTWIVG/93uBJU+v0q4y0JcRPEk+jSXi3U/y7sB8HI+tVcXKZU/hPUpr2PU/COomJSuCsfRx70XDlOw0PWLnQUjTVXkklB/eZUEfhRcOU6afx5ZwxqLNgjEZ+QkGi4cpZh1DU9XsmkW72ZXIzSk7DcLnNX/iq50rNrdLuI6NnrWMqljpo0bnA+KfHIuG8orgnqymsJ1tT0FQtE4zUPE7MhQ3O5BzjnrXJPEWLpYVzdjnJ9TN0XZrgnaO/Fc7xCluerTy+UI3SOR1Frw3Jltw788E15+KnFrQ9HKcLVjVvYu2a3ksGbk9uhr5XFWTuj9YwNlBRkW9CQvdsmehr0cBVfKfOZ1hYyn7p0up6U0Pl3sSDKkHFdSqLmPOoR9ktTf0HWFm2xzYHQYrtpRi3c8bH1JSk7HpOii1eMBSMmvXpxjY+aqOSlsXb+PEeBJ9KVVqGw4SlI4XXdJjkZmZ92e1edWlc9XDSkjzjVNDEVwzrGuc8V58tz2aVST0ZQn09/K3KMEdqnmsbONyrCpg5bIo9rYh0rlqW+RI8ADp2qFU1MfYNs5rVdYkOUQitFUNY4Vs5C+eaUsXOeatVBTw/KUha7juOea1UzknHoaNjbhSEGfxq+c5p4dyWhu25uIkARicda1hO5w1aThudr4U1gQyKkrD6V2R1OKSuegWN5bXWQNuWGMVSOVmJrOhG3la7tlwoHJHc1rEzZSttQvIVKxgnA7Vd7EqNxqeI3VvKn4c9BRzD5SwNWQgb5CCTxzQ5DjC5ctdRwrySSnGOOaqMhypklrqkvnF3YlfetG9DJqxprfyRo1yASqjPBrOlF3M6mp4t8WviXosm61vYvKkiU/PgAV2WVtTKM5QZ8l+INZ1/xbqE7aaha0gJAYA4zXn4ik220etha10rs5yz1bUdN1ODUJI132coJAHXBrjpxtLU+h5oujofWd38UPGvi34f2914e8QS6f5EAB2DBPGMHPBHHpXr0mrHxmJpudV3Z4J4X1HWNa8XSQ6+RcStLgu3B+tVJowVNwZ7nNp+sa9bR+CvDUG6eZcE9R9TWM9VY76GMdOSR498WfhP4j+H8xg8R2w3SsNpXvmvMq03c+uwmM9pT1NL4LeIpvDWvadLL4ZknhaRcybflAz6YrpwtNnzuY041Ju5+jfh/wAYWHifRoYLWySICHsuMcV6iVjwpR5XYpeBNO8t9SMjbgHOMn3rWJiyp4iYR3sWHCnf1HWnI55u0kcj4g8d+HLOUaHrF4gebI5bBxT9pZamyg20fOPx88K+E7MWuoeHJR50r7ndTya4MVacGkfXZK1GS5i78NLybwp4I1HUNShbybgdDwBx2rCnFxgd2bTp4maps80sfCuoeL3vLvQH27pGcJwMjOawjHmkejUxCyTA+0pEfhjWNd8J+KbeC4haC4ilAJ6hxnoaxlSkpmmEx8c8wj9rofcUfiG51fwrYTSuS7pyD9BXvYZNU9T88xMI4KvKNM0tNVF8lRyQq8d+gqebU46bc22y7HeeXqRhh+aTqcLnb9aLnYlodfbcweZJOX45wOlFzC3vDCqupdXZSO+aLjlEkstRms5w91lUbgsQMYouZOIuo6hcWmpwXMLFopTlBnBq+cx5GTeJpbzX7aCwS6mhaYqCVOefpRzhyM9V0rWtE8JeDI7K61S2+RQrt5uSD349fanzJj9m7Hmut/FbSL/UFsdLuLeRlYtuuZPKQqOuB3PI70OokVTou+p5rr/j+TT/ABP5MYe1adsOokDDBBwwPTH+NZzrJ7HrUaKW5nQeL/Hunamzabqa3EbReZ1wFy2MVKqlToxZ6d8Lvi/fato5n19DDMJ3g2tySV7j2rWNU5J4c7CT4meGhdLZXxjHmDK7z19auVZM53QbLVhd+DPEskkVmkLMAQ20g4Na0ppsxlScChL8OtPlmc2OolGHG1XxVSkuYapNq50Wg6Nc6PbeU1w0m1cqSck04zREqdjO17xDquk3ShbVpI2GelU3cmKsZv8AwsC7/wCfCT8qkswdAuGEX2O5gQ7V2lmQEkVs4pk3I7z4e6Xfs11YSEEfMVLZ/Ss3SuFzNutDtLWNo7jYsiqc/JwfTgVjKnZjUuhwOoXkFlMY76Jgo3Bdp3KPwqGrGiVy7b6pNY6PJfaNeK+1TgM20A1DlYvkOKtPizqUssw1C33yqxUkAkVPPcOQl0/xtb3Opq890IHf+BnxxVc9hqmz02y8ZxQ2QMd18oXgZzupOopI1VE57VPFkN9vc4YgYw1clWdjvoUjnglteK7uYwT6da5pSTV7nqU6Dnoipc+ChqVs7Wkzbz714+LxUaSPosuyiU3c5QeB9cW5aEhzzxnvXzuIzZPSJ9jh8kvG0jai8MXtjD5V1bKpPqM1wyzOUtD1sLk9Og7szNXsnt4vmj21iuaqzprqNNXXQraLbx2xadhkn3r1cPP2SseFWftHdm62pB4jkk8VrzXdzzsRR9orR0K1pMxmLocHOeKunXkpWPNnhU1ZnoPh/Upo1jBPWvXp4lpbnlV8CuhtXOu5Pltj60SxncjD4K7ehiahKLhgyNkmsXiYS3PTpYPl6HO6lZyM2X4PaplKDV0zr9lZWSMq6tRFHgLk+tcsqiJUGY11alhnZisXK5vChcoz2rbDkdsVkql3Y2WFRg3OlySSHZCTjvWjq8pvGhYxNQsXjY7kKjpV0sQpmGJoXKKxAOErtT0ueVLDOTOm0Hw++ouqrH71hUxShozuwuWyqysa0mkvp92YHjHp9K68NWVQ8TNMP7GTiOFi1vKLiBvmr1Iz5T5+cLam3p99cQyJIrkAnpWpw8p1Cai88PlSsGU8n3qlOwvZXOdutRGnTPKFOwmnz3J5OXQw7i8huLsXStnJ6elNO4cpfCm7gLxnBQ9KJPlNYLldyzbyyGNY8FucHFEZjnZmiZTChDjGB6da3TOdwbKmteOtF8O6NLcT3CBtu0Ke59K1hUS6GThY8E8SfDjxt8bruDVbOz8jTJpwiMoxvUHk8Vb9/Y55tI9C8Y/BPw98MPA9vbWkMYubpfnbrzjGatxjyWZMZTfwnkLfADQZfCH9t/2mTeOWlcB+p3HArz50Une569GtUjGzJtKg1PSPCkmmrJiPABwO31rajG+zPNxfMnc53R9N0PT9U+2X9xDHcqdy5fBYU6nuio+98R2ngj4k3nhLxU2sabClyc4AzuyPSub2rTO6NKDKvxP+Iuv/ABf121i1fTvsqLMFVQvUVf8AEex308XChHlSPfvDHgXw7YaFpzCwjMipuMhXkHFd2HpqJ4mMryqSvE7v4e6/DLcXllbDiMMh+X7uBVyepx6vc7XwMpm0++nQ53t1+pq1IzZzmuykayIW5Ck5OM1d7oycbyueJ/GD4JT+NL5NW0+9liniBKlJCOaxlRctmdKqxXQ5fw58APEVzdxN4m1W4uo4CCiyPnAqFhJXu2dtPMfZw5YrU9W8TfD6w1HwdN4esYgCFxg9c4rWdP3bIzr4qde1nZnzRZ+FPiT8NNYZtNh8+HeRtYZyDXEsO4yuetRzFSoexxCudl4Q+GniDxr4kj1/XrEW6IwbaOuetbKlzvYxnmMaNNwoaH0PeR/YbO2tYw2Il29OtdtuSNjxKM3zOVXW5cGpPb6ezwnM21VQH+E9Cwrj2epoo2d0WtM0pdPmzLNcXL7iXleUhix+mOPQUXRspaHVpLc29sn2SdwyffjY7hzRzIz1vcSfVp1Cw3B8neOHC5B/wouhu7K9y1zcW63s98ZLbHzqHA8setF0Ryso6hqt3Z2qwwX24J8yI2HVl7gN1/Wh6Ao3Ek+I/g+0sftFzbI6FSQ3nsuxvqDn9awlWsaKlc4vW/HGj6thXmjnRtrgCQqEHbGOp9zQq10dFOiuXUw7+XQLpg4jaQA/N8pZsHtk5weB0qXO5aopMphoYSGd554iw2rcN8ygdADWTk0bpdjptC8WWNvFPHdWLyMybEJ6KOf8aqMx2KWn6nrGnm2t9OJkjM7NKxbG1CQcc962UgaVjovE8V1f6ppV8qLLbLFIZOec5HHH1oScupkoo7z4JaRJaa/f3Y8yK2kCnBJIUhf69a66UWjlxCRk+KPEXjqx8fXUWh3ZeBSWwemMdM9Kc73uKglJcpZ0L4/+IrC6ez1izLiNQxYDIAIqIzbdjepg9L3PYNB8e6frfhSPxDqFvH5LLvyRggEV0p2R5sqetjJ/4Wl4A/6Y/mKfOT7MwtB+IGg22mtPcmBG24y3Un2p+0I5Tjr74l6jp2qm7t4XeCQEKqRHB/Gj2gcpzeqeMPEHiK6MkCT2m31zhqlzuNQ1IdJ+3tc+XriiRCD82cBj71m2dEIFrUfD2mNIqWU8kYlGXXeSmfaovc1cNDHh8L29hdyeRGZ1cfMAM5pOyKjC5z/iLwMdRLXtvbskiH+7gj29qzlNJHTGgReGLq50tzbagZMBsAM2SK51VL9g7mpqes2hdljI2t68Vz1qh3UMOzLm1FYCJbaUlR1Ga8ytUaTPZwdJ81jf0DxSZNiFtpz644r5jH1XK6ufoeU0opJs9L06fSZoUmHlmTHJPNfK4mcoO59ZFRcdClrkllI/zbc44OKvD3mzmrVeRHBeIYo9QPlIBxxxXu0YWR41es5aHLRWEqztb72xnium6PPabNSHS72HC3Cs6H2qlUSJdJsvQ6YEfMacelL2qWpVTC+5dHT2KCONT0IGKl4t7I44YTmfvHU6FoNnqeWuHw2M1w4jMZUNz2KGX0iw3h60sJmaRdyds9q8apm85OyZ61PKqcloilqeg2lynmpHgAcYrow+Nqt3b0OatlkUtDgtWsnhLowYYPHFezRxPOeNXwnJsYNwo28muz2iMadJ9Co1o7r0JzWLqRR2QoNlvT9GdVMxjZs9eKxnionfSwtzlPFVsnmtGse314opYhIjE4K60Rg2OhveyBVRsZxnFdMsaraHlQwL59UeseD9AtdNsS87/MB3rzqldzeh9NQw1OjT5jE8RzRC+LquSxxmvcy+TPgc7jGVR2MmZWkjG18V7ylofHYiDWwka3IXJJfHSrVU5vYvct2F/cQy/vGwPQnpVqVyHTaLV1cQXUTK6qx7irUiXAxJNOTBmibABzgVomS42HWl5JHG65KjP4mio7ozbLWn62BOYJPlI5HvSgJPuM8ReOdO0eCWfUlURqOCz4JrpWxd00eP22na18W9fiexLx6TDPuIPIanE55n2fpumWHhb4a21pbWsSm1t22sgxtaumGxxVD5a+KWt/Ezx3rMek6TpUz20MYRZNhwT61nUhOT0N6FSMVZnnt/8NPijpVu7XYulgPzeXuOM1zSoTZ6CxEEjZ8DfD34g+NI30qC2wq/KfMXOMelVQpypvU5MRVjVtY7mx/Yi8Z+IL23utS1NkRSMoqDkV0cvMcvNyn034H/AGXfC3hTS4vtmlQPKijczxhixpxoJsHiGkQ+Ivgz4OmcSJpNrHIsm5WWEAiun2KjsY/WGywnhPT4tOEKx4VRheO1PYObm3ObuoNO8F297cWoUNOrEnHPSsm7sk6f4WSxt4TluDJkv83HPNWjNnGXNxdS+IbhZSwCseM9RVohlkls7jjB9s1qhDFfjLsCc+mOPrWiADIGIO4bB945xiiy6gpMhlignYSPCJFUcMQDk1LUSuaQfarazQrIEiyM4RMfrXO8TCDNVh5zMS/u4NQlUR3AEadQSc1zVMfE6aeAl1LlvqenJbvBEjybxtJhOSo7nHrXFPE87ujrjhuRWZNH42gh2PcxzrJEioY3GS5AxnH4VHtyvYokn+Kum2cWJNPuhkf6wwt8x9KPbsPYooQfGbRZAwmgnQgFdpzR7dh7FFK5+JGmxLJb22r+RGYyfnIbcfQij27D2KOG1m68U6wy3+ia3p9xbR5eJIpwqo391hmmqzYewSOYh0HxDfTLLrF1FCFYlwmGIPou7K/hirT5ilTSLZutS02OOxtNQmjj3blVbZEG8dOi8n1pPRjtYIPFWqtIRcXDyTrlpAYiuB746UrgWE8Vee4nJjcL3B3KP8KG7jR0FhrkN0oaB5y2cN5L8fh60k7FGjb3nlSSNHF9/lmjz5g+tVz2FLY6XQ9djfDIxMnzIzueCpC/KQenINFOoc0W2eo/DTxTa6Xezrc3RtzcKuYJW+QkDA2nvXpU6iMasGy7qMYX7dqC2bMLgMyqBy3XpVymmZ0U4yPGdO8QeTrc8GoWVxbwHbFuZTgADGPfnNY7O6PSc7xsfRNjYacnwtjttwKPCADnHGK1hJs4klc8a/sHQvRP++60K5UaVppcojS5TzRubOxxlR9K25Uedc7jTNMsr61CSoZJCcj5eaOULkeqaJbRYhSPYSeARg1lNNM0grmjaeF7RrMR3sEbB+maxkdcIMi1D4awTQeZafdHIUHisuaxcl0Oaj8M3ukSvI0J2DO4E849qxqVGb06fczL7xFp1qzWobY3fcPvfWuKVZnoUoJsw5NAsNZRrooRls7gPmrL2yW7O9YdPY5fX/Dsy7obRi2znJFYV6qSvc7sPhk9EQaB4dup2zexlgxwQBXzOOzJU24pn2eW5PGpFSaPXfDPw+8PzW6uIQXxzx0r5PE5nzS3PqI4OGGibkvhqw0+BjFKoCg8YrjjXWIeppGXKro8q8Qfa5r+UxM2xD1Br3MJTjY8zE1G2V9MnjclJ15HrXotqKONR5tzUi0eCQ+fEoBNc0qrRpClc0otNeSIrNHkdjmsJV7HRHD36DbXRX83GPvHgVhLFW3ZvGjd8rMD4jeIx4Cs0nmQt5hAAHqa78HaszhzCCwseZ6Hl6ftSXegXqs0Eixr1G3tXpYjKY4mNzwaOauEryeh6d8Ofj5YfE/UxpdqrmcLlwR0FfH47L3hZXsfZ5dj414Xi7nrs9rdW9lt8rIHt1rmp4lfCdU60ZStc4HV7WWWdh5RDZ6V6+FqpdTy8VSdR+6jCuNCupH37AAOoxXVUxKWzFh8HLqixYaOwxC0e7cfSvPr4ppHb7KMNzuNL8A3b2RkaIhDyM8V408yXNa5UJ007JnnXi7wYLa/JkhPLdccYrqo4263OtUeZ6mVZaStg7PtCqOQcda74VnLQqrhIQjzIw9d8T3EEr28EjAZ7V6uEoSnK7R8rmGMnTTijJtNW+2P/pDgnPc19PhaahufD4qtKpO7NgGDyxXbKXY5alKM0X7NowmWCmsoydxSoKxbjsILrMi46Z4FdUJHLOijA1Wxkt3LQydeK051c5Z07PQoxQ6izH95gDua1jJHLUgxZbKZYzIxO71FVJ3MYwbepzPiTV7zQbYaksQkaPJ4GTVQIqQtscLNqWqfF0rbTW5hhjPJK4ziuhNWONufMfTXwH+HWl6VoyW8MijackD1qoK5pOSS1Pf08NQ32mpprD9xtOSV4zXXCErHDOSLdp8M9H0uza6itrd5SBg7ecYq7taERjfUwvFPg3T9a0qSBLeMEDBKrjmmpGslpueR+Ab1fAvjCbSbpAFMjGP3p25zncnFn0XYeO9E0izju72QIGUHcTwKXLYFO5pSfFzwfq2lNHaXsJlbgfMKV7FWucLrF/HcIJY5M5OQAapSbE4WGACWzAGM1Vmws+h5t8RY7aOAi8kCR/MDnjisZKzC9tza8AzWsXhkCx5jwOR/OrRk5I5mJxdaxcykg7Sa0SuS2iaYxhdpYce+K1SYroz55ooAXlYKg5yW4oc4palcrZnT6vOT5lojOnQXE6bQPYA9a5KtdR2Z0UaDe6Mi/wBQv5zJGLuWRcZf5digf7JrzZ4qV9D0qeFj1MeGE3KtHDaNdHrjcSR7mueo3JXOqnaJTuTLbMkc5VNoISO3jMrH24zisY07vU2lUstDMuNTvhGAtjdygkhdxLnP+6OR9K0cVHYy5nLcEHiWFWlnt5IBt3N5kphAX1IJBpBYjvNdh0fEtzr9zZMVziO9KgnHBAJ5prUT0OcuPiReyKW07x4LkE7ZDeA7V9t1FhXRetPFPjKSNbmW80W8g7mMMzAfhRYd0Q6zqelNHJcX2n2UIBDPIkYDn/aLLyPzpWsNszU1jTbl1+w+JrqbyZMZe7M+0+uJCWQfTFaKTRjK5l6xqWqWoabTtXlhnWXiWNchif7wHUVV7iXmUI/i5Hb3Edh4ltluXciMT2x8snPX8fbvQM6yxm0TxXCxsNUTUZbX/lncMEmhX+6Rx+ftTi7DRFPBf6fKxjhuUOd6FmJRQByVboP/AK9EmUa9l4zkxHY38TW78FZQdp9iD3rK7uJ6ms/iWNbxIr+ctI8eY5m5Ei+pA/irXRBCC6m7pPi6VUjht7x5ljb5EPysh91POKPatbFypo77w78S9Q09JIwwEch3O0BHzEdRJH0Y+5GcYqoV25WZh7G2p3+j+PPhZ4gVI/E1iumSvgNd+XhC3bcD92vSpyi1uc9XmS0PW5vD+jat4dTQLK9gMUsYaOSJwVdD0IIrSPKtjhc5xZyf/Cg7P/prV3RPtpELadbT6pFE9mQY2A4HFdfKcykd2ul2NlArPEMAAYxgUaI1V2Vzo+nX7K6Ki7TnHWs5JGkG4svvptuY1hBX2rmmjvhV0GSPZ2aeQ1woYDIB71zuyE5O5z2oAXzlBCpDdwK56lmepC7ied+M/h7Y3Z+0qpV+pIrgqR6noYOmcJeXyeHLd7KV1/2TmvKrVFGR9Fh6EXEs+HIv7RCyBd6ynkmscRVvA9DC0IqZ2cegW0BQptG70r4jMNZM+8y2KUEb9jB9iUMhPocV81UheR210pMy9bhubkv5MjKhHr1rpoQs7kukuU5y20p9skckYLk/eIr3qFTlRwVcNzMq6f4SS+1HyymAG5xRWxlkZfVrI7ObwBsgSOIEKR1Fcf10mMVEguNCm0+EKF3U1UUzqhURreH/AA6b1UkaPnrXDi6nKjGtXVOaZ47+03obW2lwSS44mUYNe5kVS7sedn01XoKSPlLxFpi3VyV2Y4IG0V93S+G58LiIXpWPef2OPCsMviLULl4cNGqICR718ZxDU0sfW5B+4wzbPsnUdMSOExlVJzwK+Cp1Fz3O+hXVSocn/wAIskl80skAIPTivQWMVM9F4iNMkPhHzi22A/8AfNc9XNEL+0orqWdA8H2ou2W7thwR1FcNbM5Ti1c5sRjouHus9QTR7CLTRDFEmNvHFfOTxM3VPlnjqiraHgnxStrS0u280AbTxivpcA51LM+6yvFyrUuaZ494gvYo7V3gbAycV9RRpTujpxmJSgeY6iXkkMhbLGvrsFzRhqfC46t7VtDLGJ3YbOoNenCaPBqwNgXE0RVHNdMZaGEaZsaas8nJPy00xyRvQuYotq9xWiZzTRl3do7TGR24PanfU55omt7bGGdPlreDOWaJZY4GXZsGK0lKyMVG7MfVdFstRha3aFTuGOaFMidMw9L8GSaExW1hUKxPAHrWsZ3OacLHvHwssTY6Yrshj3N3r0KB5lc7rxT47vtC0N4tOsJp50XcPKXJrvU7I4HG7PGbf9p/XTdto2r6fe27BtimRSKhy1NorQ938D60+u6NHPcFQJEz9aXMOxwHxJ8FxWt9/wAJJaTgSRHdx6U1IzqK5ZGk+H/iD4bFtfahDb/uwv8ArdhzSciYxPC9S8K2vw21aaS08XkQ7+Ee53Dr9az59S2uVXO5074yeDraxiW91iOV0ADfNV+0SJjJyINS/au+F+lqIJ9WgUn/AGqX1ixsnY87+JP7QngTxVpTRaXqsTl8jhu1ZOpd3M3aTOz+EvxW8E2/g0W0urwCQLgh35q1UD2MXqSaF4y8NXF7eTR6lAQ2cYb3rppTW5lUppaRNK78SaaczJcR7QRt2nLMfQe9OpXUUFOg5MoBluyXvCBKP3i2+flRezH39q82Ve8rHpQoWiU7qG4uh513GFgc42g43f73pXLWnc6aNOxXmj0zaLV1FxKDkRlsKq+5rmTOlohu5rw28tlY/ZVbAIhVwkUa+sntUuZSgcjf+KfDWkSky39ve3KjYwsFDMG7hSeFX3FLmuHKcxq/xps4EaHRoLa0jV8J5Z85+nPzHIznOauKuTJ2PO9V8feJdZuDDHqtna2wkDhElLyu3YYXhSe4p8pNziNe1LVbO6Aa8MamUuMQ4aTnJycZOOlNKxMnoVRq/ih08y2vbi2t3cN5i280aj3LMAPyqiDRsYPFE15HcazfSB15FwD5chX2I5NAHSnUNQeaVp9YuC0D4aOUOwWPPQN0xinYsrat4bS8kCxBPtSZlia2n81CfTgnb+PWiwGNYz6xp9wUW1njjcsjrGxYI+0gHZ/DzjtTRLRjajrGpSo0cEIkhKFHkMo3+4x1FMLGPYeJbrQtQt5tNuJkeE5XCkOh7lG7n+maTBI9s8K+OJdfkt7dbu3t9WmT7wISC9bP3XPRZun1Gako37e/a7Elve2YgujvS4hlX5WCsPmI7YPAPvQBdmuLNLVbPVoBLYMcowPmNE/98+ns69ehNBREsl1ZyRxxamblGYNbz/OxbjoT2oA1NL8bvFeNBf6kYhKdvmmXiFwcBznsTx/wGl1K6Ha6T4ng81bbXYN0snySTRje6A88gfeU5zj3rohKxhNXOy0DxV4m8IBJ9KvzNpCSjakcm9FGeuz/AJZn2AArpjNHLUpcx6N/wvi4/wCe3/jpqvaGPsD2fzdI1G93RuqyLXqyqWPPhT1NO5e2lhFtPICNvHNcs69jup0bnOfapoLho1bKqePpUKtdHXHCXVzOv/EOoGby442ADAZrGdY0p4fUgluJ5m8yeTHPOTXJUrndDBXLtpqdpuWOMgknk1zOvc9P6pyRHa+beazlKMCwUn9KylUujbCw6HyX47vb+bxDPaOp2Idwr5/GVOWR9NgcHKSO6+GX2m8sNwUgqcCuWVW8D06WCnGR6hpunPOBJM5Ei9BXzWOV22fSYV+xjZnZaV4Ze7tyznqM818rWq8sjnxGO5ZEWoaHNZ5CRlyBxgVvha/tHY6KeNU4nMXejXEjGUfIT1r3aWsTrjUTVyDQ7O8t9UwkfmDcMmuavTbOetVUUen6dYSXESmU4GOleXO8WeNUxKT0MXX7TyrkIyDbXXhqlzpw9TnOi8K2MMtniFQWHpXDmVSx5mcV3SkjwH9qe1kgtrVLiPCtcLtz9DXs8O1HKSua15KthLnydcW4uL0swwoGD+dfptP+Hc+ZcL6H03+x7pEQ1DU5IflJkTJ9q/OOJqrTZ9NSSoYNs+ptR0mR7gKi7q+BjWtdnk4PFW5pGrofg5pJBLdDjqBXLXxbObF5q1szoYvC9tGzOY1NcPt3JnmPMpy2ZHfeG7FYmeK3Bkx1xRSxcZXQ6WPnJ2bOXliu7aKWNiRzit6ThKdz08JUpyn7x4N8XdJmvEd/mJBJr7bK3CNkfbUKsY01yngOpQXALIc4Qng96+xpumkjDE1HJHKX9u8jFViI/CvVp1YuFkfPVKXvXJtM0+SNFduBnJrSEjhrU9TXktVmj211Rkc/syxZQzWq4Vq1TOeUS+s1wpHfNbJnNJF3DtHveI7qL6nNJEsTO8W0oV/Ct4M5pognCRKWIJxzzxitrcxzt8pQl1DToMST30Sg9cuOKtQMZTJYvGPhmEbJb+M4/u81rGnqc053Or074v8AhDR9PVEd5Megr0KR5lXUr3H7Rfh22YlNJkuNwxgrW0pWRhGGpxniv4s2/iKENpvhdYpc5BK1i5GvLYqW3xm+ItnZpZWMMNuqDGSRxRzBY5vxF8RPHWuo9rqevokbff2yYqozIlG5zdnqt5pyGMeKpwjdhKTmk5DjEyNUudLdzNeXM87HksXJzWbnY2jS53ymONUsQWW30yaVfcVMZ8x3wy6y2Mix+CutfFPxEbfS7by5NjsyNHwn0rojS5zixFF0tjhfHvwi17wJrs+iXRMksC7k2cFge+K45vkm0bYfLp1Y8xy8Nlr9vKsMD3cLDjG8jn6VSma1sunTjc9N+HnhDx7qd3DHHe3RhfJkZ5CBgc7STwozgkk9BjvVvEciOGGFblqfSnhnwlrOl2iLPrXlQooklvmb99Ix4+QjhEHQHPOa5J4lyZ3QwyijXn8SaPpVmr2LzXrofKWYyDaXPc5Py/73fp3qbu3MPS/KZFzqviHUYX1C/nhsbOM4e5eTy8egXdgN+GT7YrmnNs6acLHN6t8SNN0W2aHRLe4uLgHMs7x5BHr/ALtODuKaseeeI/iH4h1yRrO2uslwD5OwxxgHv5Y4P1bGaahdic7I47WbuLT8T67rfmGOMF7RRvYnPyAR9Fyc9PQHvXTCldHPOrYoGbWb+Ge/Tw6bZPKwk14CJHlYDiPP3VUYHHpxVyhy6ERnzK5Q0jRdP00vrd1P9misitw7IDKhfG3bvGcsWB6dO+KmxVzS0m31/VLd0tpluIkJmtzBMkquergDOFDckgc5JpNWFc6DQ7MyBWv4mF1Ku+J1LKJW/ijZR3HIpAbY06xnSGO0sHnlh27BN1aMHAc/xZB4PFAF3VNAjvrGIaZMlwt180E44zKBnyj3DZ/vYrWxZQs9Ne/i+wSJH9vtcPEzcLeR5x9/oJUJHH1osBaudBKXUc86ttCkiXHzF1H3JPU4yAfrUsaVzO13wV9mh/4lxVJ5Adol5BUg4ZD6daB8p5dqngm8trpoUd1mZQThTh27UmJqwtnb6jaXzYi2+XGHkjP8b5GPx4yPpUiPT9C1WHxppy3ljdf8TnTkO6ZTh7qIdVk/2kOPm6kED+GgDT0XxWt5MNG1SJLe62sQkgwk49j0zQUQ363Gh+ZfafH59vjdPYiUb4x3kT0I/u9+tAEEepwa3Zm4sLmOdxxE0owXHcEno3Yg9waANHS9emkVbPMqyxYjeB5M7Qfu4OegovYLXOt8IfFK98Na3LbzR+VeLIIpIp498N0mMEN2wRwDVxmTONj0P/hdXwq/6Fk/+Ah/wqucz0PtdfCFqk3nWTPu9RXu1YOa0PPpUHB6j7rTpbOPEwLsfbkV5VZul8R7OHw6qLQhXS4UhM7wnefU1y08ZF1LXPSeDlCmZd3boV3JFg55JrLHVv5GbYTBtvVGVc2M15OscC4J4PvXmV8Q1Tvc9angeaWnQ6az+FWqQab9u37SRvx7V41TNo0nZs7KjoSXslucveW91A8lvK2eorWGaRqxdmbYTKnF3Z4r438NRNqUl40Q3nsK8uvXc9bn1GEwLitGdr8MtDVNNEkUYweozXC8eqPxHVyewd5M9M0PRZJMySKFCnvXBiMTGv7yIq4qD2OnW58mHy4toIGMivDq0Yzd7HmSj7SV7lVb4ElJyCx70o0HB+6axoyVrMyr+BJJCEON1epSm4LVnpU3yx1Zb0PRoLZvtTpk5znFcuIxF/dTOLE1HL3Uy5e6gIJC0WQTwAK440pS3ZhSw9/iMLU7iS9fa6/vHOFrupUbHZFRp7HffDvw7qdovn3JHltyBXm5pKMYnymbYpTm4t7HkX7X2gQ3OjWt2flFtOHP8q6eH6zUzXAVpThyt6HxTrFrHYzbw2cggj8a/T6VeTha5vXpxgtEfSP7I9wUW6kGBvkXPvXxXEcVJO569OlKWDbZ9i6NpUlzIk8jH5hnFfms4yqNwgfF1qyocyR1ttZiL5Co6da68NlspL39Txa1V1BZLdUPyvgUsTlyh8KOaNOTejIXVQpGzg189OjySdjrjeOxhalZQmOQHg9cYrbDycHdo9PC1HF3aPMvHfh2yn0qWUDL8npX1OXYvZH12XY1uVmtD5X8S2C/2lJCiAKrHtX3WCvUinI9vESjVj7iOev9CcuDFExPsK9ONSNI5ZYN+z5mZk9pLbkRtCR+Fd9GrGR42IoOIBGhG7J+ldifY85qwouNretdKaOaUTSs5Echh94dqfMYyhc1FuC42s2DTUjmqQ1L1odykbM7a2jI5JwKPiHSLnUrGS3tlCSOMA9K3pzs9TnlQdTRHievfD/VNFEt7qeqEoSSqkE10xqI554GbOaTXLC0GwQSyknGVQ10Rlc46mAqJNnf+E9G17xLaCXTtFdYR0ZxXSk0edG3U6G7+F/iWOA31xFHDFGMtkijVk1LLYw47PT5XEI1NPNJwVQ5IqoR7mSrxjo0XZPC2kxBGutQnfeDj5D1rdwVhOvF7HATaVZyeKl0mTzZFYA4J4PNYWsxKomet6T8ONDFvCTp6scZ5ANbKCaKjVVzG+KnhOy0jwnPqVjYL5sSsRhemBWFSCselh6kFJOx8kxfFDWTKlv9hb5nKMQhrlUWmepPFxtofVv7I+r2djqFxrmstsjWJjH5h6jPNelh21ueBjajnseAftLfEd9b+NOrapojmayQJGmVJXg849fpXJieXmbR7WAxKjTjFnTfCX4dan4mgTxF4hsY9Ps1IfdO2JJz6qp6KO9ec5NM761aM4nt0eo+G/D2nAQRFYEyQdgVpduMnb/dzj5jxSk2zzLK+hg/b/EHj6XZYq8VmrEoGYLAq5GWLkgEcDoTUWQGT4u8XeHfDsv9naBbjWbtFAlYZFuso/uFsGQ/7oK+9Nt2siXFbnA3994v8QXqz6zqkcMrD5It+9kX0VEyI/5n0qYw7icmjY0v4fSsBeatfPbRONyqisDIfcMA4/Kt48qMpSbNR/CmmRIRb2Vz5KjLsq+Vz/tOcbx7VYbmVLc6D4dhlUw2Nl5bhmm/dJISRkIuWyxIwePWqUmiXBM5zV5G1ySa9eJVIAAe7udsIDf3V/Dt3zSc23qNQS2KMvh7+0ng0KCxV4QFhZ8YQu4yWU9wO1Wnclos6J4dFlcyW4bZLaytJDMWB+f+LNWrPchmvci11B49RvR51rLArSlGxJHJjKSeZ/Fu4B9807RJ1LckJltTPbSYuIRudSduc/K+fXgmhqI0LaPCqNG4CQXmI3VhlJSx7/3WHQN64NY8zN0TRRGxkt0nuDJCZdsF0/zMpKnCynsvbPv64FLmYF1LuRQfMTM8C+TLH/BLGfQdx0IboMc4FF2A60MFrAtpLNG1izAWtxnIs5ycKG9FLEL7bs9BSGSavo1n4gh+3mAQXe77NdCOQfuLhOUY+qsMjPTJFXDfUNzidS8JReYLssC0gJ+VcrvXO5G99oJH1NU7EtHPwWEnhu4h1rSI5Gj8zz0Cpjjoyn6DNY9TPU1PGSW8kEWowzFbW9xPG4bhJCMEe3NaSNSjo/iq6ULY6uGE6fddEyJR2571lK4FLUkFtPJqdjZs0wbdLHE+FmHsv8Lj9ePenHYTLOm6to2vQPIsjTyhf9IRJNrsMnkKeQ6nIP0B6GmK7NOa7MloIJ1kkexTy4Jjydh6HNVBIUncyv7b1L/oIn9avQk/Z/TNQsrqRYbdgHPavT+uxpr3iPYzqPRHQDwvLfOjTsChPI9q+YzbMoyXunr4OnOjrIg8ReEftdmbbT0AccZFfN08Y17x7yqxlDU4y58KX9gwtZ1OccnFegsY6kLs68LKCVza8OfDS9upor53WOJWB2t1NeHisx3jcmrj4Ydvuz0rU4Rb6XJbiMHZFt4HWviMxxNSU7xZ83SxNT6zzPa55Fqnhq2FwrzkRqxAJI6bjirwmNqRjqz9Co4v2lD3d7Grf/AfwZrOlmWJ5PPdPlkL5Ge5210rM/Z/GeJHPcTh6vLIZ4W+EOkaZHHbCXdsP3l4BqZ46hXW52YvPZzgdTqHg6wtYQtrtUnggmuV1knaOx5FLMas2Yl14PkXLxlCB2zWinZanp0cwa3M6bwZMri5kdRnPAprERidsMzb0J9L+H8moj7RdzeVzhVHcVz1sYraHLXziUHZG8/heO0sTbxLuK8DPU15EsTJzucsMxlKakznU8GzSStLcnaAcqK7I4uSPR/tR9DSi8CRzOkxCqIzu5HNbxx8kcVfNpLY7XSURLQRrEAF4zivKzGs6iufOV68qs+Y8J/aksRqPhaZFGNpU/kwr0+H0+a59PlK93U+H/E2hqzyEn5jngetfpuGl7p6WIjdXPb/ANlTSZzq01lAxKqEkbnvXyvEL91npwxcKeBkmfdml2ogtoUYfMqV+d0Zcta7PzXEVfaVJdjQkm2rxjNew8aobHBUT+yQtOT8siheM5YgVjPE+1CCq9EedfEX4ueGPBFq8mpapAhTqGfH5Dqa86jgpVamp9Pl2U1a9nJHzV40/bGinvo10LT76e1Bw86wkL9BnrX0VLKaVryPtcJw7TjG8jrPD3ju+8b6SLp1miSdcgOuDUSoUcNPRno/2bQw8bmFqvwl1C/kGo+d5aEljkda9KnmkYR5Yswp1ablypk82i6RoGkbr8R7lX75HeihjKter5HbKa5bHkHiG4t7+8MlpB+77EV9Tg2zxMWkzn7qBvMG1TjvXuweh4k4akSWsYbnP51rznM4E6zRWrbc9aOcycCYXcQw2/3qlMxnTNjS/EOnxnZKwyCK0UzlnTOgiu7W8ZCpQg9PbitVMwt7PU8y+OE93Z+Fpn05POmUEhRzXTSbZlOvynyho+t+NL+/W2udMnjiDfeCY6mvQpprU4quLTi4n318FreytfB9mtxcwiUr8yE85rtVRHhTptanR+M9W8PWuly21/cRxJIpBLcUe0Rj7NyPnC6Om+GZ5tesbUXMSsW4XtV+0SRDwl3dnP8A/C6G8XagNNsdMMG3jLEDmp9smXHCxRy+o6xceHfFSapfvE6rjGW5olURvHDRZ7PY/FTQn8NnUUvI45ETIXqc1rGqrEfV4pnC2/x30/xBcy6Lrse21bIJK8GsZ1EzX2SjG6IFl+CWnTFv3DMwychTjNZppnK5SNKP4k/DsWB0fQ4F3SMIkaMY8zJ/hpuuoDjTc9yeD4ceDdNkXVdctoPlRp0jkwWDY3BiP55/DNccq3Ozqp05QDU/FVlOlzJZOGgQi2tYgpBllPI+X+6oByB+OKiSOpSkVrfR7OKL+0vFlybtol8w26ROQPcKBnjj2xnrWY4mT4j1jxTr8a6ZEYtH0qXG20iYmWVe24qDtB6+vHSgog0r4YuwWXVHTT7diADPNtllHoiLkk+5xRsDOkmXwF4DUTvNb2xC8AHdcv6kryR9aq6aM2cFrXx102Jbmfw5oUWxODd3km0/QDBpcrMWebap8RPGviyWJUn8mNg8zOB8oiHA2+2e/v7VdykRWem6hcpHqF3dzlUYKsYP33wCzfrtz/s0XA6qDRV0+RLeEIxEn2y5lP3R8qlUP0B5x3pNmkVdG5BGLRpNQRjI0rQxM7tjA2jlR2GK0jIloiBJ1W2EaxNI00dwCThW3Y79uc1qpGbQ2C6gguldYC0agM0Ug+Vbd+cn/gRII7dKfMTYlRvNRrXzPNEkYa3Ydc/eTP1GFI9TRzBYRXe1dpIv3llKvluG6Fz0XHZT0z2zWRoXpJoLApLfkf2eZFSdi37uIhhsLf3SemffNADIrmS2v7mxurlWXnyLl8h0Q9Y29s4+tQ3qBWstSn0/UJbZY0e1kUiWF22mWNsgnaaVwOkjujE41KACVIIxFcoOk0RPyn6qdoz7j0p81ioq4upWsYdoI0LWl8olQg8BwR+ucA+oY01K45ROcvdDws8cSlIrj5zlf9VOODHj+6QQT9R1qjNxMT7FbzWkmg3YU2spIUt/yzl4wo9Ocn6EUlK4zitU8LavAJQoklRW8otEeYJF5Lc4OCCOlUlcCrpviRo86fqMkZWMcOchTjj5hj5W4/Hg0mrEsfqEKCRdRt5Y4ruH5xLGc9ez+2McjNAHQ+H9eGqQfYbmJ4Lp14UY2yD1B9PrzTTsBP8AYP8Ap1l/T/Gncdj9ZfC+r6Z/a0RlvY42A3HLcivHx2JfL7p9RgsHZ6o9E/4WFp1uywreo7YBAHpXyladaq9EerPARaH6f8SdFgu5Vu72NQDkszYArejg6k4ao86thoU1ZyOQ8d/HzwPAzQWupRSzqc7IgWZiPSu6ng5xjynLCvGjomT6X+094HtNKje+W4jmVf8AVhCSa8rEcP1aknOLOWqoVndysT6R+054D1V5G1G8NhH/AA/aEb5vwANePWyDEXtynWqNFRVmeS/Fz496VrgvrPwul06bcC42bFGO4J5rWjwxWer0PpMorUaEfedzN/Zd/aH1ZhceEPFN1JcNHM3kXEr/ADFD/DzXzXEOU1qEX7M68ZgcPmS9rT0Z9NJ4l0ext/tpv18vk7d3Oa/Oowx0Z21PD/svFV5exhE8V+M/7Tun+DoFnty8vlv8/l84FfYZZTrVIqMlqe/heG1h6ajWeph6H+2d4T1Gwhu2nBLqDtOd2fcV9P8A2XUlC9x1cpoR2keo6F8XdE8WaGNSjuIY42BPzOB+fpXiYnAYmLtTVzjWAjTd0zFH7VPgLQfN0yXVreWe3yAiPnP41VHJMZW3RzzyqnUd3KxkeGf2sPDuv6lcRXMyQKrEr5kgAx9a7lwziYq9i/7Pw8I2UzWi/aW8KXGpmwhnVyDjIO5fzGauPD+Je8R08vpTXxHW2Pxx8PTRjMvBIXcB1Jrmr5VXpfZOetlEd4s9L029gu7JJ7d1YOAfl5614+Pw7pxvI+frUXQnyyR5R8f9Gv8AUvDVxFZ2zSSPgAfjXoZHiIQlZn0WU1Vy2jqfFPjHw/q+lXSw3Vq0bOTyR2xX6RhK9KpGyZ7PJWknFx3Pbv2QtPFrr2oXErqMqmFJ5PNfNcR05ct4annY2M6VFwPsI31vB+8mnRAB0LDpX57Sw1V1LtHyawtSd+VXued/ED4//D7wPCx1HWojcDIW3Q75mPsi5NbPDylKzR7GX5DXrS99WR4frHx++Knj1p08D6AdJsQvy3d+CHk/3EGf1Irtpwo01rI+xo8O0qEU92cdpXwf1fxjdNrvjTUrjVL6RjzIfkj9gucfrW8cdSofCj3aaoYOK7nfaf8ABHSZYFSSxJWIhlyByR61zV85dRcsVY5MTnEbcsD0Xwn4X04MtktspeLClFUDBFeDicXJu7Z4WNx9R03d2LXxP1O48N6DI4s9iRJy+MAcV15XzV5as5MoqU6lW7lqfOGoa3ceJbUB5VaInoDX6FhIQppJn101zb7GC+l7X8uOIkAY6cV7dKpCmro8WvFylyxMyXT5izRx25kPsK76OKjPRmEsM4q7Oe1ZJbZ9mNr9x0xW8aqkcVSjylK3kSWXY6k4HJpyqW2MVTbNSTTGeANHgEjOT0pRrLZmU6M07JGRNbSRsF8pt+eo6V0xqw6smWFbR0fh52EiRyyZGcd8UfWoJ7mcMDKbtI7i78F2+p6U0wtBOGHOeQK78Li6cnqzy8ZgnDY8b8X3MPg1Jkk8ISOuCBJHDnHvXpSxUYL3dTwKmGmnc8Um+M/inStX+0afPLHAj8Q7SOKqnUdRXMKqfYzPHnxa8U+OWRpJrqMJjChgB/Ol7Z3sYwSuUrLxt4rudPbS3m3Rldp3NzVur0M6s3GVkYP/ABM9OuDPa3AjmPOd2acUt7iSc1e5Vu59bv5t2o3xcE9cVc32MFUnCTTGmW+SMxLqcuwfwluPyqedoavLqVWgeFDIJiXbpzmpvzM3S5Ve4sdpA0pM1vvcsIyoJJ3f3Tjv2wM89M1UpezQoJVD3X4deBbfwpHDr+q6b5+qSL/o9mwH7vP3cjPyseorjnJ1Dsp0lFGjrWtDWZBFHdGW3aYCWSHlpXB5RC2OD93OO9KMbG3OtrE7ahp/hi0i8xVgEMbLb26rukZ2+vGcZGSe9bOdydypBPqWrzJdXimNFxiORyYovTdt+8x7AccckVAti9cappPheBri7vYLDbkgsA88hPVlGcKPqc9OKBOVjzvxD8X55Vc6GJbWAkh7gndcSe+49B7AUmr6E85w809/qcR1HUppobRmJXPLzn1z/F9BTjGwnqVIfDt7q7pd3VvNFaK37mADAP8AtH/CtYysTynbab4ZjjhF3cQlFun8tgcKBDEoOAOoBZmJ9aVr6hY1NH0/7csMm6Hy2umkZiCBsHRQMemDn3o5fMtQuTSPHLI8Mqs9uLl5iFHRScDn3x+lQ1Zhfk0NCa3LaI5tEE5UsxbbjhWOCR67cc1SYN3MOzEUiPbyyBJGGYH6gRnqPqO1aXJcRVnfUI7hJ8KXCeWR0weGRvYHJqlK5D0I9PvpHSETxsjqxlMiLwoHLD+ZFUS5FuWO5IaRGCuMsi9QWHLx49OuDUPQq5bBtLzTPJZN8E4aK4hbklXBVSR/EVYipcrFpXMi9kurC0jTcbl7VQj5OGKjpk9z0/Ks3qDiWdUCapYxX1sS91ZlZVdupiPGPfk0WCxN4f1Vple0eQxsN2VPRum4fqCKTVxx0NbTrx7sXHh+4k8m7t/31szHhgO2PTB5/wDrU1oU3cs/bftmLgKVmhKxTqfoQG/3hk/UMvocac2liGjnvFGkyMs1zZHMiqDtHViD976kZHttHqKSViTJsb3+27c3kZUz2+2O5TPzMvQED1AGD9KtSsBz/jXwMdYh/trSEP2kqWkhBwJoxwD0+9gVoo8yuZSlrY4bTtcvNLgWK7spJYImKqki4mj9cdn/ABxQ4FJ3N21W0lYan4cuVu4Hw09oW2yhvUA9DnsMj3rOXulpI3f7V1f/AKAt/wD9+R/8VUcxWh1M/wC1H4+iuGeDVxAzfxjJIrKplj6mtPNsTDZGt4X/AGo/ENjO91f+JLq5mcjk5A/+tWcMHTpvVF1M8xVti7rv7WYuSyC5vWZicsM8munlpLY5vrdfEvmkc0f2h7t83FrDPvJzlhgkUJ00awpVJG1b/HzVbeBrkxXEgABwWyST2qZ14wXuIupQqWSR0Vn8dr2S0Fw9g+TjIYg4rSFVTWqKqUq0YEd78bHkTasLFT1y4xmsp1HeyRFDEVoaNmOvj6/ubg3OmvJbTMcho3wRXn4nLqWKXvI93BZpOhGyZ1Gj/Fv4oQKqN4knmVeNkh4xXzmI4aw6d0j18JxLXw1TmUTkviP4s8a+KwlpeuWjDbiUbGa0wuRU6XvWO7FcRyxXvvRnO2T+IbRlEIKA4G0dq9qGCpJcp4k80quVz0bSfFPiy10s6eLyeKJl+Yq55qJZdTg7xVyv7UlFamNfyRLMMynfJyzH7xNddKgo7ROOpmU5vQo3V5dWjYMp2HockE/rWtunKZqpWfvXN3w34lurG4TZJLz/AHWxWVZcq0ibQxlS+h774d8e2J0WOB8GfaFU7up9a+ax3PJ6RPqsun7Ve+fUnwt8Va1ofh6GXUbyOeARhlTdltuK/Pczw8603GxeY5dTxC91anKfEL9rDwZYXjafes7BCA2xdwB9OtbZZkFafvJHDhMKsvfNI+efib+0r4B1aR5LfadikLvT5smvr8BlFek7yO2XEVC3JHoeZaB+1VqXgvUpdW8OtEuFGFkHytjscV7dbLI1qfvHkV8zhiZ2PTfB37QXxW+OQdItdi0fT921hBnc5PXk9BXw2ZYWODu0j6rLcDSnS9otz1bwx8MPCtne2txfsl9dysPNmllDsxz2ya+NzGtNQ5oo9zEP2GHbgtT3fV/Dui6Z4fP2OBIwsPBUg8+9fH/WsRVm4xPk8DmGKq4jlntc4PwL4kso7ua0uZo12vt6/rXp8lflVz6PMsBUdPnR69Y3OkyWuIrhGPbms4Uatz4ipTrwnZo5G58eeHfBXijzdYuVghnwolP3QfeumOW1K65jvq4Kpi8PZbjfHnj3wD8RdPPg6x1aC6a5PJjfBGa9XAYeWFd2ceW5HiMNL2sij4F/Zy8PWEzNJcs9qwBWNuua9GWaSlL2UdzbMeIfYR9ktzS8b/CTQtOg82xhEagYJxXpYPMJSfK2VlGafWZe+ef+C/CmmQa1NDevE4JO3K134jE1KavE93G1ko+6Z/xG+DtprV8tzpCBGbqAOK0oZnNOzONRVRXZ5jrHwy1Lw7eLHNEDFIMbgMkGvWhmaa1M3RSPQfhv8ANd8TWzXT3H2aE4ILrkEewrir5l7+hw4rH08KuWW56Ff/sg6HMonXVpWlGC67cK35VxVs1lHZnjRzmLlYjsf2araxuVWzEYT+LcCT+HFctLN5ynZs9KWa0uTQ7rSPgvYabB5Ujls9scVc83q0ne55dXMIVGZXjX4F6Nf6a3laes74OflHpX1OUZtLEJczOb2tOomj5L+Kf7MHh+5adzZfZptuQQu2vu8DWjOOh5eIorofJXjH4Rat4c1JoLNjMg9RWko+8ea6bT0MSPwT4wjQm3sgAO4ro9krXKjhZ1XoiAeAPHE8of7ISxqVTu9Dnq0qmHlaSNJfhT48njAGn8n2rojQaCfLKKZzHjX4feMPCln/aN9blI+5OcD1NTKnYxatscZBe3F2YYfPlMknMaoo+Yf0rD4Xcm7Z698LfCV0l4niTU4gIoAWt4wN4gx0mP95/7q+uOaxqzudVGFjoPFPiPUtY1p9I0qZswAfbZlfBLjpCD6kcZ7VjHU7HoX5NVsvC9gL64EYMSqokdCd7nosajktuxzitAsUrZTLcnVteujFMxPlrMQwjX0I9cUESdjF8R/E6HT2+w+GoWlCkx7yCFUnqwGDQRzXOKlGp6vdmS8Mk05OXUtuVfTcegPoPrQUlcv2mjWtp/pmuuzHpDZp94n1bsF/GjYvkNTTNJudavI57gMluvyxQKmV9in90etHMHIdHPpwiYw7i8kjJH5SfwADk/SjmDkNO9gk+xQrCS0sh8oKVBCxjOTkkYJ4o5g5B+kW8mxZRJGBbttjiI5I+724/ho5zRQLUFgkcc2YC80mfMDDAUKxwB+dQ5BKnchnae10tQmY+QknHY9frx+tUnczcLHI6mJxcXdug/fWbZtWxjcvVePQ1pfQhoqS3MNwraijbFnlPmKTgxk9Rgf7VEWZtD0uGKAsq77lXZomYrsnGQUOAeCK2UjJxNK2vGkAaNfMaNsNt+8CBxwe5pMaJdMvYo71Y9pdSPMjk4ySRhgR7ZyPpWbNUQyyrNPg4WaQMhHZmPGf5VKGyCykWAwQGfCQu9uuRjdwdo+nX8qYijFJLa6ktw7cj96V/2hwfw5H5UAaPiG6ewutN12FnYNHyxHJOc4+hAYflQBqXmprDdR35IFtdoBOV/vHBVvy3D8DQAs9wjSYjAfABR1Y4ZOfUD8f8AdH40Qcj4itLjw5fjxLpjEWsziO5VRkKhHLD1/wD10AbFpqDtbfuplmglYSQyAcgHsP5/jWkZ20M5R1uZGv6LY3zvLc26gXGdxUYCOO+e2eKtO4jzDXfD15od0l3A0kZ6iWM4Kt/dYeoolG5SkVf+Eg8U/wDQwXP5VPsyrkV9e2r3Ahhjzkgc+9afWJz3RTr/AN00/Dmgz6hqEUUYYmR+BmsppS3HGspfZNzxP4Tm0OeKWS33q3JGf/rVxyScrI6aaTd7DFt/KsvtMUQUFOh571hO8XZnpx5YK7JbPUJHb7EqsWkK7cAdc1y1qsqMeY68JBVp2PRtd+EXjvR/CJ8ToB5RTzmRlPCY615VLP4ur7JbntYvK6io8/LoeH3XizVdyRmNQASDgn86+vw9fnh7yPiqkVGTR3Hw+1i71a8W3UHcCAWrGo1HYypScJaHrV2g0wKJGKsQPxrONp7npvHKnHSJe8NWq+INThsn2kE/iRWWJmqUNDpy+m8ZU5pK1z3/AEH4E+HL6yWeVdrgZyT7V87PGVFLQ+yWUUPZ36mRcfB6VTcRRyKqIx2d8it6WaOO55ssmjJ2PJvEnw51WC/doTvKNgcV3U835tkeXisrlhpaorR+AfEV9DvbT2mRO6gilPOIwep0wy/EOnfl0L/hr4T+LNYnZ9N07IjOCTIeP0rkq8QUY6SZphssk3Zo0vEPhzxh4MgS61jSmtocoqsp6MegqKeY0cS/d1O+rRqYKPMW9R/aI8b2vhj+wNN15YY5F2Flh+cL6ZzWLylVqntLbnPic1VOknF6njOsa3d3CNLc3skjOxdiz5LE9TX02DwkMPTtY+eqZtPE+7I4zV76Agu7Nz1yQc1UnaLsjjjh4Qbk3uc7LqcTylYiBxxzx+Nc+Hcpu0htRUr03c6fwX4+8W+Ep2/sLV3tkPJ2puH4DNefmOU0sW+U+jy/OKuGXKz1rwd+1N4203xLp934mv4p7K2b5hFD856cnnFfM5lw1S9k4xWp7C4jlP3Kmx9B+Kv26/Dl3oq2eiK1zM0eHLZQKfyr47C8K1qVW84aHRDMcJSfPDc8t0b9oOG7kmvZdQFvJNJ82wk7R+NfQT4fXL8J6tPP6ddcs2eneD/jZFc7tTfxRNIlsOY3kChvTFcEshcX8JtzYOtrc9E8MeN/CnxV3Q38iuUOMXDDge2K56uAqUPdjHQ6afsIU3yalXW/C2geD9TXWNGuVjdG3L+86Uo4aMo+8jCVefI4tH1R8GfGtj4l0G1L3aPOAAwyOa8qjg6dPFOc9j82zzAN1HVJ/jdqZ07wZe6rbTKhtEaQgnqAKVHllirU+5GTxdOpqfImhfFyxvL2XUUvTHKhPU8V9vPAc1JOSPu26M4as0F/aTa0vXhmtDOoPBQinDJ3ukcaxFNOzZoW3xz8N6zqkD6tAYY0BO6SPcq/XHJqKuVVl8KJniKfRntvg79ov4XW9mlgNbjiKr/zyIGa8TE4DExn8J8xjsM8RWconR237Qnw/u7ryotZix0z0rgq4WrbVHOsok1dbnVaP8QfCOqkG01eByecbxXJTwtSE7tGFfL68FsdH9utrpAbaRHHqDmvQxMaUqdlueVVhOk/eCW5t4Lcmdwo9SeK3yicqOhpRhOq/dPnf41arpd/cSpaumUXGVr9HyWrUa1OytQqQXvI+M/EkFw+sXDNA7hWJyRnvX08Zq+pyRgpMq6pqFtoOjNe3IiViMhSg4FcGKxVSM3GB+i8PZNSnSVatszxrSvjRcXXjhNLhELwvJtU4x36UsPXrN6o83inAYKK/dM+odKuVuYIn8iP5lXketfR4epzrU/MMRaGkTyL9oiLWNV0wWNpBFswwJx096dVKxjCV9z5K8MeHdRvPFcGkQxSYMoged/l3Z64PRR715lSSR1wp82x9CeJNUGkeG207RwIpZ5Y7OF1U42gDbkfw8d/WuKUrnZCm47mHpYtNMSSSVWljjZp7lmIBmk67c9N2eT79M1dN23KkZ+u621tdJqGqSI2oxKZI1xmOwjP8QU8M5HAB6E1oO6scXd+I9R1hmh/eKpO6Is3zY9X7UWOeb7E+lWEkzedNeOY4BvdoxjcemAD9etOxnFM3rOFILeQQxnyVOfNJK+ax6BV6sOOWOMcAA54R1QRe0vw9cajO91euIoyuWLHgKOetS3odKjodTp6ldx0kSh7lPJiJUZ2jqVHYfXFRcPZstW2jmNxFBMWlLgyyNyVG3p+houHs2LqturvFbWzM0lwoAHTYBxn8cVNwjC5oabYLGkUUMQXYAY8nJPJyfzzSua+za3NhLMeZLK4bMi5/EE0bi93qc/rFvHAv2WYPIB82R3J5H5E1cbmU4nJaknmxrqMUoLRIIxj+IDlf04/CtOhzPQw7+3dJbiRCiW9wqsynse7fhTVzN2KX25vMW4MivKCsjf9dE5J/FRj6mtFczbRca9Ju4hBMsQuVaMMDwJTzGx/HAquZE2JINUM2pWtz5McamTc20njJxj86hmidiXV7tIdWV9zpIu94zjhjkcfh1/CkgbuP1i6jgtJ5Ej8ySzC3Qx/f3qMfkSaYFHUbhDdrMHGFILHPY4LL+WaQFvU5zeeHbbzJsRQeYm4c4AIYfkAR+NFwJNLuYdT8NwwzLvCF7bnqcDejfkzD8aLgR2GpS3FmLVpS91Ybmi4xmPoQfXHH61dyB7XMepWktjKwaOViUQ9AQAWB/Ekj60XA5rQ9SuNKurnR5Bm3iBltQTyCx+5+GP1rPW4nY3Xu47qaG3dG2zfK2Xxh1GM4+tbwdtzNoz5/Lvc2F2GPmnYN4UfMOAwOecjH41upRZKTW5jf8IlY/8APf8ASndFGB/wjlvB5Mo5YsnNZRCTO/8AhNpi33jjTrBYgQOTx1qag6b1PQP2ifDdzZfZDp+nM37o79o9q8qeJhQqe8exhsLUre9HY8B8OXl9q11JpoiK/IcgnPQ08VWgoe0PRoYOdefsztvh9oUd18RtJ0+7A8sXCeYCO1eTjMSp4Zyie1hMG8PWUZH338dPDMOn/AzVZdPfY1tpu5Rxgg4B/nX55g5uWPXqfY4+a+pNdj8ubiNHAcAMMtu+vFfr1CVqSPxzESvVkeq/s76KL7xA2Y9w3r2okrmEHY9g+KujCznVVAH0rSlTHUqWMP4dztZeI4NxJBx1rnzGny07nr5NWk6iSPr7Qrpjp8bhiuUHFfGVKtmz9HhCcoI1bWxlvLaQxsASDzXB7dqR006L+J9DzLxJ5dvdG3YLvDcnHvXt4WF4cx4eLn9YxKgz6W+EPw30DW/BEUy26PLJHuZioPNfH55mTw87InNMe8vcYdDNt/h5/wAISJ7PyEdfNaSNtuCeehrzcFiXjpK57OBxFGrR9otzI1X4ZWXxStvsGsWwS3MgkchyMFemPyr9PyTKk0mfB53nkpVXST0Pk/8AaI+AS/Du6+36QxNmWywY5xX0yo+ydj5qON9rLkZ88arZ3EMeWTKHkVTnZWOv2XKuY5G9szclgOx6Gueck0aUZqompGVc6NNEQw2j0x1NTRsdFOEKbudV4c0NZoY2m4z1rixeI9m7rc9ehh1W1Rq6l4ZjJVbcHLe3NeTUxX2ps9ellSnuWrX4XeJlsG1Q6dKLUDIkcFdw9s1NPMaM/duaVMrUFoYv9nxomHkCNuIIz6GvTjFTSaPBk/ZSaLsN0bcBVcn2DEA0PCcxvTx/KdJoPjTVdFkzpupSQyt/cHA/Ouavl0WtTvo5q4HXw/FvX7rbb6xq0lwgGMEYxXFHKabR6EMz9orHoPgn43ap4ckhu9H1O4i8lgcKeK8TGZTT5mkaKhHFO09j3TxF8Y3+JngeSw1DXARcQqJBH8pDe9eJhss9jiOY6oZXRpq8T55m8NW9jGJba8kY88butfa25qaSPMxa9loii4aEArIwdeSTzXpUo6HjSqamjo8t1qcnlRnOOM+tazWhjKtY6WLQ9RIBAO31C81lH2NrTWpm8VylqDTL6NxtDr745pSw2Fn0NYY9nR6ZqV7pSgRXcwk9iRXJiMuw9eNqaOmGMi37+x7L8KPjoPDqtb65LeSr0ypDHH0NfP4jJEndIvEYGjiocyNz4hfHxfEqppugJPbR4+aRyAT+VZ0stcHsYYTL/YPQ8p1/WUmtzP8A2i3nfxBjmvtcppOKMMytY4m4u9Pnm3GQl8fP05r2uXU+XdbkkeFfHPSfFeuILbQ7gR25J3tg5xUywjlK56tLiSvQpKjF6I8g8J/BnxDD4htdS/tIEQuHJ2muinheU87EZnLEfEz7E0TWdN0zS7aG6kBdUwxB74rupQ5DyK7UtUc9458Q6TqFi1rFGjGT5QSM81VR6GMI3Z5Td6TpNtdJe7I7eEeZ5uBw3U8/yrxqz1PUowa1ORXUbvWt95JcshIHljgqXJwZSPQDt7VzI6GynqeuWVjZ4gd5IklEMC7csSvViDwQSOtbIybOJnmvtau5Li4UrHIeCxJBI74PJrVbGV9TWsdLtreIXep3m6Nm/wBUq/M57Aen+fqBysHLc6izsLS5VHuIJI4iu1LeM/N7HPp6ipcy4wNm00skh5BvEIwgb+EVm5nTCJ0cOizXaRByREhysajlm9D7VnzanRGJuWGm+XK1jZoondf302crGPRW65qrmli/eW9npllvCeVFEyruxlpZMN19KLhYo6dpj3tmtxJABK7l3P8AdTsP0P50iYqzNmLSljl+1kBRjgdgO1BcpXRoW1i01vNEMK4XevHUUrnO46nE+JC0c0c+VPzKpyOw61pFlNaHE6aimN4NwMIcyocc/SrbOOcdTJ1mKVGmtiu5JQZEPo3YfSmmZOJxVzcG0VJUbJY/+OjlT+ePwrVSM5QJLTUI590GDtfE9s2ejDlQfxxSILSXLyiWXlfIJcAf3xzj9KANXxBeBIBfMwYhQwA/hLEAt+uPxoKRIl7HPePb+Yp8+2O5Cfu8cD88UDMO91DYrxnYbhlh2h+nLbW/Q0mB0kRhfQXjKZVg0MWOmDgE/nUgZfhu7ddMki3fvIMNxz918E/kR+VADb++OkawHjAwWVw+eqNyBj67vyqyCSe7XN19mYieKVbiH0KkZP8AMj8KAMbxOVukS7slO2eISRMDghxzj9TVIljYdee402PUmkR0+QSpg5Q4A6/hQA7VtSgW6FvdQsnCqjrzsz0NaQJZsf8ACVWH97/yCK0EZtyqbI/l/wCWlTEymzv/AICWv2j4l2JA4jgZqmrsVSZ9c+KPBWm+IdMW6vAPMEjFcd9qnr7V+ecRVp08QuU/TuGcNCpg3OSPgbwNNpeneOdXN4EABkhjx03bu35V7eIpTnl6mZZdXpxzBwZ13h7U7G5+KsEunsFgyhLDsQef61z4bByngW5BmGYRWYezifU/7S/xHsF+Dt5o2n6ghnubaKGMiTllyM8V8tgsFy47m8z2cxxd8HY/Pt4JWQtswCQFHrgHP86/TIx5YI/LZPmnJn0T+yjpXnawXdKuxgnY9N+OVtBbajCFHrXbh4JnPWnY838NMX16ARrgq3JrkzaKVKx7eQV0qqTPpOz8X22j6bG19MoCr/E2O1fAunzyZ+s08TCNNEmhfFPTrlZks7+IZJ43ZrKeE1uVDFxqPlRxWva8bvWWZ5NwZuSPSvYwulOx8vmM/quJUj6c/Zo+KdhYafJo2o3ICqcRgntXwef4L29W6OnMMulm1JTjudn8QPGFlql4PsLrgK/G7r1ry8BS+qTR15blVXDUfZs8a0z9pPw34N8ajwN4juEtZJoBLG8hwjA+hr9k4cxilFHwfEmWvCTdVnbfEzR/h38TvC887ampR4wAFmVto9a+qrpNcx8dhm/ac5+e3ifw7BBq+oaVaTGWK3laNHOOVB46V4tWdmfVUJe0jY4ifwpcK7BR1OK4q1Xl0Oing3zqxJp/ge81adYEQkrx9KKVayudOKwcoWsdv4M+EHi/XYLifSrEvb2pK7nHJb2r5vNMd7KTkz63IMvc4czPrf8AZ9/ZR0G40mDxJ4zh+037NlYWP7uMD2r4HPeI/Y0nys9DHYhYN8qOi/ay8M6L4T+F13/ZdnBGyKI0wu3buK/drzOGcxq5lX3OShjniFqfnDe6fIZmPJYk5J9a/b6D5aaTPm8ZC0nYjWwmbCjdmutVbHmRi2yRdNuYGDkkN7+lZ1pOpqjqdFpXN7S9I+1TRfaAzAnscVztuMWdmCg3NI9mtPC2n2Hh/wAxIRkpnIHP518tXxTWIsz7NYWXsbxNXwboK3OkvckuAcgAVjOor3OinRqRjqc7fRyx6hNiWUrGSNu6vdy9e2R85mVVQdmVJpZZXAQdq9aEeh4k4nW/DARpcsLrbvJ+XNVJHDUPVbx7axtTMVG0DPFFKjTnrLc453MW11I61dJZ6RDvuXzjninXVClE6MJRdSRpt4c8S27FLvSD05degrxf7QpRnaJ7lXKZ1qa5CnLBLYyKt3A0WTwSOtdMK6rDlTqYOFpGnby6e0Bl8zDAGulUIyVzOlmCs0zzHXbu5bUZdk8vl7/71exgqajE8bGV+dMpWZe4u44BLJud8E7veu2EbzPm6256vH8JdLvtCF1c3rksmMFq9WFJct2cE8VCD5WeHa5qmheA9dfRbmRSC+AWznFKUUiPa8+xK95Y3qNLaEbG9GJrJsqKa3KTWsUiNOxx5XOc1hUlodVGN2ee+ONUlgiuEsUVBNIsSbz8uOpc+3NeRWep7MIWp3OVlMNsUd96me3KLt+UIHGC5HZjnj0rJHK2c1eXGo3t28VkEtYoECmUpvKj0jVuCPc81sjJsv2aQi5NpYWIuJFTMkplaQ/U9lH05rboStzpdH0q0dhd3IMzn5cDjb7KP61zzlY6YRudZp+nQ3QxapgL8r3JGAB6L6n3rHnN1A6/TfDtlaW6SOSc/cL8hj6uKiUzeES7DE0jC2trV2kZtjYbBUegPcd8/hUqTbOhR0Ois9Ih0+FWnaMeUMynoq/X1NaXCxlSWs2uXbakYWS3tmD20Lf8tT0Mjj09BRcLGtpNhGNSa0xuhnG84GPmPXj8K1M56GhcWCRzyQNFmNhyvoGyB/6DQZxd2VLBjFDBLOcTgGIj/ZA4H5VEnZlSWpwnjyHZatdQLja33Pxppja0OD0G5DXRYgYAAdT7nrV3ORx1G+LbMQI0kALEnKMOmKcWJxPNtat0iuJIf+WW2WJP+uZzt/StUzJxRyK6lcQQiKPO+zcAr/Ew9as5GdHb6oG2zM2VuonaNQcbwBnLehH60xFi+vTd6VbhZcm5ixuHAXAJ4HbpQUiDTL4r4liSUDE9nvAPYqCP60DDVbkrBNKVQXPlr5efTeM/pSYHS2Wol/DFxIExsePYR9eakDJ8MTrHfSQq/wAssc8bfgQ39aAG+Iy1zaQSkbZTC0W73T5l/Rqsgr6Nqf8AaFjaSO+JFUwSN64//XQBXgvTJBNZvxJp1zwn+weP6VSJZkR3ENhfvZGQixvtqgDordP0P86AJrq7j8/yLlmkeD5JBnqQMfz5/GtIEszN8v8Az+P/AN9VoI7y4SVvJjSNyRJ/dqoxsYUnzK56n+zjp1xL8Q0m8iRdluwyRU1YXLpSSme3fFj4i3vhCOSxWORso7/KMcHj+tfHY/LHiMXzM/RsuzenhsD7JbnwQthqt1qkt2tpdJ5krSZAIxk19FRwTdPllsfH4rGyVZ1Kbsd98LtIuW8TxpKkgBX5iwx3Hesq9H2MLLY1o4l4ipFvc6H4xWMw1iJftcrrtCrEzkqPcDtXk0KUHUukenms6kaaVzz+7tY4okztyD6nivecHyo+cry5Ypo+mf2RLBZryWVV3Dt1rNLUzmzpfj9EU1+3i2kjk16WHRwVHc848IQzTeJooYEByfxrkzOKnGzPf4aXPiLWD9oPxDqGhWMNpDO0byfKRyOK+Zo4BOfMnc+0zmpPDxTTsU/2O9AHxH+J72F/qdwLOytzLIm44duwOayz+v8AVcLZR1J4fxP12TTex9Y/EX4Y6Jo3jPStP09ljS8jAYHBwxYgZH0FeBkeJqToTcys0SjXTep3+qfBSx8CaVFrltM6lWVbg7uPm7ivnfrDdWamz6LCZhG0aUEeQfELxvd+C3i1G7vPktyWcFsbkr0sHl31pXR6eIzKGFhaR8hfGHxjZ/FXXE1K2LKLFPLikVsHFfbZPgJ4Z7n5nnmZRxcnfUrfDbxF4p0zzLC68V6kbcDbte4O3A7c17s5Su1c+djCFrpHZ+HLyLUtZmVJjID1JOcmuKvGR6GHsnodBe6G/wAzRoBznOK82Sl1PZpSs0dV8JvDAvdWvHlQMiLzx07V14WN4u5z4urJyWp7p8DJii61or2qrFbSkKcckmvz3iRy9o1c+9yGbWHvc+jPBem3yaHhG2RlsgAdq/LM1ktpHFmVenOrZ7nhX7bF6X8ER6c0mTPMgAJ54r6fg/DqUk4aGWHpWjdHw3NocspG1OSeuK/Zac+WKTPGrQvN3LsPht4U86VcYHcVuqiOZ07bGdLYLLMzSZ2DitYzT0BtpWZe0pUiuYEX7m8cmuXGJ8jsdWAf7xH0bNpNvd+Ebc28fzsijIr4mqrVrs+/i7YdGt4V0aLTdAZZlA4J5qcfTk2nEOf3DybUjE99OFICmU5I7819flv7rDpnxuayXMeffEPxrZeGLMeRL+9+terQVz5yvWtszJ+EPxTvtY8TRW7uFQtjk1vVSSOenU5nqfVes3PmaHweGTOazw7TlqXWj2KHwjaS38VwXSW4lCN8wPQA15udq0PdPXyqnzM+sLe68P3dolvMYkm4BXjnNfm9arUw8+Y+j5ZxejPK/jj4VstO0ePVtNnwyzbChOcrjqPSvpcjxcqs0mebmbfs9Twu11Sdo5wD93jrX6BGipJNHxMqjUnY5ia7eSWTeT97vXXa2xMJN7hpdwP7VhjQ4YsMGuqjZbnBivI+kfDnh97vwubq6v8AaFXJG7ivWVpQujwalP3rnxR8f2gHjaOG1fftkJY5681xyTTHSTRP4fvvs9hHFuJJXOazqPTQ9OnbqalxrQEEkKQmSRkKqB03HpmvPqyZ3UYo4bxfa273F0l/cAQWbqJUQAlsgbgK82Tuz0otKNjkvFniFWuXt7S0WWa9QO8x5EcZXjC9M04o4qljKMNtLbImt3lykGNxkBxJOfRcfdX2raJjFXNvw8mp6pCsfh20jsrHcVe4RDHv9VG4nI/2uvpiiTYlDU9C0fS7GCONY7n7RIo2OVQKqj0B6nP1zXLUbO2lE7zTtAlNtBLqEaRRZzBZQjAU+p74PcmsFc9CklY2lshdSCNo/NYDa6jhFHpnuK0SuW0lsa9hpi2EbXbqoZRtaVh/q0+nTGa0USGyCGzn8RThpAU0pG/0ePGGupR1kb/pmP1PTABzdieY2YrOIKLMHcVUrI2MEtnKj6UWC5mfLAVvHyEa6MEpHBhJUFWz6bg350BuWtXvibZb6Qqjq32e5VehJwQ3sOTj60XFZGPq6i3uDLaSGRVVJQg53cDOD7DH1zUspK5zPjK3iudPk1C1bzILk+bGQeNuP05zx65pEs8Ysrkw6teIZCvl9VHcU0zKSOjupH1fS1S3dfPjBUrjgt3rRMyaPNNejZhuVSqyN5eG5KnpWiZjJHn2oXEkNwLsKqFQU3f89R/c+vvW6ZyVYkFjqTyBoGbeIwVUg4wDVpJmEdHqblpqO/TIoGcHZIoPqArDP86zlubehZE0Y1KO9A3LDbOqEf7QwP1NSBS1S5uJLOOQhT1BLHkAA0AdPaXYi8KPA7sPLhhlIHQ7nPX8qAKnhycxeIkVcFZGlfB9CiigC14iuvs2nQSOWANw6njOPlGKsbRxekarLbNLb44WTzYh7980GT3NO4vfs3iJJD/qr+IFm/2iP8c0CMq9nha4mtZ2xGrEqe6Hrn6dKAJL0Xj2w1J0XzlOy5K9HbAw4+q4qoslmN9sj9W/OrEe4W2u2t03n2tszBTux1q3VSLoUG4nrP7OWstd+OrmOO0KmKIY56A9acaikctSDhMd+0J4huJvFM8f2eQpHbsCA/GMiuKvpVPVoxlKnzX0PK7HxBDDADLYO3ynng44rphWaVjmqShezOn8C+I9NfV8vabAAgJZR3Nc1ZSqqzNMLONOqpG18RNc8LXN95oWJ5UcJ90HjHSuCjS5ah6+a11KCOGuJPDNzMA0cQB/2a9mTXKeDiHeKZ9OfspWWlvDK9ikecnkCsFHUym9CH9oCNU8RwDHJByWr0sOjhqMzv2cfDEGrfEdJbtI/scCs0jOOc9sV8/xLKpTp3pn2fCqhCfOzU/bd8G+Ek/sCSyMZvXldZETHzx4BViO3JI/Cufg/BYnGVP3i0PX4qzCnycp4l8Ibx/hnr7a7ok4SaQBZF6biOf61+i55wrQxtBRS1Pjcpzp4CreL3PoWDxZr/iLT5PFuqXKzXqjfGP7oHQCvz+vkVPLqcoRR9DLMvr1eN2etr8Yrvxh4QSG+t1iAiQS5Oc4Aya/IcywFWni/dP0fBYOnGMah8N/tZfEo6vra+HbC5UwW4/espwSPTivvsgoShFOSPleJsbFVHGLPnXStWmhnwr4JOMA8flX1PM09D4uok48zOqupbpLRp+FDLkVHtfe1M09NDqfglqr3HiD7PKRk+lRN3R3Yd6n01LYRtbkNHglc9K4pxTR6KnytHVfCHT1hvL8j+Jf65/pXZhYe4zmxFS80elfB6xsob3W7uS5xJPc4Zc9OvNfmvFkeVto/Q8kbeFdj6x8IabCmgRqpDqUzuNfjuY0KtaV0fJZliWsVynxN+3BcXNvq9jYLkwRTlie2COlfd8GQnQdpH0mGqJ4dSPme21ayV/3gGc1+rxu9Tx6kk5NlnUtVguLBxCwGK1SZhKSMWCJTaGRgDnmtYP3jCpIhsMTXkMEIO5pVGB35pY2ajTN8vf7xH05pvhrV7Xw7bGXcqEADnpX57icTzV+U+/i/wDZzqx4I1W/8PtJZv1iPOe+KvFY2MbJkSlaB866hItvPcfaFAVJW3Lnpg819xl0frGGTifC5vVtJnzp8W3stY1DZDPkIeQGr6Gjh2j5KtiCl8MdNbSvE1pdiUhN2etGIo2Q8PVuz7dfURceFYpAwb90K4qEGpnpTl7lyX4b+JIPDV/JfSwqyOmGz6elTmOH9pGx6mWYmMA8R/FO+vtYNxZzNbxhsbVOOK8CnkkMQ7TPdWOjJ2NPVvHFx4j0KOF72SYwgghjmvTwGU08PP3TxM2xacLI87tNTEQuAw6sc19JJOCSR8hGfPJmBLqMbu/zgZZquOpfNYqQ6ssF3HOH2gHqaty5TGa5zstQ+Id1BpHk23iJI4yPnj8zBrenjUlynn1aWp4VqVt/wkfiaS6a7eVVOSWOfyrZzUtTBRszprXTGtkCxljGBwRztrKRve1hb1ri0siYlRA5Hzk8gdzXFVPVw6ujym51W7vluNQmRi11cSSRKMl0TJCE9uRg/jXntXkdMp2ViA2V9axHUmtbdJbVREklwSsIGeCTnLnHGK1cbHJORc0+CCzEc+o3a39zI2+KCOEJGU9WByf1qHKxdNXNrT31HVJ0mvJ38qMYtrUcQgHozD+naocjoVO57T4I8HrbWseoamN0qjchbBRB6kH9O9S1c3jCx1rRveSiOxTbHIwV5T94jHRSe1TynRDQt2qW1naySyvHBBaAs8spwq/7THuvXj1xVqIpMq2Vtd+MJfPd5bbRIDmJGG2S9PXc/cR8cL35zxxWiRm5HWQqrQhooT5LARh8AFQP4QB0H0quUm465gCo0yqA6lZGAHUAYFHKFzAux5scisU8q7B4xjDEk5P+ewrNmqOdkm8q2nsZGDTQgo3mk7ZYj/q3OPT5l9flpAUdP1Nbqxthckgxb7eQp/yz2nA/TBHsRnNJlI57VS+m297pruBbyNkoM7Y5QOSmf4WGGx0BY0iGeOm4EXij5lXdM21j6enFJ6EWub6tNYXLRhQrBwAScBuaakQ0c74otd1xdNBw2eVI4/CtEzKSPMNbsy8UiqoUpwo2gj/9fv1qoz1MHC5x8kr20+2RNpVucHHSu2DuclWPKaFhqBBjZ+jz7T9Dz/QVNRakwd0bEd8qCQK52u0cYH/As/0rMsoSXRkt9ruSVklVvdccUwOytSLnRWgMjDzbKAfkzYpAUdJl+z6pBcOjFlhlDfhhf8KAJfFt+39gExSEMLoNzz8qImevu4qxs4oXkjX5weJFGeMDnk0GTNXWbsf2dZXqH5o5vLKj/ZAx/OhCKeqTRPciUN8zonmDHcj/AAIoAZpmqy2zS6fIxljJ27W/u9QM0wSLn2iz/wCfBPzNFx2Oq+HmoyP5iTOwGOOa5nKT0OyhNJWPoT9mONT4x1W6JJBiChga3pJo5cVGN7mb8bdRjk8Z31uWQnytmOpx606icpXNqFdew5TgD9nSNUyEBGT2zwfShSa6Hl1aalK9zW8J2cNxcz7GABKYOfrWsZN6WKirWfYw9TtrhNWu/MlZh53GeexrD2XLK51VsRKukpdBgiflnAxg/wANOV2RJ80bH1n+ydcjTtIkaJQ+cnIX1raEEzGWp6D4/wDh+PGmoLfTQndGMgsa7Iv2exzTppnn934e1b4Z2VxrWmPIssRYhuxGOnFEsNDHWVQ7cLj54FXgfNXiT4ka34v1ibUddvpLqZNyJvY4QZ6Cvssmw1LAU7U0eZmeYVMe/fMbTNXmuLtlVypJzwa9CcpKTfc8tPkad9j3b4a+LLy70dtHRAzDIwTXyGf4G8edH0OX4pKamyfVvEvi/RdImDxSRQKhw4HPNfmtbLFXqc8lsfpFLiWXseRHyj4vvJNV1G61S4c+dMTkt3r1cLTVFWR8pmNd4ufPJmPo3h6ea6W4K5QsDXTKfK7nLZ1I8p61J4f0uXw+A7BpNvAz7V5zqSlNkcrgrHK/Duf/AIRzxlGjkAM5IrV3aOvDysz64GsWz2UcolGGjB5FZa2Z6d1KzOl+FmomZ9TmRx8owD2rvwSvB3OSbU6iR0Pg7wB41v7qTxHba6tlbX1zuW37sgYc/wA6/LeLarjWcXsfpWTP2eFdj718I29vb+G7WEOsm2BQzZ6nvXycqeH9nzdT4HMueWLcrdT4e/bnnsmvo7aJ1aea7QbR1ChTk/nivd4dlz1LRR9ThpNYVKR8e3NqiSk7iP5V+jRjZHlVGrsZDBdTbmRsqnUA1vGJzykaFvDcCykZ4yFzx+VJq00jKc7RuaXws04ap440y1ZQd9yoIPTGawzSL9i7HZljUp6n3t4i8NQWen2ccKgqzBRzxivyq1WWMs1ofbxxF6fIjpvDmk6XpXh+Rb2Zc4J+c9qzxUKtWokcdavVuktj89/jHf2cWt+IptGJFoLybyiO6KT0r9Z4Wk/YqEz4zOnO7dj5Mub+W61KZ5DkNJjr0r7WCij5GpqalnrjW0iNC2GTJGKwrpSQ6VRxeh9XeBPEUt94EjkuGbd5YHNecqbhK6PQqYi1G7Oo8E2o1qOZTJwqk4PTNRiqyS949TJaSxe7Kdz4P1GTXTEqiWPBOFOMGvGjmdOMuU+g/sqrGbsXrS1+wQXNuPk2A7hXqYSaqPmiz5zNaUqekjlDOohuH3nGTXsvmlHVHzlOooSsjg7zVHjkkCNwGP61FM6p26GXLqk15vtxI+4jAoqihG5xV/4d8RPeedLqjG335VM9q5YUryvcyr07anT6BasupQoCxI688GvWpwSR5t/e1PcfCmreEdJ8P3NvrEafaGJHzdgadrmlRLSx5j4i1TT3s7gCT90JJNxz8qxj/wCtXn13Y9nCRTieeRapctD9n0aHyoV25J+UKoGFG4/NggDoa4V8Vx1lZmLLrPnalDaW919vlRiJ7mRNwbByTGDwoHQEc+9bNnMk5G9YabPE32q5kaW7vAAkbsWMC/7Z9fpisJI6acbHp/gbRhd36X0lp5kcZ/dxer/3vf6His7HZF6HslvYJJGF1BiAcMYEyEJ7bv8AAYpp2NEh93ew2skaSRMHLACID52Hoijkmhu5dhkmjHXdk/iRRLY28gkg01f9UxB4aUj75BwdvQHGR0q0yZI6Da07iIH5EUAnpx6cfQVpEyloaFsQmB2+vSrM07izzRY9WcHJ7cUFqJyt/vjuZLdnHlzjfFx91iBlT7nAxWTRafQ5XXLl7Z0urcKs8A2NvG4N2Kkf096zbsWtTl0votO1eR4yfs16USVT/wAsZAo+92wRgH6UithmpzyXVq9jcMHkUFV/2U6jB7jnvznNBJ4lrYkt9YyJEWZCcsMgn86TVyZKyudcjjULRbe/QqzKRHJnqMcE0WM27mfdb7tQJyHcIVLd1kXsPY1VyWrnCeILVdPunmmUta3AwVX/AJZmnCNmZ2PPvEGm+S6skquSOq9CK7acrHFiEZEEgQEEcqwYH3qp6nLB2NOK7H7hSGcRtkkeuKixfMxs0myOaZMkDMYH17n8qaQKR3Ol3AWBIg25EtFVj6BTkf8AoVSy1qQwTspk3EGRk4x1BZuB9CMmgqxi+ILvzbOKAgh0Wd2HYqSi5/8AHaqHvESlY5dp5D5Rc9DWkopGTZcubjfpQRWPyzl8ehKqP6VKQIJpUnERk+XzIVG4eq8D+VFhlLc8MyyHhm5NDWgr2LH2g/8APQ1Fh856B4P0tjaiVpMb/Q1oqaMI1Wj6g/Zo8Pw2l5eSG4XMyg5LVtGKRNWo5HU+K/2f7Hxb4luNUa8AMwx96qsmc3tJQVkYOp/srxhgsd++QMDDE9qXKhRm29Q0T9mbXNI86eC+Lq2CAG9P/wBdUkkdTdkcrqnwG8XLezSBmcNJu60mkJMba/APxtdsY1R8EY61lJI05j6N/Z++H2seC7Y2mr/Nu9aukYyke/LaWrKPMjGcVvIycjk/iXomnX3hi7haFQoiYkY9q6MI/eMqj0PzQ1Syi0/X9UhUfKtw+0elfY4WXunmVJanLalq7aPOZlXODnj3rStW9mrhCl7V2PW/gEvjfXvEUFza6XINPMgLSEcEV83jseq3unqYfDOJ9HftHx2nh34WzXW2OKRYB065xXztVRSZ3KpKm7XPzsF7dapdJHI5cFyDz15rzmuQ6ITc3qeoaRDZW2mx78bgMYzWblc9Ckki3HdWxCxNOcem6s+VJ3JlZsk8AeG18SeP4IYkJSI8kdTmtY2ehnfl1PonxH4abSrVYhJI2FCjcelKcOhpGs3odJ8IY/s+lalK+04OefYGuulD2cGSqtppsyNE+M/inTBf+H7XV1W3jldY2bBdBnOAfwr4XOsp/tCpyn6Nk+KjKjyM9k+F37VPiTSzHpfiDUBc2brtV9g+Q+5r43HcP1KGiOx5XRry55Hlv7TXjOy8Y+I7C9srpJbgB/NCtwUOMH6jB/Ove4ay+WGleSOfHwhRhyQPKYPDK38GQ5JPTmvu/Z9T5KVbVot2Hg2W0Zgu7LdQTRy2IdS5u/8ACMTzWRgaE49qiUfeuTUl7pX8P+E77w7q8etWG9J4Duj9M+9VXiqsOU2wFXkke02Hxe8V63PbW19bBDAAAwHUjrXzEsnTq86R7qzNU2R+M/iZ4kupJNPRpIojGVYg+1aLJ4812hxzWM2fNPxMuPstjNbxjkqeT3J617+CoOgrRPCzbGRkfLmpvJBqEiohA3ls19DS5j5KpITT9SWO5DSHGF6HvWso6GcGfSXgzxY9z4Uj060XD7FAx3rLnjHRnZUXNRPXfBVvrenaM9wkDiVl64rgxWF+sKyOnJ8xeBnqaOh+J/EFnPNPqGm+Z12nFfOV8gqcykj7+lxLS5Hcv2Zub7SL2/uLfyjKWwK+synLlQh7x8Jnea/WZvlPPpLd49MmdwRhm7V6WIko6I8ahBz95nBSW6uJCeec1xrQ3UmzIntZ5Y5RZqxmwQmPWtUuc6IzUThLjT/icl+kN5p91Ha78hypxiqVK2pNStGSPS/DFqyXMURQvMcFnYdD6VtF20PMnZvQ9AvPBlvrKrC96fMdSSAemBSqPlRcFzs858cWun6A+n6DFcrL522aTzPusgOCT7ZBH4V5VaV2exQfKjzjUdUl1G+kkjhE8IYpEoGEdRwpwPwxXOhVHzMs6ekHheGK3m23OoXDBsqASFHSPPRVzwc1TkOMDr/BumXWrytMxCQyy4KqPlPvWTkdMYHvXheytNLtEYhVJAwxHzZ9aRqtDWl1K++YQQggjAdycA+oHrQaIn0aEW2ZUmZ7qQFZrl/mkZT/AAgnkD6U0rlN2NaWQPbNDGDwAAwPvnkdD9etaJGUpE1uNoEiMxY4B561olYybLY3/OS+BxxTEhJZFVQkTDCqe/rQaoxNWTzrdVLAFR26/X60nEEcjeMmSXRSwOXBHEw6An34/QVk0aROS1+zYxGF2LpMCrRngMDyBn1rN6DZyo1aeONbO6dlltuEPTHPT3FAjhvF95E92ZpoVdzzuI+bFBMtjW02eWTTISxV0VPL3ZzjBx+FBiOniWSQXCH5hgMFbGcdKAKGt6Yt9ZujwpMsykrKPvA+9EZAlc8s1SJlSWxuUHnxA4Yrjj1rphIwrU7o4qQbXK5yCea6VqjzZrldiVZtsyuhKgMARnrRYksoxm81UblnUY9c1MkUjsLW5WO5MfAWGAhgOhJAGDUFxE+1SWsNzf4XzpikEf5Hn8qTNehz/iCQrdxxFyVW1CZHfLEn9TWlLYwkYTsQQDyFJraWxmydpB5WAPlzkis0NEZm32saN/yzc/kaoQkjsyrkZAGBSGyP5/7xot5EnT6Lq+pWzpAsrBM4q9Tm0Z9dfsyaddanmWRznOGOal3KUb7n0yvhGUMHhkwc9d1Cm9iZwTHT+Fr4jcszn6NVOTWpjyOLuJDomtopSNz07dcVHtk3YrmVrER8OauW3sWJoc2xpgtvrenMWggduP7tTqXzrY2PB2patcaqIb2HaPcVrTmkTKMj1BzG2FLYYDtXQ3zbGEtDA8Xxq+g3gbOPLP5YrfD3jIyqPQ/NXxjaIvi/WI1H/LwxFfY4KDnC6PKqS1OF1bT1nvQjjjK8noK0xVO8GmXQrcstD7l/Z1istP8ABdu6wx+YAAWGBXw9aCjVdz6Ki5ct2c7+2mZJfhjJ5Zb5o+nqRXJiHG6sZSm5SPgvwvbSNdYuMxsmCAeOD3rgrnfQsdv5as+0ykAe9csYtna27Fu2063bEnnck5PzUptrQ51J82p7V+z3a6FpmsSahdSoJecbjU027m7aaPaPFQ/t2Im2ICtnBxk119U2QrRepd+H2gXVloN9bblZnVjyPauuck42Rz1JXeh4frHwn8ctqd3cWmAksxYDPUV5s6TvdbnvYHMPYQtcydT0Dx74VjV7myLo/UIScV5tXCzqSvNHsxz1xja5mPceIru4SRrCRpCPvbSSPau6jh6UFoeXXzSpWerNO31nxhZFVXQp5AP7orr5NNDzniU3qag8f69aSqLnQZ06ZyhNQ6TZrHERNhvi5NbJGDpMx5+b92aX1aTQ514tG5D8XtBZU+123ls2B8w21m6M47lUKiidPoHjDRtTv40sCSe5AyPzrSnCKepVSUpu6NjX5IGneUqDhec1hVj72g6DtLU8B+NYh8lXhKgn7wzXbhVH7RhmMo2PnbUbWCaYs2Nxr248iPBk+bYwrzTWZvLiGGYhFIFZ1JRewRTPrD4G/CLULTS7TWLuUyRkKdre9eVWi+a6N6cpc1nsfWGjaZZLYohgRQAAQVzWCq1IvQ6J06UtUXTomnS/MbaL6betae3qNalRgkrEDeGtPaNovJAjb+EdBTWKqp2Jlh6b1ZwHxN8M6bpPhueS3hUHBPSu6nNVFeRzybpuyPme9na2Rz2bpRJNG8I82xY+Gt+JvF8EUkashcAg8jrXRQaOfERnHY+t/iF4OsP+Fffb4o4AfKyV2DLH+ldlSKUbnlSqT5rHyHZIzazLExkGxiFRGwBz+tcsbt3NYts6Z2v4GhhM7xFmG0jOVHfJqK0lNWidmH31PKPFkF34rgvfE7uYoby5FlZEDOLWM43Af7RBP415dSLuelBmC09vZxu8UIGJPKgUHA+Xvj0BHWs9i+R3uUoHmhtjcSyI1xfECVkHVTwOPXvWbZvGx7X4OsHttPsdPjBPloC7Du1Q0zqikeo2Eg8sKyYwMLnsapJie5qRo05G58kflVcrGmXoEJIBACrwcVcYNCnJF5AkUZbkgc4x1rVRsYuVyWItEpuE+63UHtVkEskkjIpxkHripsNMiEmGdQqkhfSixqmindfON4UZxgindDuc/qdgjKQFHK9fQ5qGrlqSOW1WCTa42iWMcMrDrx29DWMosq9zhNc01LhtxLBl+6zD5lHpnvUWYjgfE2nyyoVcGV16Opwcd6S1JlsZfg3Ub3To5dJuwkij5owDgsAMc/XrVMxOmkVpvmS3ROMkA1DaAzJJdTsPkWMsn90LnFSnqaRVjl/EYuLnE9vEHlTqrJjI9K6ITFOzPNtYglW5LPbeQWOdu3aBXZTkmjycRH39CioAJ3kAitTn9Sa0cpIrK2G3KR+YqZrQaOj+0lLbbtJaWXazevSsdjSLLPmBBCjR7vL39egJ6VLaNL6GJqSyTRW8khAdg69fQ1rTVjKSZk4UEYOT1rV6mTRKuZN5AwD2qNgTIAuMg07gOjYuvl557U7BcX7LP/d/WmI6m3jKTrthY/N6Vm6h5ymfZX7LvijQtBss6rOqlsHB7VjKskaqZ9L2vxN8GXB8uPUYcf7wrqp1YOndilNotH4h+EIgWe+QgdAGHNZKvCUrGTqXLlrqqeJIC2iKWVvulea9CFCE1oOLtqyLVtc03wVp/wBp8UToF6ks3SsqtJQNFViijpPxK8C+IIjLZ3tv04AYcj1rglVs7HRGUGifStZ0ebVd9rdI3PZhWkWiZO52kN9EZNxYEHvmuqNRI5pK5X16ZLvR7uKPGShUVtCqroynHQ/NT4sTy6F8Q9VtpoyfMl3rx1HT+lfWYDE8tM86dO7OQM66lcLDFC7Ss64Cr796mvi+ZMUaSUlY+6PgzpCWfga3lvB5RRFJB4FfK1qilUPo46Uyj8Sdd+H/AItsX0LV79JBBnepI4rCcE2cyj1PhH4q3mjaH4yWDQ7hHgSIQylRkEVz1aV9jpoyZWtdQsLy2WSS5AJ681xuLidLrWLEF1pwdfKu2Zs7VGaiUL6iUr6nrPw58E+IptXs9TSZ1tNwLKAelRCNmapn1tYW+nwW0Mb4V9o/hrp5btBN3R3Pg7Q47gs2/wCVvReK9CjSUkcFSdmdDdeHrUDYqJgHn5eTWrw0dwhiGjiNe8Hrqd79nMYaP/drkqUEa/WGZkHwvtrW/jKWYI9NlRCgg+sM3te8GWWmac9zJYRAbOgUA10+wSRHttTya68PWl65Y2rKuSQCKwmuU0VY5vVbbT9MidXsicNx8maIvQr2p574l0yK7VbprQpGzcgx4rOaubwr2Ow+G2kWsTwzWds5LdayUNTSeKsj2XVvCQudK+1eUQzDnnmqdC7IoYu8rHzF8X9Nj+zzguT5ZOK3p0lE2xkueNz5eu9Ulh1B0ckKPWu3oeUixY3iz3CSOx+QhqyluaI+3/gD49e98Px6XdxZRSNpx2rjruzN6aTR7zbanGqFUxtPTmuBydzdIuR6gGGCK0TdhyViwLlApJGOO9Sr3E3ocD8YnMvhiUKeqgV30LnDWlY+Yb3TWuEMZGPeu907kUsRYi8J6WdM1+Ny5XB3Bh61cIcoq1bmPQfGXj/xzdWI0SLWHa0K4KY7fWrq1Pdsc0Yc3vM5DwvpdxbvNdTLuY5Pzdaygny3OyjTTMjxZ4i+wW98HljjuJ4jbRjzRkb+CcfSvPq1HCTPSp4dLU5zXNTsjoml6Tos0a2mnQBFk3jBAGA2e5rklUbZsoKJwN008upyjzIsWqC1Qbhjb6j3PVvcmrt7tx8xoabapc6hBJMV8sT7wqnsvQfpWBUT3bwbCQkY8zaQOrUHVE9F063LJHzuJ5yO/vVIlvU2IYgg9ya1iK5djTYAQuc+1aoiTuX4lBQYHI5Ipkj3t1cq8eN3930oEyFlZAVVwF/u570CRSeXzJiso2Mq9R0NBpEqNIYwUIZmPPSpZZm3bLtAdXX3I4pAc5fxZkIQl2PQ5pNXKTsc9qljJIhBjG7PNZNDucfrPhl5yVdVGRzkZqUtSZPQ8z17Q77RLz7Xbea0anDoBww9MU2jM7LwxotjrtrFcwojxz/LuUkjd6Z9azaA27j4a3ILKjgORwpBzWipkuZzWq+AJnR0uWKtGMZQ4rVUzNzZ5L4x8LT6W4nmZ5UyAMtk1rH3dDnnHmdzkpisZ4t1XPAJrRM55RsRRbTOrP0DZJ7Cqb0MrGol4WSCE8gszkflispFR3L14VktY3TIJfdIu7k46YrO9mbIq3ttI2nRyh0ba5cZPr1FbIUjGkdThI1x6mtEYy3FSQxuMkYbrSZLE2OZGMY3Z7DmgQCIxjdI2xs/d6GmgH+f/tNTA+kJfAcKRq39nyK3+7XnTm0jhVMs2vhbWVj8mysbodhsjPNefUrW6mqpM3dJ+G3xDun2WGnaipbuwIFZ0q/PLkuKpTaR1cPwM+KNvaNqVyJZYoB5ssQk+baOte9QwTa5jjhH3j1j4d/tCeEvB2nwaNdTYuwfL24yQfSu2hN05crPUhhPaxH/ABc8Tp8R/Dbi20y4mVlPCKTms8TVPPrYRxdkfMccGr6HMbWCeeBoxwm0gjmvDnUvLQunSlFanTaB478T6Q/mQ3zsw/vGtvbWLudZB8fPFduoDfMQcH5qX1hhY1R+0drotDFLEcsOa6qNVysVOFoHkPiqT/hLNZOqXUC+ZM2QSO1fZZcnKB4mInyMZp2j2WiXov3g3kEHAGelZ428EwwtT2kj0O5+NWqR6M2lWEEsSmPaABivkatdqofQP4DwDxLomt3d1e6xc3lxvlbccyEAVMsS3JCpxTTPGruWQ3cpd8tvILE5NdsHzGsIEPmSRjCPgexqp0luE0X9Dt7y+1GGOCVtwcEDPvWU4JRBH1t4S8fTaDpFtYyW2HUAFiK47JM1izvf+FuWQhjuJwxcDAAqnKzQTeh6z8NPjZ4dktlNzdrGwHRjXXTr8qOOUXJndy/FXwvdoXi1CHg/3qr63d2KjR0uYB+KXhiPU/m1CHj3rOpWQ/ZHQW3xN8Js8cr3sP51EaweyI/iT8QfD9x4aY2uoRtuj+6DzWvt7mPK7njWn+KNIhhjPmhWIz8x5qHLmNYxZR1DxLo11dLHcS7sng7eBSTsaKJNq91o99p7WVrMjsy/KFTkfWr0YamX8PNWtdK1RbHUJYwA+Bk4qZWirjS5tD3/AMWato9v4SNxb3MQxETweela0ndGME41D4r8cXyanFdMsu5TuqpO2x31Ze6fM/iW2jS4kdB0Nb9DhRn6fIftGQ+AMZrORqj65+FfiHStF8IpeK6CVEzya56kL6lKdj0fwX8XYNfvPsQePI461xypamsajPSYNTWYYSdCwOcbq0hTTLc7lp75yAolGfZqtUtQctDhfiZrN29olgCWEld9GkkcFZnkl4fs8TBl+avQhFWOHVGNo92LnXUiCtms6iS2NY6nor6OLmWKJ0xvYKp+tc7i2dD92B6Xa/CSxbSjyoaRAGOeQSOK7qVFchzwxLjKx4D41+Ftnd/EvUPDNoTIukWyyXQznN1KodF/BSp/GvIrUOaTPVp4ptHnHxG02Hwffv4agIkuZNqyEdACAQB+defOnys6I1XI82haRN95I5Jnkkb+lK+hqtTqfDULzfZn/wBqsTaJ7/4NjCxxTbdwIxQdUT0jSzHJHsUAMBwKpGMnqWvlWTLKSK1iSWIpMsB5TkevpWqAtLcRghFfB9KYCrclSzK/IoExrXJlIwy570CRSvoVLb2Kr+NBpEyLoso2lmx1DVLLM+4d3KrLux2pAU5bdlDCMHnnJqkJsz5oQFZWcbj2NRJCuQDTlulDvGQW/iAqUtQuY+t+EIryyf5Gzk4O3pQ0I4XQLe/8Oaky2cIkTf8AvrduN4/2fes2Ox6hpGrWuqW6+S2xwOVbrVKQOBn61ahoZJ4wNwX7vrWqkZumeL/Ey0Q6LPJJtAiCSceu9aG3caguU8pv7FPKaOMFCUEo461SkctWJiQxo8kaYbJznI46VocckSHbJMgj/hGD+BpPYIl2adbjISMhRgKaya1NERFPMstu3lWbjNbIGZFaIyYsmNiAdaOpmx0cjxEFTzmkA+4LMwdupoQENUB+zI+HfgbTLQS6lDbhk5+dhXw2Izr2q0PYWXpGVqfiP4ZeH02KloxX5gq4ryJ1qlV6G8cLGJyd/wDH3wfpIc2thGeDjArrwNGoqiqNmNaiuhyF3+1nZXem3unw6cFOxlX5evFfoWEx6jT5WeBWo8tTQ+T7Px/E3xBk1TVbVAjzFwpGMc9aylXtPmR9Fh6d6J9ufCL4w+BNZtLeyuordQEC5OMVwZ1j7ULI8mjh37fU9J8VfA7wT8SNOe4soYEmdcrJCR6V8RhM2dOb5j0sbhOePunzD4/+Buv+AJ5JLuOSe1zhJIhnYv8AtV9BQzCOIeh47wbicTHoCPD5kcyuAfSvVpySVyPZOJasfCL6pkpMiFTyDXXh7TmmjCcXqQN4eNvqogm2EoeCDxX6JlsEqR87jPjsW73QLmUF4iNozXlZtVVM7MHTurmPDplxHhSPmyRkiviMTLmloezCm7GN4ysLu18O3Lyxpzuwe9b4aF9WKacT5nlh3MzD7x3V6KSQqcyGS0ZD8woNZTO5+F2n/atZXYm7aVzxXNWloaRkmj6HOmBUDC3I298V5dSTuBDLpizoTJESD0JHShNhcZb2Cp+6jDgdeDjFPmfcC0kd1B+7jvpVVuo35oT1HcZLp0hzJ9qck9avmYXK0trfSgJHfTLt6c0XYXHG21qaMWkmoTOq84JNT7UhTSZK0WrxshhuSpxg5NHtTVVEiC5tNTkPmy3Dkj09apV7BKXNsOtofFGPMh1GVf8AZPpVfWETcR7fXzcLPNLMWU53CpliLoFKxv3fifxTdaYumy3hKhdoDHnFOFexXMjj9X0a+MLbmz5nJxXVDELqDndHjPifSHiklTbtZjxmvUhLmOcwrbwzf4ZmOFxkVc9EB6l4D03Vbmwe2nkkEYGAB0rgq11B2OmnFSjqdnpdhqOiT/aLMMrevrXFPEI3jCJ09l4t8VQLvErZ9Kw+s8uxbpxaLlt8RfEaSFZd24dK1hjGZyooTUfiFqN0wW7idiBwcV2QxtjH6umzE1DX7i7j5gf8qdTF32ZUsGrEXgtrf/hIRdXe5VH94YrbD1rvU5ZYLseqTeKtEj1O2sIGVpGYEEfw/Wul4uMZWNVg3yHsK+MdN03QPtU8piKRErIxyNygYI/OreJ5lZHP9UcXqeW/DLTdNa48ReKb67ZrvWtSkkmZ2+favGfpgCsFO12zR02rHyh8UtduPEPjLVr6JNv2q8mMQf74XOBj2xivNru8j06CSR5/qFyh1GGxtZP3MEZhVvVVGCfzFEb21CW56D4JsWS0sRuDOwy2T2qDaLPe/CEXk2ibWwF4oOqDO0iuDaxBQzEnnIq1Yzauyw2qRyAK5O8DvTuWkLHqMi52Nk0XG4kcmsYQx5B5zRcnlK41OU5xIAPrRcLEZ1Vi2PNHHvRcOUf/AGsJBtVs0XCxIZY7jALhFA7+tXcoVFt2Iyw30XARrISHc5V13YAz3ouRIjXQzuMhVSc8YPai5JPa6V5TNEIxs6rTWrE9B15o8ckZyNuBmiULgp2PPvFvhoyTC/to1jlj6P3NYyps1jURnaajyBpome2u4H2PxyH7keorCKsymzTvHaezwyJ+PWuqDMmzx74mROdJ1BdwKLCTtH+8Kctxbo8xuUVhBOV2q0YB+mMf1rnvqYTRzEq/Z3mjJ5Rtq/Q8/wBK64dzn5SrFmOV3zh9vy1poS42JLSZvJfnDodye570mkZ2ZehkR42cqN0nzH+VYSui4GNOpilKkfcNdNJ9TOoMlzhSeuK0luZCZO3jsc1IEmQ0aofXdQA3ZQB97at8Utc1tB5moFIz1+Y18FSynXU9WWMkzFmeC/U3FzeyOT3z2rvjgIQWphLFzYsdroE8DI7hsDjPrXTClBRsghir6SMR7HQbaVmEQHBH3etaRhKOplNKc7nhnxGEA1wyWWVCg9OK66cltI+jwtL92dp8INRnt4vPa5ZSnTmufF0Y4lcpwV0qMuY+sPhd8dLrR5EtZbsGMYGGavlcVlPs7tG1LERqqx9OaVd+Gvibo22+WNzLHgjg5rzsNKWFeoVIRZ4L8UPgwvhOWTUdMtnexcn92i8r719DQx3tFZHn1aSZ5HmO2lkW1mAVOq5/pX0WX1btHBWp2TOSvNQ/4mTMZdzFvpiv0zBVEqNz5HFr96dXpEaS2O+SUDce9fJZ3XcpWR9Bl1HmiSJo9sSXjkHy5bPavmJPXU9dUbI4L4qW883hyaK3lzId20AV2UKqjoctenoz5gt9IvzqUME9tIvmSEEEcYzXb7VHLTpm3e+ELy5uYYrSEsSMketP2qNJU3Y7n4QeHNT0TWme+stqtyK4q1S46MLs99N5DFGJGt8jHIyK4b3Z3+w0GyalavErm3wo4AApydjNULhpOr6YZXjlhPXAytTzFfVy3d3uhpL86qM9Pl4pqWonQsihc3WjPGdpi9Pu1dyPZFSNdImmjWIj5fei4eyZp/ZNHUbpJlU/71YtNsHhWVrjTNPlw8Nzn0+alyszdBogl0uGTb++IwfWnyNlRouxfjtIP3cQlGe5NHs2V7ImksrMttjuFdx1FNU2yZU7IrG0hSUq2zniq9k0ZcjMnUIA+6NGGB7Vaiw5WeB/ESSa31VoBlmL5B/GvewruZDrRZLi3iiCfO+Bj1rpr6RA9p8IeHXt9ORTGcsozg187iW3MXv/AGTpJNIljwkcWOOc1zODZonULNvpMigSPAp9cVdOlr7xXNNEVzpitJkWfB9CK35IIanNliz0K2nkHn2pGB3ofKkWue499I0wO0TQH/vmsWma882Qr4d05nJYMnpgVrCryE3kyL+wrCB90bksT949amdWUnzHbSqJRUWUfHniPU7PRYtKt7pl84bCN3/LP/65z+Va0672Cai0eUwePPGCSv4d06WSOaSR5Bwdrp3BPQfjXX7XQ5ow5mcNq1ysHmSrMJJUGWmBypcfwKe+OmaxfvM3XunGWjKtzbXUmTEqtwf73cfiatuysyWup6B4b1u4t3hdU3huB7D0rMcJHuPhXxRbS2aI/wAuetB1RZ1L67AY/vE46HNFzS1wg1iMnIdjn1NFzWMS3FqJVt+8gHvRcckJJdPu3KNpPYdxRcnlIJrtlO4duoouFii195TFy/Xtmi4WKknidLQcEbvrRcOUoX3jyXrjA7HOaq5BUHxGm35M7cEDii4D0+I9z5jukpG1sDJouFrmrp3xEuywJmQZ7YxmjmCx0+m+M5i0ZZl3LnIJ4xVKdhSjdHWWWs2N+oZZ8tkEjbtwPx61oppmTptFfVdP8xSzw8N90irumRZo4G9smsr0ahbQM81mpzHjmaHuvu+OlcnLqa3GyrHLZiaJw8cgzGyngj1p3sZyZ5X8QIVbTb/YCB9nkyPUhSaq90a01eJ5Zb2y3mmQNt6xsPqRz/SsftGc0czq1qRqEUe0Dz1U/TGa6Y7GDWpRmhCXHkyDLIeSe9VciUSGaF7eVX52dQfSqTuZSRNFJEpLY+8vSlNWFAi1FAZUkUZDqPzpwdjOoUWJY/Mc44rbcyQKQCc9xQA6MggA9amRUVcn2r6VNyrH0nFeuyuwmGEPSvKUrG9Om5bmpaawDalWVuRx6VnNKe46tFxWgloZ7iU+VK+R228fnSjCMdjhtZ3e5LrEsmnW7SXG1lI/h5Oa259LHXQlFvU8a8SwTahfyzRruDDPQ/4VnfW59BSxUIwsjV8KTyada+W4Kt260k7O55ONrqpodzperQyKFVmR/UA9aVRKr8Ry0Jcmx7Z8KPi/feF5obSW7lcbsA44/nXgZhgYfYR6tCfP8Z9ieDPFGifEDSVhvnVzIu05wT0rxaTlh5GlammrwPEvjR8Br7R7l9Y8MW4lSUlnjUc49c19FlmP/epS2PHxEKlmfOtx8PvEp1Xeg37nPDcEe1fqmDx1OVG0WfN18LefMztJPA3iHTvDxvfs/mBF3OAeR9BXj4+ipvmPTwFV0tGcRP4qm00NEsUpH8W/5SPXivAq07M9n20XE8+8c+PkRQUjkdW4IxmtadKO55las3KxxUvjTTr+dHSwZGTqdnNdCUWLnUdjGl8cX2n6z9ojgDRqcIAOatQgZyrtnqvgjxk1/B9qubeOIquDuHNcVZanRRmlqdWNcW4j/dtw3Fc6Wp6Ma6a1JTdt5KxpLt55rbkT3G5L7JJDcRxvzIBkZJNQ6cRKbehLa3EE29S4dieMg1nJJanSo80SGW2llzCVKt2PbFKLuZOBnpps1vcbjKc+1aJRZm00y8lg1zJvlmI2jpuo5WdKcbFmIRI6xsxA6daXKxNQYlyk2/bBIwXqMGmrozkorYktbto22yvKD69aepOgkd4I5XczyDnILCqTaM6lrEkM0l3MJWdtueCOMVV5GajEnuJoLeJizlj7UtTT2cGjxzxbp9tea4ZrhWWNehzXq4ZuJ5tVKOwzQdPabWUNurSRpwMVriaknEikuZ2Z67Z6lNYoqup2gD+HHNeNNNu56EYRirFx9cvZgHghLFvrxUpM0iolqy1TVJcQvGoz1xmlK7LcIyRNqU11AFCISfrUcrIcIorN4lurZghtWJx1DUKDuLmsS2fiMSyHzIJAx9a2ldbEwdxh1W6a6PkRO23lsjIxWXspTNG0th7a7HNMC0JDRr90rgE/Wq5OX3WYrWVzn7kR+I9XaQOgggfEhfgIAAcA9+SaSjY6uXQ5Tx7e6TY6VLY6Qyq9xuNzdEbSQOCg7gHFaqTZEVyvQ8TvppLu1RYkCwyyFgFPEaD/AOsK3iNq6uYst4l1fwwxKEhjbywcfeyeTWrgrHPKbvZHZ+Hbd5LRWDFSgO5vf6Vztm8InSJqmo6cFjAyg/iVqTbNG3HY1bDxs8Y/fTcDg7jikXGozp9O8TrcAbJhxyMHrVKx0wkzrdM1IThXlLD2JpM09TVE5wZFOQeBmmlciUrbGZe35gJ3kn2FU4pK5Cm7nNalratkxOVYepqFqU5HNalrg3gmTjHP1rRQRDqMw7rVyzARswxz1osFzMbUp2dsTsSpzjNTqO6J4dTvHkDFRn1JqoxuiZTs9DfsNRldlSY7wOpB+7Q1YFM6Oz1eQqxVGbGACTgVlK9jSLOlsfEk8aIxnJKDgbulKLY27nVad4tuJIlgMzMjdd3JH0rdSZk4plmS7W4lW4jAUI24ZPOfWnYyZivarZzPZogWC43TQ9wuOSg/DJH0pcqJtc4fxdppure6i2geZDIo/wC+TTtZFqTirI8m0SJZtAsn4yk8inH+yrZ/pWco2Ym7nLa+irrts4GIg+0VdN30ZnJW2MvVYQL13A5VST9cgf1rWyM2mxlwA1n5LwnOQQ2eMULR3JcLlA7t4/d4KcHPoelU3zEW5SU4+ySNJy0THZTikYT1MxuTn15rUyGtQA+Mc5FTIqLsS+YfUVHKVdn3rp/7M+utahjfwkk5OBmsvq0TSOKcS/8A8M1aoUYHUo1z/Dg8UfVok1MZdC2f7Omrwbo49dSMt/sE4p/VonNd1NTSm/Zpuru1MV1ryHI5Kr1+tL6tEm0o7GdF+yJHd5C61yDycdqPq0WEcRPYuP8AsfWUcXGsN5gGRx1o+qxIlKUnqVG/ZlayjIi1TnOMcUnhY2NqcnEsab+z61oD9pv2JByCp6VKwMJrUVTFzj8J6X4I0O68EYlj1KTy055b/wCvXh4/Ko/ZO3B42UviPbvCXxF0TxPbHSNRuI5HUgZJGSa+TrU6mGqOx7DjGtG5n+K/gjY67dNqmjOiTZ34UYBr3sqzedOSjJnlYjCI5qX4T6rbWZtdRuOCCAAcda+7o42liIWbPKqUZQehxbfssaBqNw017d5aQkne+D+lRKlTm9C4OSQ5f2P/AIcMD9oCMQe7iqVCCiZzTeoxv2OvhVFKGEUGD1wwrNUomfLJkg/Y2+EpdpWtbYkHIORxWyoxD2UmWD+y78MraPZbi2TPUA1lUw8GaRjJIu2X7Ofw8iX55ITjgY4FYxw8Lm0ZSQt7+zn8PpNyJdRKR0IatZYaI3XlAxdQ/Zp8HSQFE1UKc9Q3SspYaJMcVK5hyfs/aDZPtt9ZzgY5rGWGid0cVLlMPVfg7b283GqK/HGAaz+rxQfWZMwJfhppkEhM2qZYdRR7KI/ayJYfA2j+ZvN6MAdMf/XrPRFXkxP+EU8ONceW92itnjjrRoHvGovhrwlAoEtypbpkCjQauQyaH4TMuFlBHqKNA1Fm8M+FZU3CYAd+M01YTTaIDpfhKyB3zgR9iBVaE2aIDb+CZomCTgn3FCaDmaPLfiR4J0fxEVTSbto29V4rqhUUTnlTcin4C8HW3hS7Vb+5dwD1POaVSspIqnRaZ6qr+FbgbZ12574Fc2jN2mXUk8LW0Py/dHcYo0KUWRpq3hRmwhYMOcnFJ2NFFkU+s+Gy4WWIuPXNToQ4sja88LFhKIM+xFGhm4sbHqPh2ZiFtfmHcChyRcKbRZ0vWPDUN1NBOAZZAAABkAfWumjKBFW6RW1SXwzGZLkMGjJJMackkKOPasK9nN2HRVzk7aW2uZmj8tIbdgFRFGTnJJJ/AgVidttDx/4p3lrPNcWdrwzlI1HY4HzYP1Jqo7mUlY4XXFj06xi0yHmYttmYLgKOuAfpXRAHscgZBHqCNGwCQOAmemM9a3fwnI/jPStNmSykkRSnzHcTngAVyJXPQjZFDU/FjrMbeztQ9wvVWONv17frWygZVZpFQ6jqlynmXF3pUYODsMpB/lVuiYxrJF6x102cqfap4lQnCtBJu5+nFZSptHTCsj1zwTrK3saM8gkHAyDz+VZtWNva3PRYFUx4H93ODVRHzXMLXIXjRpCCDjjjirewbann2pSvvbkZzWSE2c7cKx3+Ye+RWyMnIydQu0soTMWDZHAFRe7LvoYUV1r2oEm1RIIyeGZc1rGNzOVSxs2tj4pRAYpY5RjPMeM/rWsaehk6lzXs9Z1q1UC98PyFV+9JCd35ilKBcZm/pnivTL4iMXKpKvAjkGw+/BrKUNDRVDp7KS2mTfHsVhztYkH/AAqOSxalc3tOnijbY7MABncBkUtjVao3re6LNlsFa0MWiXUPNurMC3Vd8LCWDnq46CgLHN+IoA8SyxYIJGwZ6gqcihhY8R0+IWNne2DllaC+ljAx0zG5z+lZyFY5zxVbeV/Z0xBwXViTx3GP60U9xTjoQapbRy3t0wTaqIMYOc5//VV3IsZzQhrUJnIUZouLlKD2okwec4Ib+lNTM5RKjKzL9mH3gMmtU+pzSRVWLzC/zYK9q1Wxg9yIqSePoaYhyrk4DAfWkyoq47ym/vr+dSXyn3x4e+Nvie3T7NNcKAw4LLXkLEVGLljPYs33xf8AF0nFvd5BHG01XtqgfV7nJt8bPGOn3bme9kznp2pe3qFwo2NKz+M/inUCM3zoj9ctjFHtqhvKkrGra/FrxPZpuN/IYweu7k0fWKi3OT2STCb4/a7cH7PHdOexyeaPrUyuSI1Pi74gMyrLcZB5FH1qSJ5Ls24PiRfiMSXtyMP05wal4yT2OmNCm9ypq/ja8u7Z/sV0+WGPvcUlXlL4jZUIL4TE8Kax4j0a8/tKG7mZc7myfevMxWGVaTaOyl7qtc+i/ht+0hZq6afq11skHynca8WtgqlF8yOh01UR7V/wkegeNrARWV9CXZeu/DVNDH1aTaOaeBctTzLxX4I+Iuns8vhzWA0RyVRzn9a9GlnnI7SZyVcE0eNeJNb+OukXRSfTZJI16vGf1xXr0s4VRaM5Hh5J6nJXnjn4qRFpJ5ruB/QxnFbLHPuXHDmavxb+I8UhFxfzqnfMbVosf5m0cOXrD4ueImOZ9Ufd33IwqJY6T6mfsE3ZBrHxY8WSwj7Fqjpt6/Lj+tRHFTvuU8IzF074neMrqXFxrkykHHI4/nXRHFyfUcMHz7mxdePPFccO5dckYnjGQKHiZvqH1FJ6mefE/jGQrLNrk4DnpvqHXm+ptGjTirMvv4r19ISz380mBgkms3VqPZlxo0zFtNV1ie4knuJJmU9MP/8AWrNyqvqdCo0i8NQcRMzSSKT61sm7GDgr6FKwnlmuZJZXmwvQhsU7sfsxZI576c/vJQo7luP0pczQeyIZHS2lKrcOT04JNHMw9ma9qRc2ZXzn3ccd6FNjVIivbe0Nr5TzOWUZx3p87B0Gzno7WNLoxMZRu6cUc5k8NI0Bplism8PIwPTim6jew/ZKO4+TQLd4zNubPX73SpvITcYmTdGFHEIZzjvmtYqVrivGRaZ7WK3CkswPXLVLbRtGCZAstlgMIyFB65PNS5NmvskTNcWM67Y4Gx3YnpQrsl0iQrAY8RIWGOoNVaW5n7Nbi29zDaSoJo1Ebd92TWMm3sWkjR1OPS54YprdwuPvMoxk9hn1px50Y1KHPsYV1HFaWs0tunyuBnc2SGyc5/StHLlV5GcKbg7EK5t9FaTzgkjhmyq5LZPbOOwFRGtGTsjqtZHhviC8Ooa1cTQQCT5/IhUNkYzln+vNb6RV2ZSjdmN4tjeNkhLFULb2Zhyxxg1tTkmTKLSOIuMC9IU8I2PriutL3Tgk/fO/mk87T4Stt5ou22llbDYPpXGvdOuN2jk7n+0ZppbRlaMb9pGPm6/3q66bTMatKbO20P4b2s9ibqWI3EgRzgnvg4A9a9OMFynmuUoyszzedJrSSW2dSkiMRgtjbg9PrXNUgjaM2dZ8NfGd94e8S2Uckhe2uJUhkDNkAMQM/hmuOpT5tjqp1raM+39H0A6hYLNsG3b+7Ydxx1rn+F2Z2wlzamPr3hqYZDMcAHjHFaWbRq5LY801rR1R34HX0qFBi5WzhvEFr5W3YrdcHirSMpJo5q+sXY/voykajdlu9JQa1Ki+fRFXTJ/EWqXEkPhiCKONOHecde3Arppxuc2IjKnqzbuPDfxDjtjPHqcalcs6bccY6iuyNF2ucMcTE5qx+LGtaPCdPuLKO48uRgXZsNnuKxnpobxrJmoni/wl4ljzqdr9nmP8RHOfZh/hWbjc3U+Yswarr2ijOl3Yv7XqsMzbiB6Buv6VjNG8Gdl4e8dW2qIqlWhnAw8DHBz7VzN2OqLOwtvEIkIfzAfYVpzIjmRvWOsFwjggshBA9+1HMhcyK+pLF5EoVW/cFymeuMcU73Q00zxG9Dxa3rEMkgLyMl0oHYN8mPr8xqJFJXMzx/ahYFCElbdN2MdBwB+pNTHcmcbIoWcEc6XbyEklIwMeynP8xTM7Gb9n2r5ZH8HNAWKEa7HiLkAOzq3/AAHGP51aiTOLRQv4ntr4SDHz9fatYrQ4qmhmXCqLgjJAJ7VtHY55asZuADKueuadxWJECjGBk9TSbLhpuSbk/uD8qRpzI+5rvwaxLOiJ8pxkCvIbjE9GNCKMbU/D11p8sbws23PIHSoVWLFUgkc/q2nQ3VxHuQghsEkdTVc8TCNJy1RZsNBh81RKWjUHp60+dGkqMrG1JaWD20iJKvA2nJ6e9JyRyuhJsw4NO0+NmKgFwc7h/FU8yD6vI37PTLKREmcHI5A9cUOSD6vJEd3GJ5z5ZACc7D2qFymqpSRXnv2MSRW2F2nn3rRWLUWjSbxHDaWJjkYAlcHFS2uYzlKSZgwX1oGe5R2jZjwx9amrTjUWxrCrNHReF/ibr/hO6W5ivZmRSPlJ4xXjV8uc/gR1Uq7W57z4Y/ar04RomsSgA4++eK8TEZbWi9Eauakd3bfHX4e6zg3M1s+Rx0rBU8RT2M3GLLDeLfhdqY3yCAfQKaHUxKKUYj4rH4U3+WMNqVP+ytS6+JRooxIm8DfCW7fIhtmJ5A2gV2wx84xSZz+wfNclPws+F1wgUW9jg8HjJpvM5I19k2QT/s//AAwvR+7ht17gqdtL+1pIFRcTJvv2YfA10yyQzlNp6CStI5vIToyZDJ+y/wCHJipjvXTy+nzZrb+1hfVpNlHUP2Wo7iN4rXVZFz93gc1cc1B4eS2MuP8AZm1zTomjh1Df9VrojmkWZunNGfdfs4eKGPmR3KnHYrTWaxBIz7v4DeM4I2WKKAn12nJraOaR6mqiZZ+CvxAgQottFg88ZFbxzGDKsY978DvHrRM66cpcHOd5/wAKf9oUxWI0+EvxAtIFDaSS3qrnP8qP7Qpg1YZB8LPHJnM0mjyNnsXNH9oUybshm+Ffj55zKuisWX7p3Hij+0KYXYXXw28fQ22TpL7h2UmoWY0zN3ZFb+CvHvkNFNozrkdQMmtVmNM55QbMG5+GvjdbjcdNlYZz8y1rHMqaQRgxyfD3xhczLFLpMyr7cZqXmNNm8bo0rb4Y+JxKIBp0ypjP3s1Lx9NGzUpaIh1T4XeMEbbYacR6lnP+FQ8xijN05k2l/CrxktuYp4lBf/bP+FR/aSM/ZzuW4fgj4rnb9/cxoq9gCaHj4mnsJHRaD8Eb82s+l6neu8E0gmR1GGSQDr9Kh5ghOnJF3XPhHpuk+H7y4urhfORRIzE5+XcBnHvzWM8XKextCCtdlD4rR+EdD8MPZ6Otu9ybMKm5MiIlc5OOec1th5SbuKpoj5Fs7K3XVLIXR/dnLyxKhUg57GvYi+ZHIp6nNeMryPUNamDOWWPeERRhQO3410U1ZFTehw93gzswXA3k49RXZF6HnzXvXPS/BEsM1vp6SQCQwRlwP7zelc9SNmdlLU6vxB4JJ1V7iKFXLHcV24xV05WN3G5t6CY7FRG0EileWAGQMd/xr0FW92xwzwvM7nIeKfhVL4h1aTV/DssEJuAWniushQT3GPWspVLh9Wsc6Pgn4nini8u4tHYsARGxJU54rFyB0LM/QrwBoTnw9ZxyAkpCi8DgnaM/yrNw5mbw0HeJNDiCOAgPGDxWnLZGlrs8e8QeHIzI52Y+b0qeU3jsef6r4Z828VCh2lvSixhUMfx34I1K8s7a20eFhAT/AKWEALsP9n0okOitSh4P0WHS717JrK6iswAqyOuGHru/HNXTlZlYmlzo9DvLK1ijCR4ngkQDcGAIHpXo06i5bHg1KDgz5w+KPgK70XVZr2wiMlhdOZVKDPlseoNZTSepUYtHBxW1zK/lxRM7jgBVJJqNNjX3kdToegeKVXzESaMnqHPIHqBWUo3OmlJ9Tr9N0HWDIHmtVlaQYLoCGX61hKmj0YbHaaPpusNsj+yuAe5FZcpXIj0TQtBvXgcyrgqqlflPNHKHIi7qOk3WZVEYAVMknvwaaVkLlPEfE1gbf4hxwKmBdWquwHfyyG/pUS2NIxM/xrD5lhNIW2k2+5/bDDA/WpjuFRaGXo8aPYFlXHmQsd3qVC02YcrM+8jKtBL6pyKB8pm6pCBZvLGnMbIw/wCBZ/8AiauL1Jmytq0ReyiuSnGwEn+8OlaxdziqRMG8iCSCVDu3AfhxWq2OaULMhK7V8w8EnGKBcoAcZIGT0B9KBpWF2n+4v50Afqh4j+Hc9mkl/okuEZSzRSHcMUYjL420OmGJb3PHdd1ae2uDbzWnzL1I6Zrghl7uXOsnuc/qcclzEsscWG3g9K6f7OMFjFTdiq0d5LblCrg5JytH9nMqWPViNbCVVwAWLjpznPvTWXHOseriQWE9qxYwnJOWPoKf9nF/X0az6htg2JauxYcc9KP7OD6+irOLu5t3jiO3cvTv+dNZYRLMClBY6jbweWvGeoIyTWiy1GLzFk8Ngdm25hJqXliWo44zmVy0unW4h2x2ykn1HSj+zw+uEL6egjEBiHrkDrWkMGqe6HHF8xmX/hB9ROfnTHTBqamBp1N0V9ba6lNPAmpQNui1CZQORhzXM8ppt7C+vMsvpviO3TyoNTmyP9o0p5JS7Ascy1pV141sLgD+0pgue7k1yyyWF9jVY59zWuvFXja3mDWuoSkr1+Y1zz4cjLU2eZWREPip8SLOQbZpGx15Ncs+GkEM01Ny1+Pvji1h/eCQsBzya5Z8N+R0vMky1aftO+MLcZljcjOOSawlw847IuOYI3bL9rTVIQv2iB8/WueeSTS2NVmEToLL9sFFIE5lU46ZrmllM49DRY6LNe0/a9sHPzzOn1rnll9VdCvrMGadt+1fpO7H2oHPrUvAVF0M+eLd0a9r+03otyQxuI+e2BXPPDVY9GbRsy9/w0foJGXlt8D1OKSpVl0ZTt1HJ+0Z4YmOzzrTn/ao9nWXRiuhX/aD8KkFN9ocf7VLkqjXK9CNfj/4W5wtt/33T5Kw+RB/wv7wsIi222z/AL9Lkq+YciK8vx78KupDfZv++6nlqi5IlOX47eEFQti2/wC+60Uao1TizMm+Png8Al0t8/71NqrcHTgupm3H7QfhBMlFtwe3zVpGNV7k8ke5kXP7SHhhGLCKEFec7619nVl0BSjT1Me9/an0BMqsMOT/ALWa2p4WpLdCeIizBvP2rdODYhSMfgK7FgJ2M/rEbmZdftZrEjJHt3fSphgqj6FSxSOevP2tdTbdHEz5I4212QyyUtzknjEjnLv9obxX4kmOliCfypl2s6tglc55z716FLL1FWZEcVzMx/EPifXLiwN7c34VrhdoZ2PAA4rtp4SMTWVTmRw+imWSebULrV5JZIsjHUCuj2aicz3OT1G5NxqUkoZnVyetNWRqtUY1zHCbh0KkMOnPet4XOaotT0n4PSJ9rgLoH2qeD0pVTehqe7W2k3UsRluLZ2WQbpD3B9qwi7HoKOhPBp8LLua0fJPIUYOPStOdhyoZL4ekusRx27RoWzlz82Pwp8zZlJJHSeGvBKQSx3Hl5MjqgB9fWpb1RFkz6e8LaSllpdvahceWoLHHfHSu2kk0YSVmZHiO3EnmKh79MdaqaNI7Hner6TGcs0Yzn0rOxsmjnbnwn58kc6xrjd6UWMahna34T1C3WS6sBtDDjHr3qJounY46UTxyqZlPm9Du5Un6VjFtM7eVSGRQ6iGkmlS3mVuEURYC+/XmtPauLsYVMKpO5jXtjcujx3Yt5izDO+2ZlIz0wGFbqpoZ/VIlY+ELIuJdNhhiLN8ywWQXn6nJrGVRpkvCo6TS/hyb7ajwFX7lu9JVLi9gonoGg/DO0TYBFGNvXK1Slcq/KdZZ/D3S1ZVNuoZRx8vFTyi5yy/hVLWIgKMMQAFHSlYOc5LVdLxHdqy4Ak2ZPXGDSaNYe8rnzf8AEaPyPHegXagBWaW1b3BU1lI2WhR8TWfmRyWipkyWEkhz/s5P9BUIJ2scrpHHh23uG4OyRfxOBVGVhmqWwRFwOY40x+tAmtDJeNHF1FIMma3wo7BlPH/oVJMwZnpA0+jCKVObWUhueob/AOvmtIyM3E529jMMvlg8rwa6Iu6OWorMZcKm1HU5GMH61RnoRPGy4JGQelAmJkf3D+dBJ9seFv2hvF97aHTyA6AbVZ+uK3g2yPaJE51j7bKJJ0Ds/wAxOO9dtOnc469S+w83cbfIqAgc8Ct+Xl0ONMfHcpggxUD5iQSxk58qk0JscJLXvFzU2JEH2VST5XWiwC+bAi/Io/75qwHCeIt/qu1AEUsqkcRUFIEuAox5eKBkMtwxb5EqJK4AZ7jb8q4NRYByTzYywzRYBjPIzf6taLACKP7lHKBYjjBXmMY96soDHb8o0Cn3oAQWdtvG62j2nrkVnNJlxdiG50vTJDhreLHbC96jlRXMU38N6XICWt0z24pqlGTswU7alU+E9LZifsy0TwcGX7UrXPhHSf4oWH+6a5ZYGD6B7ZlCXwlYKf3ZlX/gVU8ri0JYuUWS2/huOMEJNL9d1c08oizqhmcoD5fC9w8fli9kCkZ61KyiFtgnmcpMpjwXdqTi9lI7c4rGeTxfQj+0ZDf+EKv2YbtSlC/71Yf2NG+xdPMZJiP4YvoXKJeyk4/vU/7Gj2Oj+0pFVvDOtMrbbyb/AL6oeTx7B/aUiqvhTW/m3303/fVc7yVdjb66Qnwvq8SkteTEZ/vUf2Muw/rolx4Z1KeIAXEw/wCBVLym3QqOIjPdlNfh/qcrDN9NyOPmrN5fy9Dpg4y6iH4U6rKcjU5eT0LVnKg6aukaOlGS3GSfBXUJTvbUX/76oi5LoXHCRa3I0+Ck8bEyXbtn/araMpdjOeEitS3a/C2yt2AnZpNtbxicszYtPAOgwjdJaIT15rqgcs43NIaNo1rZtHHaJHcoP3Bxxz1B/KlON9TKGkjhfHciwWXkoECoNpTHyr2IH4g1itzvjschYTx2fh2S9JP2i8kO0Y42n5ePyraWwI5+4XF1KgXcI1CDj86we50R2MrUYx9qnnAwFl2muuGxz1D0j9n7T5dR8VG0GXhi+Yis6pvhj7W0jwzA9mieT/yyrGJ3z2L7eDUcALajAGMevvXStiOg+PwZb28i+cox94jHSmZyOn8GeEU1rWxJ5H+jW4znH8Xas5q7RlI9eOmG0sQFjAIHzZ9K66WiIscfrNiTl4sYbqW6j6VcmFrnF31hFlgRubNRcOVkEOmIy7MD/vmi4E/9joYShjLbuMGpZipe8ch4g+HZlk822tV5+8COn0rJnbSq2OYn+H0kZK5lUrwB/hWbVzo5+bUms/Ad1IAJXkyOvyg8fjVpBc6Sw+HygrmR8dTlBVSjdEzeh12neCLa3ZZEjU54JK0lSOdzN238Ox23zIif981qqZk5Fp7aNFbzE2qBxVNgo3MDUZAgETALzuDjrWbZrGJwmvJHHazMkud7HqM1DNoKx8s/GQhfEOlSwkgQXSs+B6kL/wCzVhI3exHqQEuozRhyc6dKOfcVlHcwkcNpny+HrS2cZzdAgf8AAv8A7GtGQaWoRpNIYwvLA/0oAwZYd8ibvkZ0kz/tY/8A2aghlawiNzY3caR7mmiUqP7rAn+f9KZmzndVt4XupZFTbHEoSUdy4GCRW9N6HJWWpkMvyLH2IJHr17109DjtqDM7KIj91OlKO9y2huz3qrkn2Lo3gyz09AAhLL3716UaFjy6lWxuR2UEQAiyDiuiD5TD2nMSm2CnO0A+wpyd2JuwnlEnkY+lSK5IISPu5NNK40xfJY/wU7DD7O39w/nRYCVLc7eakBpgOaAHpbZ60FIBaJg7qBkZtoweBSauAogXtRYAEQY/Mo4osA17dCcqCPpRYBUhb+7+lFgHqjZxtpFIcIst9wD8KQEhtxihq4N2ImhjUgsMjNLlQuZiFI8nHIHak1bVAm2OVIyPuVN5srlGPa2+2i0hcpC9lbnkpmtPayWhfujFsoAeu0emaOeTJcIskMMSj5Gpc7QKMUIUQYJbOe2aTbYcsSN1jz2osxpRRGUt85OM0rMu8QcwbNqriizFeJE6wp/Dn8azsxakTrCw+517UWYaleRYQ3OAPStElbUyc5qWhFJNBHjZIB9BWc6UZHTTxE4le8v/ACl3JMRWDwsZbnQsbOO5WTXySimfjPPNZvBwXQ7KWPkye+1qL5I7ScE4ySTWbw0DSWMkyjHqzM7ebMB9KX1Y53XuKdSj2Z396PY2F7Qr3WowtIiGQYQea3P4UTp2Qou8rnm3xCvUuI4rdFJMuXbn/aP+NcUlZnfHYxHKx2dlYqwYRIDj0ySf6027oSMm7DbpbgEgmXoO9ZPc6Y7FPUrVZbWedAPmmH/oIrqp7GFQ9j/ZK0h7nxPqN4qnEaLH7ZJzUVTbDH2/otqIoljlcbumQKxiehPY3EsykgeM7i3ynPYetdK2M+hDLaNPcLbW+GdjswRTM5HqPhXRrXQtPitVj3TP8zepNNK5FrmrqC74isoHsnp710RVkKxxHiNEiQHYF981jKWpUY6nnl/KWkYLxz1FO5pONiSznGVVn5+tK5yyOhs4EmXIOfrzVEqn1JZLKNpQz85Xkds1kzWMbEJ0WCdcSJlh0JFKKuax0HJ4cQsB5YI9cVqkVcuQ6Xb2sgTyj0q9kHxaGgDFGu1YlH1FEZImVIrXFyicIVJ9K1TMvZmNf3bS7l2nH1rmbN1A5jUHZdwkO6Juo7j2rNs0UTltdaMWzqAAD0BHNJO6BqzPlb41Hy73fsI2PGxPfiVDWcnqaNXiUXuGluZpRjcunMR79v61jHcwkcppCCWxskK5MMbzn3JbA/rWjIL0q71WcEgtQBiyMjXcaSHIBkAJ7cVBDK2jiVLtlR/kKNnHGeBj+RoM2c1qbxSsThlCKTyeWOTyfWtqZjURhSMTL5i55xXX0OJrUsPF5igqQDjpms07M0cdCL7NP6D8zVcyI5Wfb8d4QC2Dk9a+gueA9dx4uxwdtJpMlRS2Fa6y+dvapasNq5ItxuxtUD1pByok89wOAD+FNOwJWHrM5/ho5mMd5jd1P50czAUTkDAxSAcsm4ZxQAB2HOKpWKQCXtkCnZDFMkajPFSwI2mRuMgUgFaaIDkjNADftUY/iH5UAN+3xg4AoADqES8lalhcY2qwg/eA9sUguC6ksjYVeKAHfamGWKZ7UAV5JGLeZtNAJ2EEsp5UEU72K5mONwxXaV5p8zDmY1rk4xzUkWIJLrHReadxjDcPkFQelINxDcSZzg07iGtNIeVGTQ5MdrlO4e5wSowR0OanmY+VFJr65U4bOfWjmYcqI31F2bCt+tRzM2uIt85yGY0czC5DLdTsCo5qW2xqxQLXRYjJ56c0XY7IimS5IxIxINDkw5U9yp9jYN8pxWbu9zRWjsRtBIn8VLlKc7jP3iknd168VWpAscm/fE77SOQaVh3IruR7dGkjhE3mAAt6Vz1dDWm3c4nxg8l1qgAKrsjCgYx1rzpbnpU3dFCSJoruRsHbCUQAj/ZFJ6ItLUy5nY3GzPys7ce1CimU5NbDmgDaa4x8rTDv+FarRaGUm2fRv7H9okXh/VNTkUeZLdCNT3G0f/WrN67nfhYo+rNJlzDEFVeeueaqMEdk1ZG7bkANI7jpitDDmWxa0CSCfV1ITDQjIbtQRJN7He2moQKzq0nQjnPNaQa6hGL6hda5bopUMG478mteaJVji9dMmrSExDCis5KLWg17ruYL+H/mVZn2lufrWVmOUkzK1TTzZNuif7p/SizMZU0zW8P37NGBu5zW2liXdHShYpSHHO3r71LSKg29y5FGjo27HIyKi1maSVhWjMaLnGQMgA9a0iCVyK4MgAOMEjOKqWqNFG2qMqeWRuQrZB9amw7tmfO8ineqnd9aZNjJneQsdrnn+6alpCuzGvTMrESMSu7uO1ZNIfMzl/ED4jkH8IGVNC2GtXqfMHxmlT7Q0jDfu4I/4ED/AErGRo9jDTPzyISM2Z+X2I4/UCso7nM3qZPhSUPYySbPuQhFPtlif1xWjEX5o2CJFGAOAQPqDQBy195Yu+UaNU+Xjn5icE0NIiQyFhAohKEGGUxOeh2n7p/I1mzNnNaxHIAYjHkqSi4H8IJxW1NpGMk2zMis3kk+VOB1rdT0JlTSI3DDMgXBVsc0zEn8/wD3fyFFgsfYa3BC9696584KLhzjAouA57mQHpRuA9Z5CQBkE0AOa4uFOOaAHrcXJGMmgBRJdE4Ln86AHEzjHJ5oAlhkmU4LGgCZmlZeGovYpEYWTPzMaXMMk2kjBc073Aa0PHLHNAC7MjBFACCIZxigAW3Dnd2oAcYEdto6etSwIm09Hy2OaQEIt5oSXx06CgCaK542yjHPagB6zRMSSx47UADsSMp0oAjaUKuCPxoAcGiZeRQAgSJv4RmgBXSMY3YX8KAIz5XQYJ+lADWMajDKAaTBEUkcLck8d6RRE1lbPzhcetAFF9KtWbqBS5R8xFJp8cLcMMUcocwxRbnIYLRylJ6EEtoSf3WBnpRyjuZs7yW7lZMNScQ5rFKSYscgkfSlyhzELykDnJo5Q5iu8ofqaOUu5XkIZyuTz3o5QuBnljU+UuQcceormrRN6WpyWtSPc+IJAp4DKpBHTgV5so6np0yGa323tyHPO/eRn0AAqZqxrHcw3iDah8ucF2/lQgkWo1xoTSyjC+aDn8at7GXU99/Za1KODStV00uBJHfOcdhuHH86zR6WGPp3Tr5URFIUBe+a0R11C1e63FAgKz545ANS2cqg73Miw+IS2mpPbxlgSvCg4J9SKLmsVY14PiZbKjMlxuBP3h3NJyaNFG+xk6j8U445tqys2fqaXMx8hq6B48gv22eeqA+sgBNVGTvqRUpvlOvl13SriONjKu5Rjk4rbmRjGk+pynibWbaFHZHQlhgUcyNlA5nwt4lJuCPM3KGI6+9Z+01M6kD0uw1MSRhgMAdPetYu5lFWZrQ30bqAZAC3YdqJbmtriJdqk7SluAMYBqkWo2I31RG3MXYg+vaqZpylZ9YtiNijp3qRcpTuL+L7yDcfagOVmPe3Ctjy8Fu+OMUMnlMbULqBQ/mFhkYHNZMOU4zV5ZJ7aRQwA6c+lJbCSsz5s+MCQhXcufkYgEdyQcVjIuWxmRgLazzlRlNPCsD1yATxWUdzle5m+GokXQodi8vuLeoyT1rQCxeffRhxkbfyoA47UF3l3QH55Ci891IOf1NNkSHXMqm7t7lCpimUI+f4mBxzWTM2Vb/yzKF8sMiMVD92HvTTCMbsoeXFHHujIxnnA561opFyhoY13CCZmx8gcDmtos43DUb9ji9qOYOU+xFZSv3a9+zPlxysqDJxzSswBpRjGM1Ww7CozAhgBmi4WJmdmAJHP0ouDQglIO3uaLiAPIG6ZouBMHmbGAOKY7DB5jMQBjmgLEg89R1qWmNCNI+Mnr6UrMYkbytkgc09gH7purCncBfMkHJBouAu5h826i4CBnGVVwMdqLgORpFUn15pAKGZ23ZxSAQysCRkEUAMbY33hQBnyzJFNtZtoY0AW0mULgP1FADFnGcOQaAJSFJBB4oAd8o5FADJJCTjzMcUARnKfMX3UARTBpFMm4DFDBGQ97KkhUkkClYdyL+25t/l+WQvriiwXLq3IfBXbk9sUxCXBlY4wB+FAFIWE7MZOo68cUDTHfZrrG4HGKAuU7nS57hvmznrQw3Kcmh3IBwj/WlYVmU59Lmj6ljRYaTKDxsjFSh4qbmtiNtuM45PFFwsTWVmZWYI2Sq8nPA71zVmb0pWdjk9YhAurm4RTv8AMVQfU150tz1Kc9CPV7cxXUbuSpljwfc1MldGsZXZjwRb76PH3Sd5GP8AZFQtGaONy3cW7f2G4RSRw6rjpzWrXu3MJPlZ3fwN1ttK8dX2jSSlYtRhyp9ZV5GPriudM7sLUTPp0a15dszK5IHGfWtFI9GUeYxNS19lcmOQ7h1561D3H7NKJNpmnw64n2m6jZZoj+6lU4dCfShRbOebsYGvJqWkzyRyytsz8rmrUApVVrc5vVtYeztjcNulkAyF3YB+vtT5Tb2sTjrv4l+O7JAml/2ZAuchRHkkehJo5WVGpFs63wX8YNdusxeI4IbKZek8b/Kw9wahpo0k4m1rfxZtrqM2Om3P2u6k/dosfIB9c9KjmaMnJI2PClxqNtYrJdgpITlvrVKLMJVU9D03QPE6bIo5LgnI+YenNdEHYiMLu510OtIwDwkMAewpuV2a8vKDaw53MRjnOKpMtIqy63uOXPJOBiqb0NLFJtYVXkR18tl5O7vUcwihca5KrnbIABzxRzBYzLrXpS5Zm256kUcwODMmbUkklYtI7Dtk8VD1J5TG1DUFeN1ZlC7WNImx88fFeXdbOgAZvOQgj3YD+tYyQpPoU9W2xafd/wALSxuhb02x5/8ArfjWUdzC12VtAj8rQrfA+6ignu2c9a0E1Yj1lykAZRyOB7k9KCbnKXaPBMkathU655w5BJP8vypydiG7lS1cGdYZCvkoS4Y9ASP8c1l8RLVy7c2m2BXiiAbqx9+lHKzamtCgtr+6BLZLnOT25q0rGsoaGXfqi2dxII8l5QAfpWkNzhmtRm5P+eY/KnYjlPrJZVVeQOa+kPkwaQMQoAzQAx9w5xipZSJI5eODSGTxzE9wKBMDIxPBBFBICUdMjNMAE7K20vz9aoseLvA4IoAb9uJfBI/OgBp1BcnaASOtACm+TGSOe+KTArtqIDYwakByX+WHynrQAPqTb9oTigCSK8mZy7RmgAe+uASNhFADUu7l2xsNAEqSSHI2kmgBheZ25UjFAEFzZNcMGfgigBkpljwinge1AEccnz4YnNAF2MydTjH1oAlyxXIoARcHl+TQA5jHjG3NAAvlhCCn60ARNb2rBvkGT3oAryWluOCFH4UAVLi224aKTBHbFAFdry5hbLncB7UASR62mPnjwDx0oAuwX0Mqjy169aAJHKsBlR+FA0TQmEj7ooGRPZQM+5k6+1AyjcaJAzMxhABpWK5jLm8ORGQkLx1osFyq2lrbI7RR/Njn/armqo0p7nCatCWkkMaFRHIsjYHfJH9K86S1PVpbD/FOmzrBbXLkKyMGPOeG6UmtDSLsYN5bfYpIZBJkOFHy+uAP51g9zovobcmmAWQthvLeRtI/2q6UrxOSo9TFt57nw5quna5aOwlt9sy57lOcH06Vg4WN8PU5T6cs/EkOraNbara4Md1GHAHQZqXoezTnzHO3epTSXmyLceeuKErlyn0PSfCMm+2VepG0sQa1ijlqO5P4l0xbyBvNTIzxVPQwTcTzHxJovlbonBYkfXApD52YH/CDrMBII85GRQVGbTLFr8N4rmQfaVLp6HpQ4luqd14b8CaZpiIkNpGApztVeM0vZ3MnVZ10tjEsOxlChRwKvksJSMo3zafL5kbMI88+1S1Y6YM37HxIcKwkcqRkc1LZruXv+Eh3KWSRueOTVRZpGJTk8QxwSDNyhYjorZNU3obKJnXuuylcGRthbIXPT8akrlRn3etyybtsyhcdmoDlRVfWGMP+sLZHeghlKPVmkVgGOc8UGbKup3ZWzfBy5UgUGZ4548lSW50+HaCJ7+FH9cAlj+oFYSM5Gfq0jNpFzKTkmOUjP95mVf5VlHchFuxj8vTIFB+V0HGOwGP61oKRj63MDdQ25+7GnnSfUcKPxzQYs5u53ZndvlJG7k9Gz0/Ks5yuSZhjyjGVSQfmAHTnt/X8adONwM8Xt9bFzFPKVBwA33cVu4i5+Ukl1m+kjPzRBVXsKViZV2R3MryaK7zMCPMGNvHNXFGDncpbvdv++hV8ocx9ZbCVGA35V758sSbWDAg9qAGMzFce/WpZSHRQtgndSGPBJO3OMc80CZKrrjbvBJ9DQSRlRu6kUxiiNWO0v+NUUJLAByHxRcCvNLFGgYgZHqetAD4LqGQArGR60AThYmJOaTAVYYFO9ulSBMFt9pIA6UAGIEG7bk0APWYL0AoAVrmPbmQDFAERv7RFwuRQBNBdxfeUk59qAK7ahGHIJxz3oCw4368EDOKAGm8hcFiBQBWluYCdypg+lADtk2zzo2x3oCxXXVLoP5ckWMdyMUAXopnYAsOvpQBKxDgYYcdeaAHKABljke1AAXh6E4oAGjidc5oAYsajlhxQBHJDA+cpx9KAK76fbyA7UUtQBXNnMn3MAD0oCxVnkvIXyxIA9aBobHrIEgBPzCgZr22royjcvWgC79pSQYAyfaquiSJwHJBUjjvxRdAZOo6dI0LyQbvNIKDngVjVg3qb0pJPU5u50IWtg8NwmJG6sOQSe+a86cGnqj1aU423KNtDaXujXOjakxa9jOxCe47Ee1ZT2NEcSkLLCkNwpMkJEYyO6tXPbU1vod5pduL5hdfK2CeBzjjvXTBo5pp3OV1HTixdLtMi2ldZiBxsOelOUewozszs/hTqzmyn8Ls5IjJlttx5Ef8AEv8APFck1Y9jC1E92dZcCS1LSKAcD86qDVjaUrvQ1vBXjmzi1KOyllCsx2lSa1jKPcjVnqNzdWM8Ydp1TcM/McU5DhBs5u90r+123W3lyANtJUg/yqS/ZS7Ea6T9kQLKmHU4AxzQhOk+xatbaMH5htx2IrSLRnKDNSJoYlyjHPpW6UTBxK1zcRAt5kh3YyBTlyiSaObv7mJlZSck1yz1OmBmQ6m8DYV+B2z0Fc8k7nVTasWzqTS8M2VIzw2KqNzoiQi+QghVUYPXvWhUtFcJNTHG/OB3oM+ZkMs0S9JQVfnIHSgOdkNxIWBAPzDgYoG2Rx+ZCwzknvighkWtTSG3BjzukIUUGdjybxgyv4lsrZDlraOWUkdNxUoP1YVhJmchmvRxrpUlqpGBJBCp9XZ1J/QH8qzSdyEbD2ypYpaxkbkRcn1B3cj8RVikcZeHcJHdgGuX4P8AdVOP5mk2Ysw7lWeYQIDI7DLH0FYO5JI8KrAGTDAfKQe/0rqooVzJ1CK2270QqV6qD/StnYmbVjDeOS5YpE+VzhuMYzS0RyaNl7XIktdPS2UZMW2Jvdhyf51cLNlVFZKxleen9wVZjqfXUbDb9+vYPBIp3kBBU8UAIbgPhR2oAkEuBt8wL9aAK8gJYl7gY+tADobmGLq+fegBza3bQnBG6gBn9sW7t8tADJ9bVF2leT0oApNq3mEo8ecdKAFh1KRCQITj2oAsxanMX2rCeaAJy92TnHXtQBPH5pjAZsH0oAnVWC/O9AEqeX/eoAbm33kM+eelABKlnhnOAMUAFrLAFO1wBQNC7IWzJvU5NAxS0CqQCtAMEERjJJWgkY7wqN2FoAFuo1iw0i80FDZprbbkqD6GgCjLrItxgR8etABb63bu4y4XPXNAF83UTsNswKn0oYDmaMgNu6VID2YmP5KAEaVEXJb5aomw0zwsvyvx2oCwJIgX5TzQUivcahHD8pQnPJoAri9s7pScEkcYNJgU5rGKXc6Jg9qQGdO19aE7Y2K9qAK0Xie7tpPmBoA1LfxhFIwEvWgDcstYtryMrvANVz2VgVO7uTXFot1EoDgqx28DpWE4850QlyGRfeEoZTteN2YEbZEH6GueWHubxxFjjPFXg270+eK/gi3JJKBJGTypzwa550eU6YVlIitLy70/b5sNyrqSRKiHn/eHpXLK6OqKjLRk2p6i0lybtrB5kuY/LuFK42t61pCZcqEDIS6l0y9h1LTSvnRuMqp+8vcU5x5zSm4Uz2K1vI9d0eDUkCosqAMvdH9KxlSsjojJSehy1z4daTVA8YZMkDKdQfWs4x1NpOyuXtYj17Q4UnluZ5IBwCCSwH0roQ8PUu2iLRPGNzaOz6ZrmQT8yOcOD9KZ6kFdE8/jXxDd3ZeS6ZyvIA70mLlV7Mv23xCv7VgtzA7F+tCInRiasfxHtDDukEsTe4rZHNPDxGSeOtNuAWivwuRhhJxzUnK4WZk33inT0jB8+MIMncW4/OgLWOSvPiX4dtJmjOoQvu4KRfOSfwqWL2nKzd8O+LLHWEBtJCR02lSCPzpHRCsdFkrn0NBv7S+g4o7YJ+73oFctRW6NHk/doC4wL+88s/eoGTLAVbc3+7QBl35QLJcM3MSssSerkGh7Es8uvEWTxbNcuw8q2hj6/wATnJx+aiuR7mUtx2oRSSX+lae6gyTSyXsy/wB0IuF/9DrVGb0LGp3CxW7yElcBk47Lx/ialkSZx9yYiZJ2BBCjy1P+e/X8Ky6mTZHp2lzs0l26HzMZ3dttWiZC3kyJbqhcHknAFaoyZy+qX8Jj8wxbgpP3/l//AF1V+hlLVEOh4nuBql7CRbwkiOPH32x/IcU2uhilZ3MrXrhpJUQv5hXO5l6Fu9XTVi6ktDJ3D+61aGPMfWkOppIrBOOK9g8IibUTjEjkj2oARb5U/exKTmgBhvZJjtCHJOaAJvImmbJcAbcGgCVtJQxht+B3BPWgBGs4WXYwGB3zQBFDb2sDs5egBZW0/IkbLkdqAGfaLKQ7lhIPpQBIL62QjEBJoAcbuZ8PHCAKAJkvpCArAD8aAJjMxAO8UASgszL+9FAFW6mWMEyXSLj1ai9gSbKH9q6cp2i/jLf74/xpcyHys0rKWC4jwJ1bdxwad7isxsogtT/r1Hrk0XKRRk1IOxiiuU/Oi6HYZHcuhw90g59aLiaZaa5iUgi9jz3G6i6Jsxy+VcvtF2n/AH1RdBZlg2hEIUHIB6g0FCGe2TCTSqo7c0XHYguo7O4wiXUYGM9aLoLMdb6LA43rcoc+hFACT6c9oMpepj0zSYCR3c6IA8iMF75qboCza6xYOrRT3UaEerUXQWNKBrG4AjW5iIP+0KtF2GXMmmWQZJLuFT/vClzIfKyCG90uRtsd9CxPbeP8aOZEyi0SS6fDMcmSNlPcMKZJTl+w29wsSOi+pzSbCzL6vYIN3noRjnmpuFiOebSrgbBPGfbNF0FjNn8L2l23mQkYoAzbrwZJHmSFwaYii2m6tZtlGIC+lHJfUpTtoX7LxFqNq6xTAnPGcU0rCvc6qz1lrxAWmA2joa0TRLTRW1eewu7d7e7mUqwzweQe1Y1IJm1ObiVoLbR4UC/bllAUDBPSuN4ZSZ1LEtIqiKNZXePy3jznGRUyw3KUq85E0E+lw83kVq8bjJJQAqaqEF1Mas6nQu6Xr2krI1oLqERt8wAIA3VNSCtodmExMr2kbVnFaXJM4kViOQQa4nGzPeXvwuaWpxaffaUYJZ4klAx8x6U7GNN8kzx/VNN0tppre7MXmqcI6uF49R60H0FCUeXVmM9lrEBDaVrYCHjE65x9CKGZVHd6EN3pvihiJJPEJIx0hHFJEezmZMy6rCuyfxDMPm71stjNxtuyIadcX04EOt3LMeMhxjNSYNxvY27T4WzXrLcapqtxNGOdu/igylY37bwBoNuuyKKJVHJJIzmpZyTd2aGl6fp+mX8RimTap5waRpB2O+QWsyjymVgBng0HVAUxkfdQfnQaXJExkRjoetAcw5oiJFKRgjPWg1E1KbyIjMJMMBtA/DI/XFAHI6lctJE8XmYL4jB+pyf5UPYlnDaLH/aVxd3kjExvePKcjsoO39a5HuZS3JbWX7V4h1DUGTd9nt0tYGzwCTub+QrRbGM3Yp6rcveS/Z4QrIgzLI3A+lJmLZlpaG/uhIAsaOMIMdMVl1M76ly5ZIIvsydVG3NWimctqImRyr7mP8OK1RkzDbR7nUJSZztjU5IPU1DlyyISuWNVuLPTbNbeNshU+6Oua2hqTUXKjk7oPgNK372Qb29s9BW6Vjicrsp7W9RTFdn1jFYwHncAK9c8cWW3t4gB5gx6UALHHbheooGh8b2qHA2qT3oGLJcRLnac+mKBMikubm4CggqO1Ah4gfbl3JzQALpyyjBegoemmxJw5ZvSgCRbKBPm2nmkwsQXNqoQyL24waQWK0aTNja5A7igBzwFWyXINAWJYVeUFNx9M0BYpavqA0e3eeaUgKpPWplKyHGN2eyfsq/sIfEr9q/Tk+I/izxTL4N8ASzOlpLFAJb7VAj7XMCsQsceQy+a275lOEYc1xzqtnZCkkj6mP8AwRw/Z28vI+J/xVE3986np+3P+79i/rWfMzTlR8uftTfsIfE/9lTTpfiL4R8Sz+NPAMMoW7leDy7/AEpGbCtOq5WSP7oMq7cE8oo5rSFVxInSTWhy37JH7MWp/ts3/jO2s/iu3gxfCKac+Ro39ofavtX2j/pvFs2/Z/8Aazv7Y5c6rYoUkj1f4xf8Eq9b+Dnwo8YfFVv2ln1b/hFNGu9X+w/8Il5H2nyYi/l+Z9tbZuxjdtbGc4PSoVSRfIjovD3/AASB1zxR4d0rxEn7U7wLqllBerF/whm7YJIw+3P28ZxuxnAo9pIPZxL3/DmPXuv/AA1e/wD4RX/3fRzyD2cSLUf+CQWveGNJv9fb9qd51061lumj/wCEM27xGhbbn7ecZx1xQqkkJ04s+N/DPihL/wAJPqczEukZJ+uD/hXVGbcbnNKGtj6L/Z4/4J46x+1N8INI+Mdt8f28MR6vPewjTR4Z+2eT5FzJDnzftce7d5e77gxnHOMnnlUlc6I01Y9FH/BGfxCDn/hrGT/wiv8A7vqfaSK5EeefGf8A4Jo/tDfBfwjd+Nfh94/sfiLaaVby3WoWEVg9jfiJACWgiLyrOQu9iu9X+UBFdmwKVWSE6aZyX7IP7G2vftp/D7WvH0XxtbweNH1p9INmPD/2/wA3bBFL5m/7TFtz5u3btP3c55wCVVsUaaR0P7T/APwTu8R/sw/AzxF8Z3/aFfxKNCazT+zP+EY+x+f591Fb/wCt+1ybdvm7vuHO3HGciVUaG6aPRrX/AII361q9nbamP2qnjF1CkwUeC843KDjP2/3o52PkR8r/ALUnwA8WfspfGXQPgro3je68eap4k0e01GyeDSjZyyT3F3PbR2yQiaUuxaAYO4ZLgY4ybjVaJdNdD64+Ef8AwSHn1vQo9Y/aJ+LWs2+rXaK/9keFjCiWR3NlXuZ45BMxXZkLGgVgwDSDDVDm2UoJHa6l/wAEc/geLOUeGvi78TLK+KEQzXt1Y3MSPjgtGltGWGeoDjPqKXMxuKZ8H/tP/Bb4u/sdeJ7Twr461S01jS9aimm0PWrQlI7xImUSK0bfNHIm+MsuWA3rhmrRVWkZypK59W6X/wAEh/EHifSdP8RJ+1Q8C6jaQ3ax/wDCGbtgkQMBn7eM4z1xUOpJlqmkeKeNP2LfEPgr9r3wL+yO3xua8PjbQpNa/wCEg/4R/wAv7JtW+PlfZvtJ8zP2H73mr/rOny/M/aMXs0e7R/8ABG3xFHL5o/avcnOcf8IX/wDd9L2jHyI+RbE3Hhrxx4q+H1zqn9pN4X1q+0b7X5Plfafs87xeZs3Ns3bN23ccZxk9a6qU3JHLVjys22lXOORWxiMkEbLgr8vrVJ6BYoywaa42jG7Oc0PUFoYuvSrpemy3MMyjZk8HrUyfKtCkubQ90/Zo/wCCfWuftXfCKx+L0Px/fwut9eXdodO/4Rr7b5ZglMefN+1x5zgHGwYzjnrXDKpJs7I00keo/wDDmXxDnP8Aw1jJ/wCEV/8Ad9T7SXcrkR4R+2D+yBrP7FXgzQPFs/xnbxj/AG/qbaaLU6D9g8rbC0nmb/tMu77oGMDrnPaq9q3uHLbY9W/Z1/4JaeMPip4Zs/H/AO0H451fwlb6xbC5tPDukwqmoxRuEaN7mWdWWF8F8weWzDK7mVgyCHJsq3c9ivP+COnwGFrJ/YnxY+KFre7T5UtzfWE8av2LItohYZ7Bhn1FK7BKx8W/tHfAj4v/ALGHiK00/wAX6gniPwtrAK6R4jtYWiimlUAvBNGSxhmA+YKWYMvKs21wkySaOyjiZQXKz1z9nz/gn74n/ai+C/h/40wftDP4Yj8RtegaYPDH2zyfs95Nbf637XHu3eTu+4Mbsc4yUo2MpVZN3OzuP+CMniCfLv8AtWs7gfLnwXj9ft9PlRSxVWOzPNfjT/wS6+PHwd8JXfjTwF48sPiLaaVBJdahp8WnyWOoCNNpLW8O+VZyF3sV3q+FARXZgoTjc6aOYVKcryPlDQpPFHxD1fRvB3gHR59X8Ra9OtnYWNqQXmlbGOuAoAyWZiFVQWYgAkQlrY9WvmiVO8dz9B/hh/wRt0G70OO9+O/xd16XW5wryWfhYwwW9rxynnXEUjTH/a2Rj2PU6WPCqYqrUd2zp9c/4I2fBpNNnHgb4v8AxA0zU9h+zzam9newK/YvHHBCzD2Dg+9Oxkq011Pgn4/fD34t/speK5/h38TbRJGniNxpWr2pZrTU7fON8bEAhlOA6HDKcdVZWaXE6FipWsz7GT/gj94i1i2g1Bf2rHiW4iWUIPBmcBhnGft/vT5Uc7qyYi/8EafEIbd/w1g5/wC5K/8Au+jlQKrNdT5j8deCL74FfHTxT8DL3xU3iVvDLWi/2l9j+yfaPOtIrj/VeZJsx5u375ztzxnAzkrHp4OtKejNKN+eoH161nc9RIQPscndwaLl8qBrvy8bXXA602a6GTqepmSRbfqUG9j6DrWbkw0OR1/UXt7We9VC/lwSGFR134wD+dRzMiTRWjls9IsYIZjhUgEkhVfm6ZbP44pWMZGFphuJ9PRpI5IY7yRrhSDhsHufTgUGUtRHtVvcLFIYLNTwrDLzMP4vYexoMZJFg4hg8xBhx8uMdvWlZGVjLullkjZISGYHeS3GfapLaMhrfzWYuBkckjqPandmbRT1G9gsLQT4wOQu77xPqPakk3IiVkjirm4a6na9mHyqc47M3tXbCKSOKc23YqP5ku6WYfNIxam2Skt2M8pPQUtR8sT6pIdl2xnaPevbPCKlzEyY3SZ/GgB0csYwHk59qCkWljt36yDpnmgC+radDa4yrORxQJmeL6KNSHwD2oERRaskjlUGcUAhya2pYx7MMPagoe+pzAhgAR9KAEfVHlUcEH0qWA9JZZF+cYHvQBBvlM21SMA0AXpcFF4z3NAEqXdrHENiHI+9QBwXxg1HbomIwVzxx9KwrOyNqKuz+gH4deFdK8C/D/wz4K0K1+zadoOkWem2kO8uUihhWNQWJJY4UZJJJ6kmuM7TwTUfj58Qbf8A4KF6X+zxFd2//CGXPw+fWpbb7OnmG/8APkxN5uN+AkYTYCF+YkgnGAD6H8W+GtK8aeFdZ8H67ZxXem65YXGnXcEoyksM0bI6n2KsRQB+X3/BDt2bUPjKSf8Alh4f/nf0CPu/9tFd/wCyV8Xl/wCpN1Q/lbvQM+M/gN/wVrn8SeKvhr8F2/Z2NnHreo6P4VXU/wDhLPM8kTSxW3n+V9iG7G7ds3jOMbh1ptWFc/TSkM/PD9ob/gqHefD/AOKfjv4Aw/s/HVxpEk2kHVB4p8jzRJCP3nk/Y228P93eenWmouRMpKJ+d9ro0mheB5rZyQxjOR+Brr5eWJyt80j9a/8AglkSf2LPB+f+f/WP/TjPXIzsR0H7dP7VWvfsjeAfCPxC0jw5Ya3aan4rt9H1W1ud4k+xvbXErtAysoWUGFcFgy4yCOchAfSZAIIIyD1FAHxJ/wAEvtHsPDmk/Hjw7pNklnY6V8WtYsrW2RdqwxRrEiIB2AVQMe1AHU/8FUf+TG/iB/130f8A9OlrQB9P+Fv+RY0j/rwt/wD0WtAHwF+0Lplhq/8AwWC+AtnqVrHcQp4NF0qOoYCWFtalibB7rJGjA9QVBHIoA/Q6VnSJ3jj8x1UlUzjcccDNAHyb/wAE2v2h/ix+0l8IPFfjD4w3VrNrGm+Mb3TIUt7FbQW1uILeZYNg5xG0zqC2XwBuZjliAeW/8Fq7VH/Zt8H33lAvD44t4g/dQ9hekj8dg/KgD7j+Gmf+FceFc9f7Esf/AEQlAHw38c/+UxfwH/7Eab/0DXKAP0IoA/n38Wam9j+0F8ViqFz/AMJprf8A6Xy100Dmrq5JceJpScbXBNdRykkGp391H8jnB6ZqkBAba/kk2vOVJOaAI/Eliy6BP5su4hSf0NZ1Ni4bn6jf8En+P2OtGHprmrf+lBrz3ud62PRv21P2rD+yB8LdK+JQ8Bf8JcdT8QQaF9i/tT7B5fmW1xN5vmeTLnH2bbt2jO/OeMFDPhC4/bDsv+Cg3x++Bfwp1z4M/wDCMWWj+Mk12djr66gt5HBA8rQvG9tEAhEXzcnK5AGSDTasJO5+t1IZ8o/sZ/tKePvjh8XP2ifA/jWa3ltfhz4zOn6J5NukQgsGmu4EhJUbnYfYS5dySWlbGFCqAB//AAU/8GReL/2LfHU0ekQX1/4faw1myeQJutjFdxCeZGb7rC2e4HByVZlGd2CAO/4Jdnd+wt8NCe/9tf8Ap4vaAOp/ai/aO8R/ALxf8HNH0fw/puq2PxF8ZW/hjUhctIksEczIiywspwGVn3EMrBgMfLncAD38gEEEZBoA/KP/AIJ0/C7SbD/goX8cp7HStPh0nwDca/pmm26qB9jkfVvJh8lduFVYIp0yMYDgAYJwDbufpf8AGDxpL8NvhL42+IkEHnSeFvDupa0keM72traSYLjIznZjqKBHjP8AwT0+NnxC+P8A+zPpPxD+KGpw6jr8upX9pNdxW0duJUjmIQmONVQEKQvAGdoJ5JNAHgX/AAWw0DTJ/wBn/wAEeK5LKBtR0/ximnQXJUeZHBcWVzJKgOMhWa1iJGeSi+nAB9/+Gjnw5pR9bKD/ANFigD4//bE/4KNTfsofF3T/AIUw/Bb/AISxr/Q7fWhff8JH9g2ebPPF5fl/ZZc48jO7cM7sYGMkGld2R8D+L/HFx8evjn4o+Olz4aHh1vEzWrjTftpu/s/k2kVv/rfLj358rd9wY3Y5xk4VJHq4Oi4e8zQubeMHKklj3waxuesincRpuCq7e/FFzRFcQhY2LMGPU84ochXMW9kj8x5GKjJyuDk/Q+1ZNhc5vXFa4hitII23Xd1CjSYwFVW8w4H0Q00RJlLxJAYLKK3af97qcixlgOsecvtHY7VP50zGUiRrT92ZLj5Ifl2RdGIA6H0HQ49aDO9yIEu25IwiZ4HrQTIr3UjjiNefXHShmRh3NvcX0pTe6Qx/Mzkct9KgpkF28YQhcRqi593oM2cNrd0byctPJtjtztAPfPOB+ddFOPU5as7aGHcXW8CKNMKpzjtXTayOS92PlZViRA2WPzHNStWW3ZFfe3rVcpPMfUqRXcqbSMV654oz+yZnz5rnnpQBSfS7jcQjsMe9K47iJBLE2J5Se3Wi4XJ57XCKyTZx70XDchGmySgyeb17ZouFie0his3xK233xRcLDrmSxCl4m+Y98UXGURfGFxhsii4Es+pK4Gzr7CkA06hdOoSJD07mgCM3V1EwYtk+lAFq2vL5wXdDtoAtWjzPKWaLg9s0AcT8ZGUaSoDDPp+Fc9fY3obn9FVh/wAeNt/1xT/0EVyHYfmV+2R40/aE+F3/AAUAj+J37O/wivvHmr6V8PrKwvIY9AvtUgto7m5usNItoysjN5TbSWAO1uDjgEZift7/APBUksA37F2B6/8ACufEX/yRQFyH/gh8qrqXxlC9PJ8P/wA7+mwR95ftl/8AJp3xe/7EzVv/AEmekM/Dn9m2dJP2i/giiqAR4+8Pf+nKCtJbGUfiP6KqzNT8LP2pdv8Aw3F8WdwB/wCJwvX/AK94q3o7nPW2OR8YzINAukyBhD0+hroqbHPDc/Uz/gljz+xX4OP/AE/6x/6cZ64GegjoP26/2VvEH7XPgDwj8PdF8Rafotrpniy31jVbm6L+YLJbe4ikECqjBpczLtDlV4JJ4wQD6VoA+Lf+CaOoQ6un7Qmr208U8N78YdcuI5YjlHV/LYMp7gggigDf/wCCqP8AyY38QP8Arvo//p0taAPp/wAK/wDIsaP/ANeFv/6LWgD8v/8AgoP8Wv8AhRP/AAUk+EHxaltXuLXw94S0+S9jQZdrSW/1OG42DIy/kyybRnGcZ4oEfp94U8V+HPHHhzT/ABb4R1m11bR9VgS5s7y1kDxzRsMggj+XUdDQM+Nf2w/+CXnwx+P0uo+P/hc9r4J8f3BmuZmSPGmavcN8xNzGozFIzZJmjGSXZnSQ4wAfj58UvhL45+Cvie/+H/xO8LXWg6/YgO0E4BWWMkhZYnGVljbBw6kg4IzkEC7qxDTuf0gfDjH/AArzwvj/AKAtl/6ISoLPP/Fn7LPw+8Y/tKeEv2pdT1jxDF4r8G6U2j2FnBcQLp8kJF0C0sbQmQv/AKbLysij5U44OQD2OgD+fLxhPbQftCfFZrg8DxnrZ/8AJ6aumgc1ZXMHX/H2haaWi8oFx3FayqKO5nGk2YNt8WbSCThTt7cCp+sIfsGW5vjFZEZVCW9cCn9YQewZQ1P4rRajp8toBy4x2qZVlIqNFp3P2F/4JMSiX9jbRnHfW9V/9KDXIzpR7T+0/wDsweAf2sfAOn/Dr4i6x4g03TdN1iLW4pdEuIYZzPHDNCqs00Uq7Ntw5ICg5C89QQZ8Ow/sf/DT9kX9u/8AZx0/4ceIPFOqJ4mm12W7Ou3VvMYzBZMqCPyYIsZ81s53dBjHOXcVj9QaQz89/wDgmh/yct+2N/2PUP8A6cNZoA+jv28v+TOvi1/2Ldx/NaAOP/4Jcf8AJifwz/7jX/p4vaAPRfj9+zbpnx98T/DDX9X8U3WlQfDbxPF4nW2t7ZXa/liKtHEZGbEa7kBY7WJGQNp+YAHZ/FT4xfDL4JeF5/GPxS8Z6b4e0uFWKyXUuJJ2VS3lwxjLyyEA4RAWPYUAfnX/AMEo/F0PxE/ab/aB+IlvbS28PimVtajhlILxrc6hPMFYgkZAfB5PNAH3j+1hz+y18Yx/1IHiH/03T0AfnV+w/wD8FCvgz+zL+zxpXwx8beDvHmo6pbX97eSz6RY2ctsVmlLKA0t1G2QMZyo59aLjszmf+Chv7eXwk/at+COj+Afh/wCFPGumX+m+J7bW5Zdbs7SGBoI7S7hKqYbmVt+64QgFQMBuegIFmfr94bGPDulD0soP/RYoEfOX7Sv/AAT3+DX7UvxFs/id4+8V+N9M1Wy0qHR44tFvbSGAwxyyyKxWa2lbfumfJ3YwBx1JBp2PzX8a+EdK+EX7QHjb4N+GL/VLvSfDF6lra3GoSxvcupgRyXZERCcseijjH1rnqqx62BqOejLUsk6cm5f6HB/pXOeslYzriaYKzCX8aB3Mi5ke42xRTEO3Ucio5mxWG2+lhAGkTezHI56VXJcLFDUUaDW7KBFE0kEUt2sanI3AbcN6cMafLy6GU9GYq7G1e51rUMTm2TyraNVyqM3VgPUDI/GgzauI5mubh5rlSsbncq55H1pN2FawrxxJhnddv8OG5/Ki5nIoTs0ysYBsQcFmouZXsZl0hRRKZSdowOwpDbMe9t3vGiZSSuT85GFU9/rVKFzOUjhvFMS2moyRqCVwGwfp1/OuqmrI4K0nzGFFE0soQKd7nrmtW7mMNWWrvavyjBKHaeKmKszapokUt7f88zWhjc+u1YSLz8v0r1DyBgidXLlyy9sUAULxLqQ5iOM8VLAoSaLO7hpLojucUAFwEtwEDEgdTmgaKtvqUiTbVBI7YoGLPPJc3G1wRgZFAEKRSXMvlqp49KALY0lk5kUmgC7Y6dE+WcYA9qAL50+DhkINADF0+2Vi7DJ96ALKCFF27F20AQTXkVoSGUAH0oA8x+LV/Fc6dhAOv9K56+x0Udz+jiw/48bb/rin/oIrkOs+WIfjJ4Y8D/8ABRrVfhJq1jqkur/EvwVoq6TNbxRtbQnTxrFzN57M4ZcocJsV8t12jmgD6voA/KX/AIIbktf/ABlJ/wCePh//ANCv6BI+9v2y/wDk034v/wDYmat/6TPQhn4ZfszY/wCGj/gnx/zP/h7/ANOUFay+Eyhuf0Y1kan4O/tcvIn7b/xX8o4J1lf/AEnireic9c838WXF6+jzLKcfKc4+hrpn8Jzw3P10/wCCV3/JlHg3/r+1j/04z1wPc71sdp+2p+1g37IHw20b4hL8P/8AhLjq+uxaJ9j/ALV+weVvt55vM3+TLux5G3btH3s54wUPY+DPir/wVz+MnxA8HXmg/DP4Uad4Eub6N4ZdVm1VtTuIYmQgmAeTCqSZIIdg4GPu5wRSg2Rzo9r/AOCLMPkfAHxzH/d8aSD/AMkbWk9Cker/APBVH/kxv4gf9d9H/wDTpa0hn0/4V/5FjR/+vC3/APRa0Afk/wD8FSPAfjD4q/tyeBfh18PNEXWvEWseArWKzsftMUHmsl5qcrDzJnRFwiM3zMOmByQKadhNXIv2Zfgp/wAFTP2V/EJufA/wdGo+GbudZNS8Nah4q0lrK4GfmeP/AEzMExXIEif7O9XChaG7gj9F/wBlz9qL4dftX/Ds+PfAP2u1ks5/sWq6ZeJtnsLrYG2Ej5XUqwKupII44YMoQz5t/wCCxXwp0nxV+zVbfFFbeCPWPA2r2zLc+TukksrpxBJBuBG1TLJBJk5/1eBjdmgD7O+GLb/ht4Tf+9odgf8AyXSgDwD4k/tTfEHwf+3v8NP2WtL0fw9L4U8ZeG31i/vJ7edtQjmVdRO2KRZhGE/0KLho2PzPzyMAH1LQB/O38S93/DQXxWAzz4z1v/0umrponPWPsH/gkv8AFP4a/CzVPjEfij8SfC3hIamdA+w/27rNvYfafL/tDzPK85137d6btucb1z1FZVFqa07WP0O/4av/AGWv+jlfhX/4WWnf/HqzLPP/AIQftN/s56X/AMJt/bH7RHwzt/tfjHUrq187xbp6eZbt5ex1zLypwcEcGgD0H/hq/wDZaPT9pT4V/wDhZad/8eoA8D/4JGBh+xno+7/oO6pj/v8AUAdn/wAFBv2nPiB+yl8G9E+IXw30fw/qWp6n4ottEli1u3mmgEElpdzFlWGWJt+63QAliMFuOhAD0Phb4KftY/Ff9q39uX4D3/xS8P8AhfTJPDVxq6WY0O1uIRIs9hKX8zzp5c48lcY29TnPGKcbCTufsNUjPz3/AOCaH/Jy37Y3/Y9Q/wDpw1mgD6O/by5/Y7+LX/Yt3H81oA4//glz/wAmKfDP/uNf+ni9oAv/ALYnx0+IvwW8b/Aez8D6hbRWPjbx9a+Hdctri1SVbmznaNCAxG+Nl3llZCOQM7hwQD6L1/QND8VaLe+HPEukWeqaVqUD215ZXkKyw3ETjDI6MCGUgkEGgD81P+CXfhfTPAn7Wn7SHgTRIXh03w3fT6RZxvIXZILfU7iKNSxyWIVAMk5NAH3N+1hx+y18Yz/1IHiH/wBN09AH51/sPf8ABPf4N/tM/s76V8TfGvjPx9p2p3N/e2csGkahZxWwWGUqpVZbWRgSMZ+Y8+lFh8zOZ/4KHfsHfCb9lP4I6N4+8AeLfG2qX+peJ7bRJYtbvrWaBYJLS7mLKsNtEwfdboASxGC3GcEFg5mfr74bOfDulH1soP8A0WKBHwj+3X+3z8cv2afjzpXwr+GnhjwRqGnX/hy11h5tasruWcTSXFzEyhormJdmIFIG3OSeegAVGLk7I+MbzV/EfxP+I+v/ABg8aWmnWuteJrhLm7g0tHjt0ZY1T5Fd3YDCA8seSfpWU1c9nB0vZmi8cqlnTBjHBVu/41jyHocxTezEuS1sQT2D8UcgcwxEs7dCFtHeRRgkvj8uKj2diOYpyMoXEkoijxnAOSaq1g5jldS1Fvt181oBFK223Ei85UfexUMlu5Bb6aLa2X/TYY3JLbiSfw6daQiT+z1Xa73ZbcMkY60mJkDJYROcQ7m9WPT6AVJFrlc2807HyYS+f4WG1fzoJ5CObRogu+4+ck48sH5fzpolopahYmGABQE544+XHpj+taoycTz3x9pO2SC+jjOxk8pyOTnOf61tGVkctSld3OY0i382YzMGzCrNwODgYFW5GEYWY64sJC0VuuGmlClgP7x5/kRS5jWUbo1f+EVn/wCmX/fVHtDPkPopZAV5OK9o8IkhmRARndmgCKV1iAmLDGelSwKUt7byE5OKAsVZ5tOERX7zH1NA0ZqGGJiyAD0oGRyXM0r7lXGO9AEtldNHIWfAz6UAag1OMpmUk0AQvq6x4CsAp7UAR/24Y8hTxQAg1t2yScUARtrU6npmgCrc6lJc9aAOL+INq82nb0XIAycVhWWlzei9T+i74d+K9I8d+AfDfjbQLn7Rpmv6TaanZy7GTfDNCsiEq3KnDDg8joa4zsPmjxl+zP8AEbX/APgpH4D/AGlbS3tl8E+HPCFxaXV0biPzDfGK9t1txFuD8reLIHClcRuCQSuQD64oA/KX/ght/wAf3xl/64+H/wCd/QJH3r+2Z/yab8X/APsTNW/9JnoGfhj+zI+f2kPgoP8Aqf8Aw9/6cYK1l8JlH4j+jOsjU/Br9r2cQftv/Fdiuf8Aicr/AOk8Vb0TnrHmnim/8/S5gcYwf5Guib90wgtT9ev+CV3/ACZR4N/6/tY/9OM9cL3O5bHm/wDwWdGf2c/Bef8AofbX/wBIL6hbilsfmFa4/skIgzmMdB7V02djli7PU/R//gjD4p0+XwF8TfAnnKNQ0/xBb6u8RUhjDcW4iVgehG61YYHI4z94VzS3OtbH07+3h8IPG3x2/ZZ8ZfDL4c2EN94i1NtPlsraW4SBZjDfQTOvmSEKp2RuRkgEgDvSGe46FZzadomn6fclTLbWsUMm05G5UAOD6ZFAH5nftLfETw1of/BXv4P37alDKuladpmgX4jbeba7vGvUjRwvKnbewNz0VwTxzQB+n9AHw7/wTM/Y/wDip+ylJ8Vh8S0s0j8Q6jYWukNBPHI11a2f2rF0QjN5Yk+0rhGO8bWyOlAHSf8ABV7VbDTv2JPGNneXMcU2qX+kWlojMAZZRfwzFV9T5cMjYHZSe1AH0v8AC8Ffhn4SU9RoVgP/ACXSgD4e+Of/ACmL+A//AGIs3/oGuUAfoRQB/PX40kgH7RXxTjuEyp8a611/6/5a6aBz1Q1HwLoWtZm25JPU1s4J7mSm1sYs/wAJdMQ5iUDPqan2UQ9rIhf4YaQCA+Ae+Kfsoh7SRR1v4eaZp9hJcWyhto6n6VMqcUioVJN6n69/8EmkEf7G+iqBj/id6r/6UGuRnUjkf+Cy3/JtHg/P/RQrD/03ajRHcHsfn9+zH4x0v4d/tT/CPxhqkxgsYtcgsriYbAsS3SvbF2LEAIvnZY9QoJHIFbVVpcypvWx++1YGx8qfsZ/s2+OPgh8Vv2h/HHjS1jgi+IvjZ9Q0Ux3Ucyz6cst1PFNtX5o2JvWRlfBzGcDGGYAT/gqB40i8HfsWeOok1iCxv9faw0ayWQpuuTLdxGeFFf7zG2S4PAyFVmGNuQAP/wCCXX/Jivwz/wC41/6eL2gDjv8Ago4P+K7/AGXf+yuaV/6OioA+2qAPys/YS8Vtov8AwU9/aC8M3GpRwWviLU/Fax27lQbi7g1oSJtzyWWI3J2g9NxOdvAB+kvxf8Fy/Ej4S+Nvh3BP5Mninw7qWipLnGxrm2khDZwcY356GgDxv/gnv8EvHv7P/wCzLovw9+JmnR6f4hj1DULy5tI7mO4EKyTtsHmRMyNlArcE43YPIIoA+eP+C2XinS7f4H+A/A73iDU9S8VnVorf+JoLaznikfpwA13EOvO7vg4AP0H8NDHhzSh6WUH/AKLFAHyD+2F/wTouv2q/i9p/xXtfjYfCD2Gh2+iiyHh37du8qeeXzPM+1RYz5+Nu0425yc4ANScXdHw38Z/g7q37Lvxpsvg5eePz4uN1olvq/wBvOm/YdvmyTR+X5fmy5x5Od27nd04yU7WPRwtdt2Y+WFd+ySaOJMZfzGCj9ajQ9LnMjU/F3hTTGGb8TPHwUg+b+lGgc5y+p/EB5pCuj6OqKBtEty25j74GBSaRnzGPFqGsSDzr66jYBiMBMDH0rGQcxUgkmVFuGUSTBjIy445rJsuLLiXF28bNK0EcZ+Ykr0pXKIIpri8O20uDDbA/PIVy0p9s9BQyZ7GjBbx24Jto8bvvMw3E1IolpLeVjud9wI6AYxQbpaCf2erELjJ3ZNUkznlYz9U04z/uNwK5JGK1RkzmNd0NLuymtCCGOWGe2Bine2hErWPPLXSJ7C0MEgPnXEoSPA6KCTn8c/pTvc5WrMfpttJ9sudVlhysJKJ7sep/LFDbSKtzFnyrv/ntUByHrx1yLb0FfRHzJC2uoB8ooAjOuNKuxhlaljRTnvUdSsaknuaBlDoSTuJ+tACq2TgZz9aAASOpxmgBTIpb5yR9KAJBGHQfvTj60APNv8hJm4XpQBehsoHhBLbiRnNAGddxeWW2E4FAEUVwp2iSgDRaWx8sbQN2KAM7UYrW8tZLeZQQwOKmUboqLsz6I/Y//wCCiHiz9l3RYvhd4+8K3XizwFbzySWD2cipqGlK5Z3jjD4SeMyHIRmQqXbDkYQcc6bTOyFRM+h/H/8AwWa+GP8Awid8vwn+FHjS68TvFssxr8FrbWUUh43yNDcSu4XrsCjdjG5c5EcrL5kef+Cf+CyvjPRPCeiaF4s/Z8bxFrVhp9vbahrB8UranULhIwslwYUsSsZdgW2KSBnA4p+zYvaRPnX9iP8Aa41H9it/GVynwqPjL/hLk09cf21/Z/2X7L9oP/PvLv3faP8AZxs754bpslVEe6/Fj/grNqPxi+Fvi74WN+za2kjxXot5o5vv+Et8/wCzefE0fmeX9iXft3Z27lzjGR1pKm2N1Ej4z+H15c/DLx94K+JEWk/2o3hDXtO137F53k/avstyk3leZtbZu2bd21sZzg9K2lTbiYwqLmPvr/h9XqnmeX/wyo2f+x1P/wAgVjyM6OdHxh8UvG138b/jR4r+Mr+GT4fPie7S7/s43f2r7OViRCPN2JvzsznYOuPet6UHEwqyTOZ1WxkmtJYe5BzWrV0YxdmfUf7NH/BSrUP2Xfgvovwbj+ATeJV0aa8l/tL/AISf7H53n3Mk3+q+ySbdvmbfvnOM8ZxXJKm7nXGaaOe/a7/b1v8A9sb4eaL8PpfgqfCC6Rr8Ot/bD4h+3+Zst54fK8v7LFjPn7t24/dxjnIcIO4SmrHz9ZxiK3SFh0XBrqSOR7mv8Lvip8Sf2c/iVb/Ff4UXltDqsMElrPBdQmW2vbZyC8EyAqWQlEbhlIKKQQQDWNSnfVG1OpbRn6FeD/8Ags/8JpdHib4kfBvxxpWrgkSw6IbXULbg8Msk0sDcjnBTjplutYOLR0KSZmfEv/gsn4YuPD8tt8DPhB4iuNcnDRx3PigQW1takqdshjt5ZWmw2Pk3R5H8XamoNickj84dcTxx498Qal8RvFevX2oeKNUvDqNzqbuVma4JBDgrgJtIAULgKAoUAACtlR0MXV1Pvb4Gf8Fd/EHhLQ4fDX7Rvw71HXrmxhWKPXvDwiFxdbQADPbSske84JZ0dQSRiMdaxcGjVTTPUb3/AILN/s7LbudL+F/xQuLkKfLjuLCwhRm7Ast25A99p+hqeVlcyPg39rX9rT4u/tk3tomv6Vb+GvCOjyfaNN8P2kzTKs5TaZ55iF86XBdVO1FVWIC5LM1qm2Zuoj6h0X/gsnqPhzRNO0CP9ltpk020htFk/wCEz27xGgUHH2A4zjpmlyMpTTPFfGX7deq+OP2wPAn7W/8AwpU2Z8E6FJoo8P8A/CQeZ9r3LfDzftP2UeXj7d93ym/1XX5vlPZsOdHvh/4LR6yr7G/ZTYe//Can/wCQKORhzo+G7rVT4u+IPir4hz6d/Zv/AAk2tX2s/Y/O837N9oneXy9+1d+3fjdtXOM4HSuinGyOepK70Na21eGJzEW49a1Mh8/iOFSFyDiqQGXda6JZfkHOKYGdqmp3N3aPalRhhUyV0OLsz6S/Zg/4KR337LHwfsPhHF8BW8TixvLu7Oo/8JN9j8wzymTHlfZJMYyBnec4zx0rjlTaZ1xmrGR+11+35f8A7Yvw30f4cS/BU+EF0vxDBrv20+Ift/meXb3EPleX9lixn7Ru3bjjZjHOQQpu4pzVj5o1TRBqGmi3fO5V4zXTKF1Y5Yzs7n3D+zh/wVi8UfDHwxYeAf2gvBGqeLLbSYBbWviLSrhW1GSJFVY1uIpiFnfhszearH5dys25zySptM641Ez2q8/4LN/s7C3c6X8L/ifcXIU7I57GwhRm7Aut25A99p+hpcrL5kfBH7VP7VXxU/bG8RWd94psY/DvhXRgW0nw7aztLFDKww880hVTPMR8oYqoVeFUbnL6wpPqZSqrZHs/7Nf/AAUy1H9mT4I+G/gonwAbxIvh03uNT/4Sj7J5/wBovJrn/VfY5Nu3z9v3znbnjOBMqUkyo1E0Y/7Q3/BRbUP2gtY+GGtP8B20E/DbxhZ+KxH/AMJL9q+3iB1Y2+fsieVu2j58Pj+6an2chOrE9mX/AILVam0gQfsrnk4z/wAJr/8AcFLkZakmfFWteONePxY179o7wtqN74K8Sal4ov8AxPYPbziZrGW5uHm8reVAlUCRkYMgV1JDLhitX7PS50RSaPvD4Y/8FlPCDaHHbfGP4U64utQhUkuPCrQ3Ftc/KN0giuJYmhyc4TfJxj5qzsZuLR0niL/gsH8LpdMmX4dfBfx5qms4XyINZFpp9scsNxeWKadhhckARnJAGVzuCBQbPgj41698Tf2lPEl38Tvi5rdvNrDwLbWllZwGO1sYFJIhhQkkLlmOWZmJJyTTSR1xwr5bn1//AMPidc0WCHTV/ZWklW2jWIOPGRG4KMZx9gPpUtpHPKjKLsRH/gtJrSnDfsouPr41P/yvpcyJ9nLsfLH7SH7RGuftQfGG0+LsPgiTwY9tokGj/Y01L+0C3lSzSeb5hhixnzsbdvG3OTnAmUlsdeHpuLuzjHN7qAEeoajc3DMMjz3L5PpjtWZ3gtrHCwjjiGO6xnaaALaW5X5JJQij+D1qgFYfIZnPB/dxp/WsmAyLZYI011KI4cYdW5LHsF96yaKQkVnd6mVa9UpbZzHAOGf0yaVjVG3aWDMRGEVdvBUfw+1J6FtXNa10tmcqUyBU6saikXxpRC4WGmos0VtihqdrLFAvykJu2yMByK0szOdNI5bxPqGleHhA0Pmtc3XEcaHOR60c1jkmrGMuutORFc6RPEGOGdutK92YtXMjWtJmvZxJasViU7FXuFPU1ojJoydSS3s/9BsVJSyG1mJz5kx5f8s1bVzNy5TH+3Qer1PKT7U7SXUYLWKS4uLi2jihkiiffcxrJukWRlKxFvMdQIm3OqlVJQMQXQN7zmouzPBjByV0VR4k0eV9ianbt7BxQpxfUXJLsXfDpl8W6zD4e8LNa3l/NHcThJL+C0iSKCB55pJJp3SKNEiikcs7AAKeaznVjHU0hSlLQXXI9Q8NXU1n4gSzs5rdLGR0Gp2sxaO8tvtNvJH5UjebG0JVjIm5U3oHKs6gpVYsbpSRVttWsruJpre6ilRPvFWyBVqSexDi1uVW8SaQCSNRtwVOPvjrS9pHuPkl2H/8JJpCf6zU7cEjI+cUc8e4uSXYmhvob6PzbWdJU6ZU5FUmnqhNNblmO4kXhulMQsty7L8lAFy01IxJsIzxk0AMm1BChwnJoAp4LIZN3fpQAikggigBXd6AGSW8UnzSRhvrSsO40WNqfnFug78ClypBdkqiFVLLGvp0o5UFya2t7ecqsqqAfam1cRO+nWcMmEVcH2oSSG3csf6JAVEjByf0oewILmxsnXzoQgbqeKiyL5mUjqEsY8tSAvtTERG6kLfN0oAe0UU8ZfyVO32pWQ02h0FqzIXSILj0FOwNtkbRPjL9AaBEErZGcZ9qaASOCwuFKy2yZ9cUOKZSk0bOlaJYzQERBEP0oUUhOTZpSPb6VCYAEPGKoRzeorFdTbhGgB7YpNJju0VoNMtcl5IUX8KjlSY3JslIWNxFEw2Hg4FOwrsbLFEHxgH8KVkwTaGiWSPG0DA9qYhXmM74dFGB6UrDuwSWSHiNzhvSmIkRWlIAclmOOaAJrvTbmzQPNFwRkGqQFYMwAbGRTAXcgIbbwetAFiWC1n2pHEpYj0zmk0mO5E1k1sw8yBoT/dZMflRZITHoyUyCvJFBL/rIlb6ik0mO7I1061zlbdPypqKQ3JsnSERJhQR9KoVxqRxyNhkB+opOwczRNHboy4WNBznkChRRLjfUlS2tdwxEpk7ccUvZJrQE5RC+sDqMeDxt6AHjPvWFSjJI7aE2x2j6FZWUKi509Lia5bMrqMbNvTFcE6c0dzd9T0zwU2h3V3/Zw0qIXaW7ytNjnaMY/nXO1M3w8rs0r5DBKFCgLjgYpWmeul7pizWVvPz5Scnk4qXzLc5nG7Kd1penKxLWiEgddtUk2LkRnvZxxg+X5aA/7NaWsNRsQNp8jcowLdsHAzQMVbJoRvkkUN+dAAkLMFiWIlSMqSeVeqYE8luI2bygZRbjA3fxe9ZMAtNHkupUvL1FfHKRdl96VikbX2LZhSrH6dBRY1Rsafo6OFkCsx7LRycxUpcqOn07R/PIj8slu4RM4rWFC5k6tjSXRpVfY1pIjP0UocmumOGMniLFW98MX6pK/wDZ9wqHqPLJ3UpUA+s3PINe0SHRPEEXiO7tv9GhJtphIWKxBjkOuTkEc+3Nc06Vgb5jS1pbKTTfOEMmQoMROCrJ2bI74rBqzsKxyraUI4Yp2+ae4U+UwJJUepzVozaOE1/TJdNtvsdrITNuMjt6k9TW8Fc56kbnNfYrj/n8rTkMeQ+hPgf8StJ+GXiSDVtZ03VbuGLxLpOtEWMUUh8m1sNWt5ExJIgLF9QhIB4KrJkggBu2tSlOV0eZSqRhGzN3wj+0hq66bpHh/wCMGpa/4v0WHwxJpuqWeuSm9sr7Vzrn2yK7uyxlkliS0SCHzDHLLHsZY4mH3sZUJRVzVVovQ7X4ofGi48FsRoXxv8S+LNS1PWPG01vdWGuWc8mnWd5pa29hCj2d/OEtUu3jmjVmidfIkcW8bIm+IwcnoVOagrs474F/E3w1YfFfw6+rSvpFmb7wa8l7qUsFvawro3hm90658yR3KqJJpk8vIIZc7trYQ1KlKKJjVjJnH+NPido3i6LwLLeTeKfGl14OtpGu9X8V2cKXviQvqKTixuv9JuGito4POVXaSclnK+UisWFQpzs7EyqQbPRNa/aT0vULTxjZQfEX4ywXfie/ub3R9dGm2QvfCNvJd28x06x234le3lSIJJsuLeNRbw7YG3PifYz7Fe1h3H+K/wBrS7u9YsNR+HMPivwraQP4uuLuxgaBILu7v7Mx6bdSxRyCOV0ugLqQOpEckjmPzDy1ewmL20Tyz4j+NIPiBrOi+ItupPqUPhjSdL1u81Ha1xqGp20PlzXLSB3abcAgEkh3kKAQMCtqUHBO5hVmptWOWGCeW/WtjEC6pwMUEskgjLHkkCg0jqBjXzShPFA5IYXCFoxyKCBu4k5FAEbyup7mgB/2gyoFxjFAC+e7ARqBgcUFDxHgBm4A6jtQMazODmPJH8qCJCq8xyXLcDPWgIkPmGVsliNvvSZpbQn+0XEy+VD0HepEV5BNG372gBdzFRgkiqA1LG6ggiZHAOfWgCb+0YhFsjAFAFa4u1aLaFGfWgCigcg5zQAojPRc5pgTW9zdWyMFJ/A0AOeaef8A1nJ9+agCNyT8pUZXjOKAAIxHzMT9apEsYsboxK8UAKVcncTQNCYI96Bj/LBbJGOKAB1IWgBquY9smCHU5GehoA0rvVbzUrdYpVUBRjgYFS3ZlpaGSxYYQE9auJEiQKVbPUY702SXNOuksryK8aISCM5K4pFRNnxZ4mtPEAjaCPZsGORzQXbQ5qqMR2w0AKisD1NAErMduMmgB0Nv5jZzg4poTHIgR9hFD0KiTRWzSFsDNSpcruaxSe5chsLhAAqgAnuKuc+ZGq02Oi8OeHNa1y7S00zTprts7fkUgD8elcs6bZXMz3PRfg3p/gnw3ca7q15b/wBuXbqiwK4JhiI53AfQVnUo2R6OHPPvEsLx3HKFdx4B9K4HFpnsQ1Rlw2jy5VV6dqfKupM9GPfS3WEsxJz2NKStsQZd1Z7cDAPtUp6iM17VcnKD8qoCI2+37pI+lAFiGKRjyihs5BxzmhAXorAi2dmhIMpCbgc8DrWiigNnTtAur0iOxgkuM9EVCDil7Fyeg+ZI7fQvhP4k1B0M0H2RG4zMT+g/xrpp4VsxnWseq+HPgXp8EcUl/ePdMCAVRtgz9Rz613UsIk9Uc1StJ7M7nwt4L0PQ9Su7SxtjHCPKYGT5nZvmyNx5xxXbDDRXQqcnyXOp1bw/aTwrcw2wd7VhJyMlg3GK6lQglsY0W5XuPk0hWjSJIo1Vl+6EAYfjUxowe6FNtbHJeMfhp4d13T5bW90a0ka4RlO6JTuHfccVlUw9PsFOcu58h+K/h/pui69P4f8ADEzm0tQC8EjlooySSQhPrkAemDXg4mEVNpI74O8bsyL/AEPV4I2H9hXUjtnDpGX8tRxgD0BBFcrot7GU2zzvxD4I1vUZDcDTtWJyRvjgZVYehHatKVGSephJmB/wrPWv+gLff98tW/s2Rc1LX7rfSu48Ihm/1b/7poGjM0378v1rJbhU3Lcv+of8P51ZA4fw/SiJXVkj/cqgETpQwHVIEP8AEaACXqKCWXYP9WKDSJE332+lA5FY9W+tBA9elAA3WgCOPq/40ALF1WkWizJ9x/pTALX/AFdBEh83+rNARM+P7zUma9C1Y/eNSSOvvvUAQxf6k/WrAUf0oAdH1P1oAc33hQBIn3aAHp94fWgA/hagAXpUADdKAFToapEsjbofpTEIPu/jQNAOtBQ5/vj6UAD/AHKAI7j76/7tAFmD/V/gazluaLYpy/638a0iZyJ+x+lNkBB3+lIuJAP60I0ew6qMCWgB46UAI1AFi1/1g+lUhMG/4+KUhxNKw+8aykbQNV/uL9alGp9F/CX/AJJ/J/v1sgRFr3/ISl/69v8ACnW+E9Kh0OG8Zf8AHzD/ALi/yFeXLc9mnsZ2mf6x/rWbJqbk939xqzkZnP3n3x+NRHcDMb7xrQBj96AJ1++KSA1bb7if8C/lWqA9x+Ef/IOj/wByu2hsZT3PT7D/AI87n/fX+tehTOWoX/Dv/Hwv/XUf1rsRh1OhT/kMP/vR/wAnraB0T/hnSt/x6SfRf51t0M6BU/5fh/u1lEmZnah/yDbv/cl/rWdUmmfG+offk/66n/0fJXzuK/is9KHwHpWlf8fSf9eLf+jXopmMyhrf/IGl/wB010HPI8spE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937" y="1598298"/>
            <a:ext cx="4839044" cy="363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: Git &amp; GitHub, qu’est-ce ?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Formation Git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360" y="1960880"/>
            <a:ext cx="5543352" cy="311661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E295E-2092-4707-824F-F32BC2CACBA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27 janvier 2020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20"/>
          </p:nvPr>
        </p:nvSpPr>
        <p:spPr>
          <a:xfrm>
            <a:off x="623392" y="1566632"/>
            <a:ext cx="6366688" cy="3896072"/>
          </a:xfrm>
        </p:spPr>
        <p:txBody>
          <a:bodyPr/>
          <a:lstStyle/>
          <a:p>
            <a:r>
              <a:rPr lang="fr-FR" sz="1400" dirty="0" smtClean="0"/>
              <a:t>Définitions :</a:t>
            </a:r>
          </a:p>
          <a:p>
            <a:pPr marL="171450" indent="-171450">
              <a:buFontTx/>
              <a:buChar char="-"/>
            </a:pPr>
            <a:r>
              <a:rPr lang="fr-FR" sz="1400" dirty="0" smtClean="0"/>
              <a:t>Dépôt : dossier qui contient un historique de version des fichiers</a:t>
            </a:r>
          </a:p>
          <a:p>
            <a:pPr marL="171450" indent="-171450">
              <a:buFontTx/>
              <a:buChar char="-"/>
            </a:pPr>
            <a:r>
              <a:rPr lang="fr-FR" sz="1400" dirty="0" smtClean="0"/>
              <a:t>Git : système de gestion de dépôt local</a:t>
            </a:r>
          </a:p>
          <a:p>
            <a:pPr marL="171450" indent="-171450">
              <a:buFontTx/>
              <a:buChar char="-"/>
            </a:pPr>
            <a:r>
              <a:rPr lang="fr-FR" sz="1400" dirty="0" smtClean="0"/>
              <a:t>GitHub : système de gestion de dépôt distant</a:t>
            </a:r>
          </a:p>
          <a:p>
            <a:endParaRPr lang="fr-FR" sz="1400" dirty="0"/>
          </a:p>
          <a:p>
            <a:r>
              <a:rPr lang="fr-FR" sz="1400" dirty="0" smtClean="0"/>
              <a:t>Utilisations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 smtClean="0"/>
              <a:t>Développement logiciel (pour production – ou non) : must have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 smtClean="0"/>
              <a:t>Ailleurs : utilisé parfois comme un simple cloud. Utile mais pas forcément nécessaire.</a:t>
            </a:r>
          </a:p>
          <a:p>
            <a:endParaRPr lang="fr-FR" sz="1400" dirty="0" smtClean="0"/>
          </a:p>
          <a:p>
            <a:r>
              <a:rPr lang="fr-FR" sz="1400" dirty="0" smtClean="0"/>
              <a:t>But de la formation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 smtClean="0"/>
              <a:t>Donner des bases d’utilisation pratiques de git en ligne de commande.</a:t>
            </a:r>
            <a:endParaRPr lang="fr-FR" sz="1400" dirty="0"/>
          </a:p>
        </p:txBody>
      </p:sp>
      <p:sp>
        <p:nvSpPr>
          <p:cNvPr id="11" name="AutoShape 2" descr="Résultat de recherche d'images pour &quot;github&quot;"/>
          <p:cNvSpPr>
            <a:spLocks noChangeAspect="1" noChangeArrowheads="1"/>
          </p:cNvSpPr>
          <p:nvPr/>
        </p:nvSpPr>
        <p:spPr bwMode="auto">
          <a:xfrm>
            <a:off x="155575" y="-1150938"/>
            <a:ext cx="428625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31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Création et manipulation d’un dépôt local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4294967295"/>
          </p:nvPr>
        </p:nvSpPr>
        <p:spPr>
          <a:xfrm>
            <a:off x="2208235" y="6453336"/>
            <a:ext cx="6000000" cy="180000"/>
          </a:xfrm>
        </p:spPr>
        <p:txBody>
          <a:bodyPr/>
          <a:lstStyle/>
          <a:p>
            <a:r>
              <a:rPr lang="en-US" smtClean="0"/>
              <a:t>Formation Git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184565" y="6453336"/>
            <a:ext cx="384000" cy="180000"/>
          </a:xfrm>
        </p:spPr>
        <p:txBody>
          <a:bodyPr/>
          <a:lstStyle/>
          <a:p>
            <a:fld id="{C5CE295E-2092-4707-824F-F32BC2CACBA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4294967295"/>
          </p:nvPr>
        </p:nvSpPr>
        <p:spPr>
          <a:xfrm>
            <a:off x="623392" y="6453336"/>
            <a:ext cx="1440000" cy="180000"/>
          </a:xfrm>
        </p:spPr>
        <p:txBody>
          <a:bodyPr/>
          <a:lstStyle/>
          <a:p>
            <a:r>
              <a:rPr lang="fr-FR" smtClean="0"/>
              <a:t>27 janvier 2020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Utilisation collective de GitHub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Bonnes pratiques Git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 smtClean="0"/>
              <a:t>Pour aller plus loin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21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 dépôt local : la base (initialisation, clone)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Formation Git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E295E-2092-4707-824F-F32BC2CACBA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27 janvier 2020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20"/>
          </p:nvPr>
        </p:nvSpPr>
        <p:spPr>
          <a:xfrm>
            <a:off x="623392" y="2139315"/>
            <a:ext cx="5009058" cy="3286126"/>
          </a:xfrm>
        </p:spPr>
        <p:txBody>
          <a:bodyPr/>
          <a:lstStyle/>
          <a:p>
            <a:r>
              <a:rPr lang="fr-FR" sz="1400" dirty="0" smtClean="0"/>
              <a:t>Le plus simple :</a:t>
            </a:r>
          </a:p>
          <a:p>
            <a:r>
              <a:rPr lang="fr-FR" sz="1400" dirty="0" smtClean="0"/>
              <a:t>Créer un dépôt sur GitHub directement.</a:t>
            </a:r>
          </a:p>
          <a:p>
            <a:pPr marL="228600" indent="-228600">
              <a:buAutoNum type="arabicPeriod"/>
            </a:pPr>
            <a:r>
              <a:rPr lang="fr-FR" sz="1400" dirty="0" smtClean="0"/>
              <a:t>Spécifier le nom et la description du dépôt.</a:t>
            </a:r>
          </a:p>
          <a:p>
            <a:pPr marL="228600" indent="-228600">
              <a:buAutoNum type="arabicPeriod"/>
            </a:pPr>
            <a:r>
              <a:rPr lang="fr-FR" sz="1400" dirty="0" smtClean="0"/>
              <a:t>Choisir dépôt public ou privé (faire attention).</a:t>
            </a:r>
          </a:p>
          <a:p>
            <a:pPr marL="228600" indent="-228600">
              <a:buAutoNum type="arabicPeriod"/>
            </a:pPr>
            <a:r>
              <a:rPr lang="fr-FR" sz="1400" dirty="0" smtClean="0"/>
              <a:t>Initialiser avec un README préexistant.</a:t>
            </a:r>
          </a:p>
          <a:p>
            <a:pPr marL="228600" indent="-228600">
              <a:buAutoNum type="arabicPeriod"/>
            </a:pPr>
            <a:r>
              <a:rPr lang="fr-FR" sz="1400" dirty="0" smtClean="0"/>
              <a:t>Spécifier éventuellement un .</a:t>
            </a:r>
            <a:r>
              <a:rPr lang="fr-FR" sz="1400" dirty="0" err="1" smtClean="0"/>
              <a:t>gitignore</a:t>
            </a:r>
            <a:r>
              <a:rPr lang="fr-FR" sz="1400" dirty="0" smtClean="0"/>
              <a:t> et/ou une </a:t>
            </a:r>
            <a:r>
              <a:rPr lang="fr-FR" sz="1400" dirty="0" err="1" smtClean="0"/>
              <a:t>license</a:t>
            </a:r>
            <a:r>
              <a:rPr lang="fr-FR" sz="1400" dirty="0" smtClean="0"/>
              <a:t>.</a:t>
            </a:r>
          </a:p>
          <a:p>
            <a:pPr marL="228600" indent="-228600">
              <a:buAutoNum type="arabicPeriod"/>
            </a:pPr>
            <a:endParaRPr lang="fr-FR" sz="1400" dirty="0"/>
          </a:p>
          <a:p>
            <a:pPr marL="228600" indent="-228600">
              <a:buAutoNum type="arabicPeriod"/>
            </a:pPr>
            <a:r>
              <a:rPr lang="fr-FR" sz="1400" dirty="0" smtClean="0"/>
              <a:t>Copier le lien du dépôt distant.</a:t>
            </a:r>
          </a:p>
          <a:p>
            <a:pPr marL="228600" indent="-228600">
              <a:buAutoNum type="arabicPeriod"/>
            </a:pPr>
            <a:r>
              <a:rPr lang="fr-FR" sz="1400" dirty="0" smtClean="0"/>
              <a:t>Ouvrir une invite de commande, git clone [url]</a:t>
            </a:r>
            <a:endParaRPr lang="fr-FR" sz="1400" dirty="0"/>
          </a:p>
        </p:txBody>
      </p:sp>
      <p:sp>
        <p:nvSpPr>
          <p:cNvPr id="11" name="AutoShape 2" descr="Résultat de recherche d'images pour &quot;github&quot;"/>
          <p:cNvSpPr>
            <a:spLocks noChangeAspect="1" noChangeArrowheads="1"/>
          </p:cNvSpPr>
          <p:nvPr/>
        </p:nvSpPr>
        <p:spPr bwMode="auto">
          <a:xfrm>
            <a:off x="155575" y="-1150938"/>
            <a:ext cx="428625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648" y="2754654"/>
            <a:ext cx="5828917" cy="152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8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 dépôt local : la base (</a:t>
            </a:r>
            <a:r>
              <a:rPr lang="fr-FR" dirty="0" err="1" smtClean="0"/>
              <a:t>add</a:t>
            </a:r>
            <a:r>
              <a:rPr lang="fr-FR" dirty="0" smtClean="0"/>
              <a:t>, commit, push)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Formation Git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E295E-2092-4707-824F-F32BC2CACBA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27 janvier 2020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20"/>
          </p:nvPr>
        </p:nvSpPr>
        <p:spPr>
          <a:xfrm>
            <a:off x="623392" y="1534160"/>
            <a:ext cx="5009058" cy="423628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 smtClean="0"/>
              <a:t>Git </a:t>
            </a:r>
            <a:r>
              <a:rPr lang="fr-FR" sz="1400" dirty="0" err="1" smtClean="0"/>
              <a:t>add</a:t>
            </a:r>
            <a:r>
              <a:rPr lang="fr-FR" sz="1400" dirty="0" smtClean="0"/>
              <a:t> [fichier1] [fichier2] [dossier1]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 smtClean="0"/>
              <a:t>Git commit [-m ‘’Message’’]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 smtClean="0"/>
              <a:t>Git push</a:t>
            </a:r>
          </a:p>
          <a:p>
            <a:endParaRPr lang="fr-FR" sz="1400" dirty="0" smtClean="0"/>
          </a:p>
          <a:p>
            <a:endParaRPr lang="fr-FR" sz="1400" dirty="0"/>
          </a:p>
          <a:p>
            <a:r>
              <a:rPr lang="fr-FR" sz="1400" dirty="0" smtClean="0"/>
              <a:t>Rappels sur </a:t>
            </a:r>
            <a:r>
              <a:rPr lang="fr-FR" sz="1400" dirty="0" err="1" smtClean="0"/>
              <a:t>Vim</a:t>
            </a:r>
            <a:r>
              <a:rPr lang="fr-FR" sz="1400" dirty="0" smtClean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Créer ou éditer un fichier : </a:t>
            </a:r>
            <a:r>
              <a:rPr lang="fr-FR" sz="1400" dirty="0" err="1" smtClean="0"/>
              <a:t>vim</a:t>
            </a:r>
            <a:r>
              <a:rPr lang="fr-FR" sz="1400" dirty="0" smtClean="0"/>
              <a:t> [</a:t>
            </a:r>
            <a:r>
              <a:rPr lang="fr-FR" sz="1400" dirty="0" err="1" smtClean="0"/>
              <a:t>nomDuFichier</a:t>
            </a:r>
            <a:r>
              <a:rPr lang="fr-FR" sz="1400" dirty="0" smtClean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Insérer / mode édition : Touche 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Quitter en sauvegardant : &lt;</a:t>
            </a:r>
            <a:r>
              <a:rPr lang="fr-FR" sz="1400" dirty="0" err="1" smtClean="0"/>
              <a:t>esc</a:t>
            </a:r>
            <a:r>
              <a:rPr lang="fr-FR" sz="1400" dirty="0" smtClean="0"/>
              <a:t>&gt; : q 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Quitter sans sauvegarder : &lt;</a:t>
            </a:r>
            <a:r>
              <a:rPr lang="fr-FR" sz="1400" dirty="0" err="1" smtClean="0"/>
              <a:t>esc</a:t>
            </a:r>
            <a:r>
              <a:rPr lang="fr-FR" sz="1400" dirty="0" smtClean="0"/>
              <a:t>&gt; : q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Tutoriel </a:t>
            </a:r>
            <a:r>
              <a:rPr lang="fr-FR" sz="1400" dirty="0" err="1" smtClean="0"/>
              <a:t>vim</a:t>
            </a:r>
            <a:r>
              <a:rPr lang="fr-FR" sz="1400" dirty="0" smtClean="0"/>
              <a:t> : commande </a:t>
            </a:r>
            <a:r>
              <a:rPr lang="fr-FR" sz="1400" dirty="0" err="1" smtClean="0"/>
              <a:t>vimtutor</a:t>
            </a:r>
            <a:endParaRPr lang="fr-FR" sz="1400" dirty="0" smtClean="0"/>
          </a:p>
        </p:txBody>
      </p:sp>
      <p:sp>
        <p:nvSpPr>
          <p:cNvPr id="11" name="AutoShape 2" descr="Résultat de recherche d'images pour &quot;github&quot;"/>
          <p:cNvSpPr>
            <a:spLocks noChangeAspect="1" noChangeArrowheads="1"/>
          </p:cNvSpPr>
          <p:nvPr/>
        </p:nvSpPr>
        <p:spPr bwMode="auto">
          <a:xfrm>
            <a:off x="155575" y="-1150938"/>
            <a:ext cx="428625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075" y="1258888"/>
            <a:ext cx="6253490" cy="480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5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 dépôt local : les branches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Formation Git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E295E-2092-4707-824F-F32BC2CACBA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27 janvier 2020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20"/>
          </p:nvPr>
        </p:nvSpPr>
        <p:spPr>
          <a:xfrm>
            <a:off x="446827" y="2034694"/>
            <a:ext cx="4761408" cy="3642836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 smtClean="0"/>
              <a:t>Git </a:t>
            </a:r>
            <a:r>
              <a:rPr lang="fr-FR" sz="1400" dirty="0" err="1" smtClean="0"/>
              <a:t>branch</a:t>
            </a:r>
            <a:r>
              <a:rPr lang="fr-FR" sz="1400" dirty="0" smtClean="0"/>
              <a:t> [</a:t>
            </a:r>
            <a:r>
              <a:rPr lang="fr-FR" sz="1400" dirty="0" err="1" smtClean="0"/>
              <a:t>NomBranche</a:t>
            </a:r>
            <a:r>
              <a:rPr lang="fr-FR" sz="1400" dirty="0" smtClean="0"/>
              <a:t>]: crée une branche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 smtClean="0"/>
              <a:t>Git </a:t>
            </a:r>
            <a:r>
              <a:rPr lang="fr-FR" sz="1400" dirty="0" err="1" smtClean="0"/>
              <a:t>branch</a:t>
            </a:r>
            <a:r>
              <a:rPr lang="fr-FR" sz="1400" dirty="0" smtClean="0"/>
              <a:t> : liste les branches existantes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 smtClean="0"/>
              <a:t>Git </a:t>
            </a:r>
            <a:r>
              <a:rPr lang="fr-FR" sz="1400" dirty="0" err="1" smtClean="0"/>
              <a:t>checkout</a:t>
            </a:r>
            <a:r>
              <a:rPr lang="fr-FR" sz="1400" dirty="0" smtClean="0"/>
              <a:t> [</a:t>
            </a:r>
            <a:r>
              <a:rPr lang="fr-FR" sz="1400" dirty="0" err="1" smtClean="0"/>
              <a:t>NomBranche</a:t>
            </a:r>
            <a:r>
              <a:rPr lang="fr-FR" sz="1400" dirty="0" smtClean="0"/>
              <a:t>]: </a:t>
            </a:r>
            <a:r>
              <a:rPr lang="fr-FR" sz="1400" dirty="0" err="1" smtClean="0"/>
              <a:t>switche</a:t>
            </a:r>
            <a:r>
              <a:rPr lang="fr-FR" sz="1400" dirty="0" smtClean="0"/>
              <a:t> sur la branche spécifiée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 smtClean="0"/>
              <a:t>Git </a:t>
            </a:r>
            <a:r>
              <a:rPr lang="fr-FR" sz="1400" dirty="0" err="1" smtClean="0"/>
              <a:t>merge</a:t>
            </a:r>
            <a:r>
              <a:rPr lang="fr-FR" sz="1400" dirty="0" smtClean="0"/>
              <a:t> [</a:t>
            </a:r>
            <a:r>
              <a:rPr lang="fr-FR" sz="1400" dirty="0" err="1" smtClean="0"/>
              <a:t>NomBranche</a:t>
            </a:r>
            <a:r>
              <a:rPr lang="fr-FR" sz="1400" dirty="0" smtClean="0"/>
              <a:t>] : fusionne une autre branche sur la branche locale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 smtClean="0"/>
              <a:t>Si il y a conflit pendant un </a:t>
            </a:r>
            <a:r>
              <a:rPr lang="fr-FR" sz="1400" dirty="0" err="1" smtClean="0"/>
              <a:t>merge</a:t>
            </a:r>
            <a:r>
              <a:rPr lang="fr-FR" sz="1400" dirty="0" smtClean="0"/>
              <a:t>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 smtClean="0"/>
              <a:t>Git </a:t>
            </a:r>
            <a:r>
              <a:rPr lang="fr-FR" sz="1400" dirty="0" err="1" smtClean="0"/>
              <a:t>mergetool</a:t>
            </a:r>
            <a:r>
              <a:rPr lang="fr-FR" sz="1400" dirty="0" smtClean="0"/>
              <a:t> –</a:t>
            </a:r>
            <a:r>
              <a:rPr lang="fr-FR" sz="1400" dirty="0" err="1" smtClean="0"/>
              <a:t>tool</a:t>
            </a:r>
            <a:r>
              <a:rPr lang="fr-FR" sz="1400" dirty="0" smtClean="0"/>
              <a:t>=[votre outil préféré]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 smtClean="0"/>
              <a:t>Git commit –m ‘’</a:t>
            </a:r>
            <a:r>
              <a:rPr lang="fr-FR" sz="1400" dirty="0" err="1" smtClean="0"/>
              <a:t>Merge</a:t>
            </a:r>
            <a:r>
              <a:rPr lang="fr-FR" sz="1400" dirty="0" smtClean="0"/>
              <a:t> </a:t>
            </a:r>
            <a:r>
              <a:rPr lang="fr-FR" sz="1400" dirty="0" err="1" smtClean="0"/>
              <a:t>successful</a:t>
            </a:r>
            <a:r>
              <a:rPr lang="fr-FR" sz="1400" dirty="0" smtClean="0"/>
              <a:t> !’’</a:t>
            </a:r>
          </a:p>
        </p:txBody>
      </p:sp>
      <p:sp>
        <p:nvSpPr>
          <p:cNvPr id="11" name="AutoShape 2" descr="Résultat de recherche d'images pour &quot;github&quot;"/>
          <p:cNvSpPr>
            <a:spLocks noChangeAspect="1" noChangeArrowheads="1"/>
          </p:cNvSpPr>
          <p:nvPr/>
        </p:nvSpPr>
        <p:spPr bwMode="auto">
          <a:xfrm>
            <a:off x="155575" y="-1150938"/>
            <a:ext cx="428625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362" y="803667"/>
            <a:ext cx="6317491" cy="542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6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 dépôt local : j’ai commit et je n’aurai pas dû !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Formation Git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E295E-2092-4707-824F-F32BC2CACBA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27 janvier 2020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20"/>
          </p:nvPr>
        </p:nvSpPr>
        <p:spPr>
          <a:xfrm>
            <a:off x="623392" y="2029573"/>
            <a:ext cx="4761408" cy="297019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 smtClean="0"/>
              <a:t>Git log : permet d’afficher le log des derniers </a:t>
            </a:r>
            <a:r>
              <a:rPr lang="fr-FR" sz="1400" dirty="0" err="1" smtClean="0"/>
              <a:t>commits</a:t>
            </a:r>
            <a:endParaRPr lang="fr-FR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 smtClean="0"/>
              <a:t>Git reset –hard HEAD^ : annule le dernier commit et tout code créé depuis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 smtClean="0"/>
              <a:t>Git reset –soft HEAD^ : annule le dernier commit mais laisse le code créé depuis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 smtClean="0"/>
              <a:t>Git reset [–hard/--soft] [</a:t>
            </a:r>
            <a:r>
              <a:rPr lang="fr-FR" sz="1400" dirty="0" err="1" smtClean="0"/>
              <a:t>commitSHA</a:t>
            </a:r>
            <a:r>
              <a:rPr lang="fr-FR" sz="1400" dirty="0" smtClean="0"/>
              <a:t>] : retourne au commit spécifié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 smtClean="0"/>
              <a:t>Git </a:t>
            </a:r>
            <a:r>
              <a:rPr lang="fr-FR" sz="1400" dirty="0" err="1" smtClean="0"/>
              <a:t>revert</a:t>
            </a:r>
            <a:r>
              <a:rPr lang="fr-FR" sz="1400" dirty="0" smtClean="0"/>
              <a:t> HEAD^ : annule le dernier commit sur le dépôt distant</a:t>
            </a:r>
          </a:p>
        </p:txBody>
      </p:sp>
      <p:sp>
        <p:nvSpPr>
          <p:cNvPr id="11" name="AutoShape 2" descr="Résultat de recherche d'images pour &quot;github&quot;"/>
          <p:cNvSpPr>
            <a:spLocks noChangeAspect="1" noChangeArrowheads="1"/>
          </p:cNvSpPr>
          <p:nvPr/>
        </p:nvSpPr>
        <p:spPr bwMode="auto">
          <a:xfrm>
            <a:off x="155575" y="-1150938"/>
            <a:ext cx="428625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706" y="839231"/>
            <a:ext cx="6097506" cy="535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>
          <a:xfrm>
            <a:off x="2063392" y="2465648"/>
            <a:ext cx="8928992" cy="432000"/>
          </a:xfrm>
        </p:spPr>
        <p:txBody>
          <a:bodyPr/>
          <a:lstStyle/>
          <a:p>
            <a:r>
              <a:rPr lang="fr-FR" dirty="0" smtClean="0"/>
              <a:t>Utilisation collective de GitHub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4294967295"/>
          </p:nvPr>
        </p:nvSpPr>
        <p:spPr>
          <a:xfrm>
            <a:off x="2208235" y="6453336"/>
            <a:ext cx="6000000" cy="180000"/>
          </a:xfrm>
        </p:spPr>
        <p:txBody>
          <a:bodyPr/>
          <a:lstStyle/>
          <a:p>
            <a:r>
              <a:rPr lang="en-US" smtClean="0"/>
              <a:t>Formation Git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184565" y="6453336"/>
            <a:ext cx="384000" cy="180000"/>
          </a:xfrm>
        </p:spPr>
        <p:txBody>
          <a:bodyPr/>
          <a:lstStyle/>
          <a:p>
            <a:fld id="{C5CE295E-2092-4707-824F-F32BC2CACBA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4294967295"/>
          </p:nvPr>
        </p:nvSpPr>
        <p:spPr>
          <a:xfrm>
            <a:off x="623392" y="6453336"/>
            <a:ext cx="1440000" cy="180000"/>
          </a:xfrm>
        </p:spPr>
        <p:txBody>
          <a:bodyPr/>
          <a:lstStyle/>
          <a:p>
            <a:r>
              <a:rPr lang="fr-FR" smtClean="0"/>
              <a:t>27 janvier 2020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3215679" y="1889584"/>
            <a:ext cx="7872875" cy="432000"/>
          </a:xfrm>
        </p:spPr>
        <p:txBody>
          <a:bodyPr/>
          <a:lstStyle/>
          <a:p>
            <a:r>
              <a:rPr lang="fr-FR" dirty="0" smtClean="0"/>
              <a:t>Création et manipulation d’un dépôt local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Bonnes pratiques Git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 smtClean="0"/>
              <a:t>Pour aller plus loin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105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collective de GitHub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Formation Git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E295E-2092-4707-824F-F32BC2CACBA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27 janvier 2020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20"/>
          </p:nvPr>
        </p:nvSpPr>
        <p:spPr>
          <a:xfrm>
            <a:off x="623392" y="1811654"/>
            <a:ext cx="4761408" cy="340602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 smtClean="0"/>
              <a:t>Git </a:t>
            </a:r>
            <a:r>
              <a:rPr lang="fr-FR" sz="1400" dirty="0" err="1" smtClean="0"/>
              <a:t>status</a:t>
            </a:r>
            <a:r>
              <a:rPr lang="fr-FR" sz="1400" dirty="0" smtClean="0"/>
              <a:t> : pour afficher un semblant de </a:t>
            </a:r>
            <a:r>
              <a:rPr lang="fr-FR" sz="1400" dirty="0" err="1" smtClean="0"/>
              <a:t>dashboard</a:t>
            </a:r>
            <a:endParaRPr lang="fr-FR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 smtClean="0"/>
              <a:t>Git </a:t>
            </a:r>
            <a:r>
              <a:rPr lang="fr-FR" sz="1400" dirty="0" err="1" smtClean="0"/>
              <a:t>stash</a:t>
            </a:r>
            <a:r>
              <a:rPr lang="fr-FR" sz="1400" dirty="0" smtClean="0"/>
              <a:t> : remise le travail en cours depuis le dernier commit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 smtClean="0"/>
              <a:t>Git pull : récupère les codes du dépôt distant potentiellement modifié et les copie dans le dépôt local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 smtClean="0"/>
              <a:t>Git </a:t>
            </a:r>
            <a:r>
              <a:rPr lang="fr-FR" sz="1400" dirty="0" err="1" smtClean="0"/>
              <a:t>stash</a:t>
            </a:r>
            <a:r>
              <a:rPr lang="fr-FR" sz="1400" dirty="0" smtClean="0"/>
              <a:t> </a:t>
            </a:r>
            <a:r>
              <a:rPr lang="fr-FR" sz="1400" dirty="0" err="1" smtClean="0"/>
              <a:t>apply</a:t>
            </a:r>
            <a:r>
              <a:rPr lang="fr-FR" sz="1400" dirty="0" smtClean="0"/>
              <a:t> : applique le travail dans la remise, prêt à commit / push ensuite.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 smtClean="0"/>
              <a:t>Astuce pour ne pas avoir à redonner son identifiant / MDP H24 pour faire des push : se connecter via une clé SSH.</a:t>
            </a:r>
          </a:p>
        </p:txBody>
      </p:sp>
      <p:sp>
        <p:nvSpPr>
          <p:cNvPr id="11" name="AutoShape 2" descr="Résultat de recherche d'images pour &quot;github&quot;"/>
          <p:cNvSpPr>
            <a:spLocks noChangeAspect="1" noChangeArrowheads="1"/>
          </p:cNvSpPr>
          <p:nvPr/>
        </p:nvSpPr>
        <p:spPr bwMode="auto">
          <a:xfrm>
            <a:off x="155575" y="-1150938"/>
            <a:ext cx="428625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20" y="726498"/>
            <a:ext cx="6421120" cy="55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2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Poly">
  <a:themeElements>
    <a:clrScheme name="Nuancier Polyconseil">
      <a:dk1>
        <a:sysClr val="windowText" lastClr="000000"/>
      </a:dk1>
      <a:lt1>
        <a:sysClr val="window" lastClr="FFFFFF"/>
      </a:lt1>
      <a:dk2>
        <a:srgbClr val="9B9B9B"/>
      </a:dk2>
      <a:lt2>
        <a:srgbClr val="8E1B1C"/>
      </a:lt2>
      <a:accent1>
        <a:srgbClr val="4B7486"/>
      </a:accent1>
      <a:accent2>
        <a:srgbClr val="84B4B1"/>
      </a:accent2>
      <a:accent3>
        <a:srgbClr val="73B98A"/>
      </a:accent3>
      <a:accent4>
        <a:srgbClr val="DA8268"/>
      </a:accent4>
      <a:accent5>
        <a:srgbClr val="FFFFFF"/>
      </a:accent5>
      <a:accent6>
        <a:srgbClr val="FFFFFF"/>
      </a:accent6>
      <a:hlink>
        <a:srgbClr val="336695"/>
      </a:hlink>
      <a:folHlink>
        <a:srgbClr val="445F78"/>
      </a:folHlink>
    </a:clrScheme>
    <a:fontScheme name="Thème Polyconseil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26000" indent="-126000">
          <a:spcBef>
            <a:spcPts val="600"/>
          </a:spcBef>
          <a:buClr>
            <a:schemeClr val="bg2"/>
          </a:buClr>
          <a:buFont typeface="Arial" panose="020B0604020202020204" pitchFamily="34" charset="0"/>
          <a:buChar char="•"/>
          <a:defRPr sz="1200" dirty="0" err="1" smtClean="0">
            <a:solidFill>
              <a:schemeClr val="tx2">
                <a:lumMod val="50000"/>
              </a:schemeClr>
            </a:solidFill>
            <a:cs typeface="Helvetica" charset="0"/>
            <a:sym typeface="Helvetica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marL="126000" indent="-126000">
          <a:spcBef>
            <a:spcPts val="600"/>
          </a:spcBef>
          <a:buClr>
            <a:schemeClr val="bg2"/>
          </a:buClr>
          <a:buFont typeface="Arial" pitchFamily="34" charset="0"/>
          <a:buChar char="•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èmePoly" id="{A6ADB491-FC3F-44A4-BFE2-78AB11D4A7CE}" vid="{50F772EE-81FC-4B9B-95D8-64C9F2CF5EC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ThèmePoly</Template>
  <TotalTime>146</TotalTime>
  <Words>805</Words>
  <Application>Microsoft Office PowerPoint</Application>
  <PresentationFormat>Grand écran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Arial Narrow</vt:lpstr>
      <vt:lpstr>Calibri</vt:lpstr>
      <vt:lpstr>Wingdings</vt:lpstr>
      <vt:lpstr>ThèmePoly</vt:lpstr>
      <vt:lpstr>Team Data chez C+</vt:lpstr>
      <vt:lpstr>Introduction : Git &amp; GitHub, qu’est-ce ?</vt:lpstr>
      <vt:lpstr>Présentation PowerPoint</vt:lpstr>
      <vt:lpstr>Création d’un dépôt local : la base (initialisation, clone)</vt:lpstr>
      <vt:lpstr>Création d’un dépôt local : la base (add, commit, push)</vt:lpstr>
      <vt:lpstr>Création d’un dépôt local : les branches</vt:lpstr>
      <vt:lpstr>Création d’un dépôt local : j’ai commit et je n’aurai pas dû !</vt:lpstr>
      <vt:lpstr>Présentation PowerPoint</vt:lpstr>
      <vt:lpstr>Utilisation collective de GitHub</vt:lpstr>
      <vt:lpstr>Présentation PowerPoint</vt:lpstr>
      <vt:lpstr>Bonne pratique 1 : ne pas faire n’importe quoi sur son dépôt distant</vt:lpstr>
      <vt:lpstr>Bonne pratique 2 : utiliser GitFlow</vt:lpstr>
      <vt:lpstr>Présentation PowerPoint</vt:lpstr>
      <vt:lpstr>Pour aller plus loin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Data chez C+</dc:title>
  <dc:creator>Utilisateur Windows</dc:creator>
  <cp:lastModifiedBy>Utilisateur Windows</cp:lastModifiedBy>
  <cp:revision>14</cp:revision>
  <dcterms:created xsi:type="dcterms:W3CDTF">2020-01-24T14:06:58Z</dcterms:created>
  <dcterms:modified xsi:type="dcterms:W3CDTF">2020-01-24T16:33:03Z</dcterms:modified>
</cp:coreProperties>
</file>