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300" d="100"/>
          <a:sy n="300" d="100"/>
        </p:scale>
        <p:origin x="-3672" y="-3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B0C31-9D21-42FF-BB87-DD6C0A885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670B33-8501-41B4-8528-83096F41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703BA8-0AB4-43C9-A457-047BFBA4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C21DCA-C509-450A-AED8-7F353EF5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E4D673-C240-464B-82FA-70C48F0F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F60E3-8502-41E9-8B93-6A1B025E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142B99-D80E-49DE-BADE-9EAFA647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B878C-F21A-495D-8252-3980FD9D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3BE55-20C2-43D0-86E8-3DFEB519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6353DB-B64F-4DDC-A5F1-47CABB6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3B70CF-D496-4551-9B64-401FFF654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C6D138-0C27-434B-B64C-BD4CA1A04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9037E2-F9B5-46CA-8553-FAD9914F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BE0BD-180E-4848-B10E-4BA78FF7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1267C-F6FC-43C3-966A-CCEFB55A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3F03D-168E-4BEE-8A6E-C17483CE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5174E-6003-44CC-83C7-F9069A09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96A6F-BD4E-4C48-9EFC-01C2CAE1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4F034-E693-4A6F-8354-CDDC4DDC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670E8-2C6B-4A03-A4BF-069118D8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CB71B-7809-4AB2-9F1A-44A5F5D6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F75653-68FB-4858-9574-6549B486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DD5B-E1A1-441E-8E72-E9237E1F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27619-42A6-4AE2-A06F-C771A105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62927-2781-49F1-A9AB-85B53210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4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FEC13-F164-4CC3-9075-2C0147C0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7B68B1-A94F-47D1-8D60-642D7A9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D9CE57-7028-4F33-AE3D-C4DAF98E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D71C3-01A2-4D02-B028-CA549771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C6DC69-505E-4F15-9002-A5532C5F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4CF6C4-FE25-4630-B238-BD0A397B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55A6D-626B-411F-BE82-C17FCBF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7C797-A399-48B3-B2EB-4C9EDE638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B5B973-C717-4504-8D1A-A4C0516B1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729428-9BEC-4E4B-B0F6-BACE4B0F4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8EABE8-B242-451F-AE11-7905D2619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455315-A6ED-4824-A1F5-D0BF7389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274189-FC6A-444D-9029-0A9FAF4F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1749C4-EC96-4D46-BE3B-A301188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67F91-7DD8-461F-9594-556D8617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49511F-B523-4728-854D-9F756B1A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A15F4-28C8-4E02-8D69-74594E77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303F02-A5E3-4058-82A7-B9DF4980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580936-52AC-4576-9EA2-CE5B2E52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0658A6-F562-4E97-A927-223C9DC9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27C3C3-D34A-40C5-8199-C167D5D8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A6D0F-B1CF-4862-B028-EDE8A81E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587C3-1DE1-492C-A95B-288A386C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D1022-3C95-4E62-B78D-42DF7400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E1F316-6FDA-4A5C-95BB-D9793FA9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A8FCA-C57A-4150-B5F2-1DAC3701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9C4A6-9044-41C8-B27E-B28BD970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667D6-D3A6-4E90-B8DC-40AA71CC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471AF4-6015-4A27-B22C-14C29AC4A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747C2-0911-4D16-9719-E78561D8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148CB-D5F7-4B0C-8922-63DF77D2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E76118-D870-4F87-AFD4-535F5E73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6475EA-9CB8-4901-AEB8-989FC9C7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ACB798-8317-41C7-B3B0-9F1E689D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A5C48-554E-4AB9-8C02-81252F64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8031E-CD06-4257-86C3-B16F15E77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E33B-4EE2-4336-9C8C-C3A366EDF33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81810-77AA-43BC-9D7A-460E2785B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A40C2-28A4-489C-A8CD-6D21F5890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1060-53EB-4604-A6E8-E2E76545CB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95792E0-04B1-43FC-82F2-B2B1ECF29DA7}"/>
              </a:ext>
            </a:extLst>
          </p:cNvPr>
          <p:cNvSpPr/>
          <p:nvPr/>
        </p:nvSpPr>
        <p:spPr>
          <a:xfrm>
            <a:off x="2869035" y="2197106"/>
            <a:ext cx="2757180" cy="1670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Container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5662DED-AECD-4F26-9433-10EE5C7E3566}"/>
              </a:ext>
            </a:extLst>
          </p:cNvPr>
          <p:cNvSpPr/>
          <p:nvPr/>
        </p:nvSpPr>
        <p:spPr>
          <a:xfrm>
            <a:off x="3045204" y="2558642"/>
            <a:ext cx="864066" cy="1149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 sz="1400" dirty="0"/>
          </a:p>
          <a:p>
            <a:pPr algn="ctr"/>
            <a:r>
              <a:rPr lang="en-US" sz="1400" dirty="0"/>
              <a:t>Plumber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9640489-2F47-463A-AF1B-A63AFF5A7F8D}"/>
              </a:ext>
            </a:extLst>
          </p:cNvPr>
          <p:cNvSpPr/>
          <p:nvPr/>
        </p:nvSpPr>
        <p:spPr>
          <a:xfrm>
            <a:off x="4623732" y="2558642"/>
            <a:ext cx="864066" cy="1149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Reverse proxy</a:t>
            </a:r>
            <a:endParaRPr lang="en-US" sz="1400" dirty="0"/>
          </a:p>
        </p:txBody>
      </p:sp>
      <p:pic>
        <p:nvPicPr>
          <p:cNvPr id="1026" name="Picture 2" descr="Bildergebnis fÃ¼r r logo">
            <a:extLst>
              <a:ext uri="{FF2B5EF4-FFF2-40B4-BE49-F238E27FC236}">
                <a16:creationId xmlns:a16="http://schemas.microsoft.com/office/drawing/2014/main" id="{B4E8952E-CE0A-4891-91CB-2606D59B6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65" y="2667219"/>
            <a:ext cx="727733" cy="56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nginx">
            <a:extLst>
              <a:ext uri="{FF2B5EF4-FFF2-40B4-BE49-F238E27FC236}">
                <a16:creationId xmlns:a16="http://schemas.microsoft.com/office/drawing/2014/main" id="{465ED66D-B334-47CA-B3D8-9A832C12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52" y="2624786"/>
            <a:ext cx="628060" cy="6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7067580-F4FA-44F5-BED2-5B54C4384CF4}"/>
              </a:ext>
            </a:extLst>
          </p:cNvPr>
          <p:cNvCxnSpPr>
            <a:cxnSpLocks/>
          </p:cNvCxnSpPr>
          <p:nvPr/>
        </p:nvCxnSpPr>
        <p:spPr>
          <a:xfrm flipH="1">
            <a:off x="3909270" y="3199118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4007AB9-6AD2-4143-8856-AD0D5F0013C2}"/>
              </a:ext>
            </a:extLst>
          </p:cNvPr>
          <p:cNvCxnSpPr>
            <a:cxnSpLocks/>
          </p:cNvCxnSpPr>
          <p:nvPr/>
        </p:nvCxnSpPr>
        <p:spPr>
          <a:xfrm>
            <a:off x="3909270" y="3103402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E263A26-25B1-4431-9576-268CAA71D159}"/>
              </a:ext>
            </a:extLst>
          </p:cNvPr>
          <p:cNvSpPr txBox="1"/>
          <p:nvPr/>
        </p:nvSpPr>
        <p:spPr>
          <a:xfrm>
            <a:off x="3839753" y="2702401"/>
            <a:ext cx="47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Port</a:t>
            </a:r>
          </a:p>
          <a:p>
            <a:pPr algn="ctr"/>
            <a:r>
              <a:rPr lang="de-DE" sz="1100" dirty="0"/>
              <a:t>8000</a:t>
            </a:r>
            <a:endParaRPr lang="en-US" sz="11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FD0F1E9-9DE1-42A0-9626-0966FC908AC4}"/>
              </a:ext>
            </a:extLst>
          </p:cNvPr>
          <p:cNvSpPr txBox="1"/>
          <p:nvPr/>
        </p:nvSpPr>
        <p:spPr>
          <a:xfrm>
            <a:off x="5550850" y="2672515"/>
            <a:ext cx="663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Port</a:t>
            </a:r>
          </a:p>
          <a:p>
            <a:pPr algn="ctr"/>
            <a:r>
              <a:rPr lang="de-DE" sz="1100" dirty="0"/>
              <a:t>80 / 443</a:t>
            </a:r>
            <a:endParaRPr lang="en-US" sz="110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F7EFB99-064F-4523-86A9-B82FFC17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7177" y="3234628"/>
            <a:ext cx="391309" cy="391309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17DA247-3636-4510-8F5E-3D2DB3781B82}"/>
              </a:ext>
            </a:extLst>
          </p:cNvPr>
          <p:cNvCxnSpPr>
            <a:cxnSpLocks/>
          </p:cNvCxnSpPr>
          <p:nvPr/>
        </p:nvCxnSpPr>
        <p:spPr>
          <a:xfrm flipH="1">
            <a:off x="5487798" y="3176893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CEA48D4-F5B9-4B06-9841-EDDFC03BED2B}"/>
              </a:ext>
            </a:extLst>
          </p:cNvPr>
          <p:cNvCxnSpPr>
            <a:cxnSpLocks/>
          </p:cNvCxnSpPr>
          <p:nvPr/>
        </p:nvCxnSpPr>
        <p:spPr>
          <a:xfrm>
            <a:off x="5487798" y="3081177"/>
            <a:ext cx="7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0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Hanewald</dc:creator>
  <cp:lastModifiedBy>Martin Hanewald</cp:lastModifiedBy>
  <cp:revision>3</cp:revision>
  <dcterms:created xsi:type="dcterms:W3CDTF">2019-03-14T13:16:55Z</dcterms:created>
  <dcterms:modified xsi:type="dcterms:W3CDTF">2019-03-14T13:29:12Z</dcterms:modified>
</cp:coreProperties>
</file>