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98" r:id="rId4"/>
    <p:sldId id="299" r:id="rId5"/>
    <p:sldId id="300" r:id="rId6"/>
    <p:sldId id="301" r:id="rId7"/>
    <p:sldId id="287" r:id="rId8"/>
    <p:sldId id="28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95" autoAdjust="0"/>
  </p:normalViewPr>
  <p:slideViewPr>
    <p:cSldViewPr snapToGrid="0">
      <p:cViewPr varScale="1">
        <p:scale>
          <a:sx n="80" d="100"/>
          <a:sy n="80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C9B9C-6028-4650-8E81-57118F5577F1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A0FA-1AA6-4F59-967B-7E7A542DA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2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0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38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On pourrait aussi appeler le constructeur sans le dernier paramètre </a:t>
            </a:r>
            <a:r>
              <a:rPr lang="fr-FR" dirty="0" smtClean="0">
                <a:sym typeface="Wingdings" panose="05000000000000000000" pitchFamily="2" charset="2"/>
              </a:rPr>
              <a:t> l'année serait automatiquement</a:t>
            </a:r>
            <a:r>
              <a:rPr lang="fr-FR" baseline="0" dirty="0" smtClean="0">
                <a:sym typeface="Wingdings" panose="05000000000000000000" pitchFamily="2" charset="2"/>
              </a:rPr>
              <a:t> renseignée avec 2010.</a:t>
            </a:r>
            <a:br>
              <a:rPr lang="fr-FR" baseline="0" dirty="0" smtClean="0">
                <a:sym typeface="Wingdings" panose="05000000000000000000" pitchFamily="2" charset="2"/>
              </a:rPr>
            </a:br>
            <a:r>
              <a:rPr lang="fr-FR" baseline="0" dirty="0" smtClean="0">
                <a:sym typeface="Wingdings" panose="05000000000000000000" pitchFamily="2" charset="2"/>
              </a:rPr>
              <a:t>$document = new Document("</a:t>
            </a:r>
            <a:r>
              <a:rPr lang="fr-FR" baseline="0" dirty="0" err="1" smtClean="0">
                <a:sym typeface="Wingdings" panose="05000000000000000000" pitchFamily="2" charset="2"/>
              </a:rPr>
              <a:t>harry</a:t>
            </a:r>
            <a:r>
              <a:rPr lang="fr-FR" baseline="0" dirty="0" smtClean="0">
                <a:sym typeface="Wingdings" panose="05000000000000000000" pitchFamily="2" charset="2"/>
              </a:rPr>
              <a:t>" , "</a:t>
            </a:r>
            <a:r>
              <a:rPr lang="fr-FR" baseline="0" dirty="0" err="1" smtClean="0">
                <a:sym typeface="Wingdings" panose="05000000000000000000" pitchFamily="2" charset="2"/>
              </a:rPr>
              <a:t>tolkien</a:t>
            </a:r>
            <a:r>
              <a:rPr lang="fr-FR" baseline="0" dirty="0" smtClean="0">
                <a:sym typeface="Wingdings" panose="05000000000000000000" pitchFamily="2" charset="2"/>
              </a:rPr>
              <a:t>");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60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7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Les appels sot implicites (new pour le constructeur et au pire fin de script pour le destructeur)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90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52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89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A9DC-F186-4541-8587-7F606EE40B5F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70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1F6-4B04-47CB-8710-181DF49375C9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2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DF1-1BED-40AF-AAA3-B37370E09007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99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3BE-7F45-48B5-AA9E-0D08ED56597E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0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089-7671-45E2-9B90-CB8F685FD94E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3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EEF7-4084-4BE0-88F1-C48EC212C310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6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C22C-3960-4C03-BC28-D07536F88D2D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31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1D0-2888-4D03-B30B-33395C0E93E2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707A-1D17-47FB-A075-8BA6CE932895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80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9B9B-E805-4334-B290-F7A832287911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9C6-0E86-4BD9-A906-8440BF90D4D6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60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11F-CD03-4227-B361-419F7594E651}" type="datetime1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A6B0-B071-4E83-ACFD-8E4E9C5CAB71}" type="datetime1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35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0C5-B927-405C-BD87-E43CEBB11BD9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20AD-37DA-4720-8A6B-B643BFEF9D60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9287-0E10-4559-9992-05D3F96A8CC0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3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2D90-3D41-45BD-9F83-2E4EBE469AC7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03119" y="1325542"/>
            <a:ext cx="5707843" cy="1646302"/>
          </a:xfrm>
        </p:spPr>
        <p:txBody>
          <a:bodyPr/>
          <a:lstStyle/>
          <a:p>
            <a:r>
              <a:rPr lang="fr-FR" dirty="0" smtClean="0"/>
              <a:t>Le Langage PHP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03305" y="4411780"/>
            <a:ext cx="4784005" cy="1096899"/>
          </a:xfrm>
        </p:spPr>
        <p:txBody>
          <a:bodyPr/>
          <a:lstStyle/>
          <a:p>
            <a:pPr algn="ctr"/>
            <a:r>
              <a:rPr lang="fr-FR" dirty="0" smtClean="0"/>
              <a:t>Objet : Constructeur - destructeur</a:t>
            </a:r>
          </a:p>
          <a:p>
            <a:pPr algn="ctr"/>
            <a:r>
              <a:rPr lang="fr-FR" b="1" dirty="0" smtClean="0"/>
              <a:t>Partie 02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77" y="2971844"/>
            <a:ext cx="1950463" cy="10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Constructeur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7000" b="1" dirty="0" smtClean="0"/>
              <a:t>Méthode appelée lors de l'instanciation d'un objet avec NEW:</a:t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> nom de la méthode : </a:t>
            </a:r>
            <a:r>
              <a:rPr lang="fr-FR" sz="7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__</a:t>
            </a:r>
            <a:r>
              <a:rPr lang="fr-FR" sz="76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construct</a:t>
            </a:r>
            <a:r>
              <a:rPr lang="fr-FR" sz="7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(…)</a:t>
            </a: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>avec éventuellement des paramètres obligatoires et/ou facultatifs.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2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Constructeur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4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677334" y="1287375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800" b="1" dirty="0" smtClean="0"/>
              <a:t>Exemples :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725" y="1791284"/>
            <a:ext cx="5785221" cy="183765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968" y="3718766"/>
            <a:ext cx="75819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Constructeur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4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677334" y="1287375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800" b="1" dirty="0" smtClean="0"/>
              <a:t>Exemples :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52" y="1832033"/>
            <a:ext cx="9212692" cy="39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Destructeur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7000" b="1" dirty="0" smtClean="0"/>
              <a:t>Méthode appelée lors de destruction d'un objet :</a:t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> nom de la méthode : </a:t>
            </a:r>
            <a:r>
              <a:rPr lang="fr-FR" sz="7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__</a:t>
            </a:r>
            <a:r>
              <a:rPr lang="fr-FR" sz="76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destruct</a:t>
            </a:r>
            <a:r>
              <a:rPr lang="fr-FR" sz="7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()</a:t>
            </a: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4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Constructeur et destructeur ensemble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4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677334" y="1287375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800" b="1" dirty="0" smtClean="0"/>
              <a:t>Exemples :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610" y="1703091"/>
            <a:ext cx="8406168" cy="49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Bonnes pratiques de codage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600" b="1" dirty="0" smtClean="0"/>
              <a:t>Une classe par fichier PHP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400" b="1" dirty="0" smtClean="0">
                <a:sym typeface="Wingdings" panose="05000000000000000000" pitchFamily="2" charset="2"/>
              </a:rPr>
              <a:t> Le fichier porte le même nom que la classe (Exemple : </a:t>
            </a:r>
            <a:r>
              <a:rPr lang="fr-FR" sz="7400" b="1" dirty="0" err="1" smtClean="0">
                <a:sym typeface="Wingdings" panose="05000000000000000000" pitchFamily="2" charset="2"/>
              </a:rPr>
              <a:t>Document.php</a:t>
            </a:r>
            <a:r>
              <a:rPr lang="fr-FR" sz="7400" b="1" dirty="0" smtClean="0">
                <a:sym typeface="Wingdings" panose="05000000000000000000" pitchFamily="2" charset="2"/>
              </a:rPr>
              <a:t> pour la classe Document)</a:t>
            </a: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r>
              <a:rPr lang="fr-FR" sz="8600" b="1" dirty="0" smtClean="0">
                <a:sym typeface="Wingdings" panose="05000000000000000000" pitchFamily="2" charset="2"/>
              </a:rPr>
              <a:t>Première lettre de la classe en majuscule</a:t>
            </a:r>
            <a:br>
              <a:rPr lang="fr-FR" sz="8600" b="1" dirty="0" smtClean="0">
                <a:sym typeface="Wingdings" panose="05000000000000000000" pitchFamily="2" charset="2"/>
              </a:rPr>
            </a:br>
            <a:endParaRPr lang="fr-FR" sz="8600" b="1" dirty="0" smtClean="0">
              <a:sym typeface="Wingdings" panose="05000000000000000000" pitchFamily="2" charset="2"/>
            </a:endParaRPr>
          </a:p>
          <a:p>
            <a:r>
              <a:rPr lang="fr-FR" sz="8600" b="1" dirty="0" smtClean="0">
                <a:sym typeface="Wingdings" panose="05000000000000000000" pitchFamily="2" charset="2"/>
              </a:rPr>
              <a:t>Les propriétés en minuscule</a:t>
            </a:r>
            <a:br>
              <a:rPr lang="fr-FR" sz="8600" b="1" dirty="0" smtClean="0">
                <a:sym typeface="Wingdings" panose="05000000000000000000" pitchFamily="2" charset="2"/>
              </a:rPr>
            </a:br>
            <a:endParaRPr lang="fr-FR" sz="8600" b="1" dirty="0" smtClean="0">
              <a:sym typeface="Wingdings" panose="05000000000000000000" pitchFamily="2" charset="2"/>
            </a:endParaRPr>
          </a:p>
          <a:p>
            <a:r>
              <a:rPr lang="fr-FR" sz="8600" b="1" dirty="0" smtClean="0">
                <a:sym typeface="Wingdings" panose="05000000000000000000" pitchFamily="2" charset="2"/>
              </a:rPr>
              <a:t>Les méthodes avec le 1</a:t>
            </a:r>
            <a:r>
              <a:rPr lang="fr-FR" sz="8600" b="1" baseline="30000" dirty="0" smtClean="0">
                <a:sym typeface="Wingdings" panose="05000000000000000000" pitchFamily="2" charset="2"/>
              </a:rPr>
              <a:t>er</a:t>
            </a:r>
            <a:r>
              <a:rPr lang="fr-FR" sz="8600" b="1" dirty="0" smtClean="0">
                <a:sym typeface="Wingdings" panose="05000000000000000000" pitchFamily="2" charset="2"/>
              </a:rPr>
              <a:t> mot en minuscule et l'</a:t>
            </a:r>
            <a:r>
              <a:rPr lang="fr-FR" sz="8600" b="1" dirty="0" err="1" smtClean="0">
                <a:sym typeface="Wingdings" panose="05000000000000000000" pitchFamily="2" charset="2"/>
              </a:rPr>
              <a:t>intiale</a:t>
            </a:r>
            <a:r>
              <a:rPr lang="fr-FR" sz="8600" b="1" dirty="0" smtClean="0">
                <a:sym typeface="Wingdings" panose="05000000000000000000" pitchFamily="2" charset="2"/>
              </a:rPr>
              <a:t> des mot suivants en majuscule (exemple : </a:t>
            </a:r>
            <a:r>
              <a:rPr lang="fr-FR" sz="8600" b="1" dirty="0" err="1" smtClean="0">
                <a:sym typeface="Wingdings" panose="05000000000000000000" pitchFamily="2" charset="2"/>
              </a:rPr>
              <a:t>getDateDeNaissance</a:t>
            </a:r>
            <a:r>
              <a:rPr lang="fr-FR" sz="8600" b="1" dirty="0" smtClean="0">
                <a:sym typeface="Wingdings" panose="05000000000000000000" pitchFamily="2" charset="2"/>
              </a:rPr>
              <a:t>() )</a:t>
            </a:r>
            <a:br>
              <a:rPr lang="fr-FR" sz="8600" b="1" dirty="0" smtClean="0">
                <a:sym typeface="Wingdings" panose="05000000000000000000" pitchFamily="2" charset="2"/>
              </a:rPr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</a:t>
            </a:r>
            <a:r>
              <a:rPr lang="fr-FR" dirty="0" smtClean="0"/>
              <a:t>TP1-b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77334" y="6029077"/>
            <a:ext cx="6297612" cy="365125"/>
          </a:xfrm>
        </p:spPr>
        <p:txBody>
          <a:bodyPr/>
          <a:lstStyle/>
          <a:p>
            <a:r>
              <a:rPr lang="fr-FR" dirty="0" smtClean="0"/>
              <a:t>                PHP Base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8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85898" y="1650577"/>
            <a:ext cx="76664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Réaliser le TP1-b "Classe / Instanciation</a:t>
            </a:r>
            <a:r>
              <a:rPr lang="fr-FR" sz="3200" dirty="0" smtClean="0"/>
              <a:t>"</a:t>
            </a:r>
            <a:br>
              <a:rPr lang="fr-FR" sz="3200" dirty="0" smtClean="0"/>
            </a:br>
            <a:r>
              <a:rPr lang="fr-FR" sz="3200" dirty="0"/>
              <a:t>en appliquant la structure suivante  </a:t>
            </a:r>
          </a:p>
          <a:p>
            <a:r>
              <a:rPr lang="fr-FR" dirty="0" smtClean="0"/>
              <a:t> 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643" y="3094302"/>
            <a:ext cx="2294915" cy="31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94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FF2AC3511F3149AABCC813AEAC624E" ma:contentTypeVersion="12" ma:contentTypeDescription="Crée un document." ma:contentTypeScope="" ma:versionID="c6c2b3ec2933482e1c0c7db9951f97c6">
  <xsd:schema xmlns:xsd="http://www.w3.org/2001/XMLSchema" xmlns:xs="http://www.w3.org/2001/XMLSchema" xmlns:p="http://schemas.microsoft.com/office/2006/metadata/properties" xmlns:ns2="3bcfa37f-54ca-4028-8a77-30807a0ae590" xmlns:ns3="4676933b-8ad5-425a-a261-b44e5991fc02" targetNamespace="http://schemas.microsoft.com/office/2006/metadata/properties" ma:root="true" ma:fieldsID="993fb1070a87450a00ce27c06f2efc47" ns2:_="" ns3:_="">
    <xsd:import namespace="3bcfa37f-54ca-4028-8a77-30807a0ae590"/>
    <xsd:import namespace="4676933b-8ad5-425a-a261-b44e5991fc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fa37f-54ca-4028-8a77-30807a0ae5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ff27869-bdc0-4c94-997a-7af7c7ce84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6933b-8ad5-425a-a261-b44e5991fc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1dcbc8c-d8c0-4967-b08a-9a65599053c5}" ma:internalName="TaxCatchAll" ma:showField="CatchAllData" ma:web="4676933b-8ad5-425a-a261-b44e5991fc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cfa37f-54ca-4028-8a77-30807a0ae590">
      <Terms xmlns="http://schemas.microsoft.com/office/infopath/2007/PartnerControls"/>
    </lcf76f155ced4ddcb4097134ff3c332f>
    <TaxCatchAll xmlns="4676933b-8ad5-425a-a261-b44e5991fc02" xsi:nil="true"/>
  </documentManagement>
</p:properties>
</file>

<file path=customXml/itemProps1.xml><?xml version="1.0" encoding="utf-8"?>
<ds:datastoreItem xmlns:ds="http://schemas.openxmlformats.org/officeDocument/2006/customXml" ds:itemID="{17FDBF64-A776-472D-A806-416D1118B218}"/>
</file>

<file path=customXml/itemProps2.xml><?xml version="1.0" encoding="utf-8"?>
<ds:datastoreItem xmlns:ds="http://schemas.openxmlformats.org/officeDocument/2006/customXml" ds:itemID="{A4DAA925-8742-4E79-976A-8968A7DA2116}"/>
</file>

<file path=customXml/itemProps3.xml><?xml version="1.0" encoding="utf-8"?>
<ds:datastoreItem xmlns:ds="http://schemas.openxmlformats.org/officeDocument/2006/customXml" ds:itemID="{836D6AFA-DE7D-40FB-9611-19B87D44545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14808</TotalTime>
  <Words>138</Words>
  <Application>Microsoft Office PowerPoint</Application>
  <PresentationFormat>Grand écran</PresentationFormat>
  <Paragraphs>62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Facette</vt:lpstr>
      <vt:lpstr>Le Langage PHP</vt:lpstr>
      <vt:lpstr>Constructeur ?</vt:lpstr>
      <vt:lpstr>Constructeur ?</vt:lpstr>
      <vt:lpstr>Constructeur ?</vt:lpstr>
      <vt:lpstr>Destructeur ?</vt:lpstr>
      <vt:lpstr>Constructeur et destructeur ensemble</vt:lpstr>
      <vt:lpstr>Bonnes pratiques de codage</vt:lpstr>
      <vt:lpstr>Exercice : TP1-b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Langage PHP</dc:title>
  <dc:creator>Le-Blanc Fabrice</dc:creator>
  <cp:lastModifiedBy>Le-Blanc Fabrice</cp:lastModifiedBy>
  <cp:revision>169</cp:revision>
  <dcterms:created xsi:type="dcterms:W3CDTF">2020-10-13T12:48:28Z</dcterms:created>
  <dcterms:modified xsi:type="dcterms:W3CDTF">2020-11-04T09:09:51Z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0x010100AFFF2AC3511F3149AABCC813AEAC624E</vt:lpwstr>
  </property>
</Properties>
</file>