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306" r:id="rId4"/>
    <p:sldId id="30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95" autoAdjust="0"/>
  </p:normalViewPr>
  <p:slideViewPr>
    <p:cSldViewPr snapToGrid="0">
      <p:cViewPr>
        <p:scale>
          <a:sx n="75" d="100"/>
          <a:sy n="75" d="100"/>
        </p:scale>
        <p:origin x="13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9B9C-6028-4650-8E81-57118F5577F1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A0FA-1AA6-4F59-967B-7E7A542DA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74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3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A9DC-F186-4541-8587-7F606EE40B5F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1F6-4B04-47CB-8710-181DF49375C9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DF1-1BED-40AF-AAA3-B37370E0900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9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3BE-7F45-48B5-AA9E-0D08ED56597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0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089-7671-45E2-9B90-CB8F685FD94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3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EEF7-4084-4BE0-88F1-C48EC212C310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6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C22C-3960-4C03-BC28-D07536F88D2D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1D0-2888-4D03-B30B-33395C0E93E2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07A-1D17-47FB-A075-8BA6CE932895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B9B-E805-4334-B290-F7A832287911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9C6-0E86-4BD9-A906-8440BF90D4D6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11F-CD03-4227-B361-419F7594E651}" type="datetime1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6B0-B071-4E83-ACFD-8E4E9C5CAB71}" type="datetime1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C5-B927-405C-BD87-E43CEBB11BD9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20AD-37DA-4720-8A6B-B643BFEF9D6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9287-0E10-4559-9992-05D3F96A8CC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2D90-3D41-45BD-9F83-2E4EBE469AC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3119" y="1325542"/>
            <a:ext cx="5707843" cy="1646302"/>
          </a:xfrm>
        </p:spPr>
        <p:txBody>
          <a:bodyPr/>
          <a:lstStyle/>
          <a:p>
            <a:r>
              <a:rPr lang="fr-FR" dirty="0" smtClean="0"/>
              <a:t>Le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03305" y="4411780"/>
            <a:ext cx="4784005" cy="1096899"/>
          </a:xfrm>
        </p:spPr>
        <p:txBody>
          <a:bodyPr/>
          <a:lstStyle/>
          <a:p>
            <a:pPr algn="ctr"/>
            <a:r>
              <a:rPr lang="fr-FR" dirty="0" smtClean="0"/>
              <a:t>Objet : </a:t>
            </a:r>
            <a:r>
              <a:rPr lang="fr-FR" dirty="0" smtClean="0"/>
              <a:t>Polymorphisme</a:t>
            </a:r>
            <a:endParaRPr lang="fr-FR" dirty="0" smtClean="0"/>
          </a:p>
          <a:p>
            <a:pPr algn="ctr"/>
            <a:r>
              <a:rPr lang="fr-FR" b="1" dirty="0" smtClean="0"/>
              <a:t>Partie </a:t>
            </a:r>
            <a:r>
              <a:rPr lang="fr-FR" b="1" dirty="0" smtClean="0"/>
              <a:t>05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7" y="2971844"/>
            <a:ext cx="1950463" cy="10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Polymorphisme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dirty="0" smtClean="0"/>
              <a:t>Cette notion est directement liée à l'héritage </a:t>
            </a:r>
            <a:r>
              <a:rPr lang="fr-FR" sz="7000" dirty="0" smtClean="0">
                <a:sym typeface="Wingdings" panose="05000000000000000000" pitchFamily="2" charset="2"/>
              </a:rPr>
              <a:t> </a:t>
            </a:r>
            <a:r>
              <a:rPr lang="fr-FR" sz="7000" b="1" dirty="0" smtClean="0">
                <a:sym typeface="Wingdings" panose="05000000000000000000" pitchFamily="2" charset="2"/>
              </a:rPr>
              <a:t>Pas de polymorphisme sans héritage (ou implémentation d'interface que l'on verra plus tard).</a:t>
            </a:r>
            <a:br>
              <a:rPr lang="fr-FR" sz="7000" b="1" dirty="0" smtClean="0">
                <a:sym typeface="Wingdings" panose="05000000000000000000" pitchFamily="2" charset="2"/>
              </a:rPr>
            </a:br>
            <a:endParaRPr lang="fr-FR" sz="7000" b="1" dirty="0" smtClean="0"/>
          </a:p>
          <a:p>
            <a:r>
              <a:rPr lang="fr-FR" sz="7000" dirty="0" smtClean="0"/>
              <a:t>Tout objet </a:t>
            </a:r>
            <a:r>
              <a:rPr lang="fr-FR" sz="7000" b="1" dirty="0" smtClean="0"/>
              <a:t>"se rappelle" </a:t>
            </a:r>
            <a:r>
              <a:rPr lang="fr-FR" sz="7000" dirty="0" smtClean="0"/>
              <a:t>de quelle classe il est issu.</a:t>
            </a:r>
            <a:br>
              <a:rPr lang="fr-FR" sz="7000" dirty="0" smtClean="0"/>
            </a:br>
            <a:r>
              <a:rPr lang="fr-FR" sz="7000" dirty="0" smtClean="0">
                <a:sym typeface="Wingdings" panose="05000000000000000000" pitchFamily="2" charset="2"/>
              </a:rPr>
              <a:t> Lorsqu'une méthode est appelée c'est celle de l'objet qui est exécutée et non celle de la classe générique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2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Explication sur 1 exemple :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38" y="303453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790110" y="1263861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/>
              <a:t>3 classes : 1 générique et 2 filles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735929" y="3330156"/>
            <a:ext cx="1804737" cy="85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Livre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837957" y="3341912"/>
            <a:ext cx="1804737" cy="85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Cd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378125" y="2063528"/>
            <a:ext cx="1804737" cy="85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Document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638297" y="2962242"/>
            <a:ext cx="902369" cy="3215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5886167" y="2930890"/>
            <a:ext cx="854158" cy="3529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868026" y="4472227"/>
            <a:ext cx="8695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Pour rappel </a:t>
            </a:r>
            <a:r>
              <a:rPr lang="fr-FR" dirty="0" smtClean="0"/>
              <a:t>: Tout Livre peut être considéré comme un Document.</a:t>
            </a:r>
          </a:p>
          <a:p>
            <a:r>
              <a:rPr lang="fr-FR" dirty="0" smtClean="0"/>
              <a:t>idem pour un Cd.</a:t>
            </a:r>
          </a:p>
          <a:p>
            <a:endParaRPr lang="fr-FR" dirty="0"/>
          </a:p>
          <a:p>
            <a:r>
              <a:rPr lang="fr-FR" b="1" dirty="0" smtClean="0"/>
              <a:t>Question</a:t>
            </a:r>
            <a:r>
              <a:rPr lang="fr-FR" dirty="0" smtClean="0"/>
              <a:t> : Si un Livre est considéré comme un Document et que sur ce Document </a:t>
            </a:r>
          </a:p>
          <a:p>
            <a:r>
              <a:rPr lang="fr-FR" dirty="0" smtClean="0"/>
              <a:t>on appelle la méthode Afficher(), laquelle est appelée ?</a:t>
            </a:r>
          </a:p>
          <a:p>
            <a:endParaRPr lang="fr-FR" dirty="0"/>
          </a:p>
          <a:p>
            <a:r>
              <a:rPr lang="fr-FR" dirty="0" smtClean="0"/>
              <a:t>		Afficher() de Document</a:t>
            </a:r>
          </a:p>
          <a:p>
            <a:r>
              <a:rPr lang="fr-FR" dirty="0"/>
              <a:t>	</a:t>
            </a:r>
            <a:r>
              <a:rPr lang="fr-FR" dirty="0" smtClean="0"/>
              <a:t>	Afficher() de Livre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237756" y="39201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Afficher()</a:t>
            </a:r>
            <a:endParaRPr lang="fr-FR" sz="12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775969" y="2690858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Afficher()</a:t>
            </a:r>
            <a:endParaRPr lang="fr-FR" sz="12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317908" y="394247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Afficher()</a:t>
            </a:r>
            <a:endParaRPr lang="fr-FR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3498009" y="6255874"/>
            <a:ext cx="162541" cy="131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498008" y="6517844"/>
            <a:ext cx="162541" cy="131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9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Explication sur 1 exemple : Réponse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38" y="3034535"/>
            <a:ext cx="4038253" cy="200626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1401919" y="64886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dfsdf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10" y="1129361"/>
            <a:ext cx="5089194" cy="5543973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080" y="1600196"/>
            <a:ext cx="5295900" cy="1724025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sp>
        <p:nvSpPr>
          <p:cNvPr id="17" name="Ellipse 16"/>
          <p:cNvSpPr/>
          <p:nvPr/>
        </p:nvSpPr>
        <p:spPr>
          <a:xfrm>
            <a:off x="2505075" y="5786643"/>
            <a:ext cx="721519" cy="221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754080" y="3771901"/>
            <a:ext cx="4139477" cy="65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C'est bien le Afficher() de la classe</a:t>
            </a:r>
          </a:p>
          <a:p>
            <a:r>
              <a:rPr lang="fr-FR" dirty="0" smtClean="0"/>
              <a:t>"d'origine" qui est exécutée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F2AC3511F3149AABCC813AEAC624E" ma:contentTypeVersion="12" ma:contentTypeDescription="Crée un document." ma:contentTypeScope="" ma:versionID="c6c2b3ec2933482e1c0c7db9951f97c6">
  <xsd:schema xmlns:xsd="http://www.w3.org/2001/XMLSchema" xmlns:xs="http://www.w3.org/2001/XMLSchema" xmlns:p="http://schemas.microsoft.com/office/2006/metadata/properties" xmlns:ns2="3bcfa37f-54ca-4028-8a77-30807a0ae590" xmlns:ns3="4676933b-8ad5-425a-a261-b44e5991fc02" targetNamespace="http://schemas.microsoft.com/office/2006/metadata/properties" ma:root="true" ma:fieldsID="993fb1070a87450a00ce27c06f2efc47" ns2:_="" ns3:_="">
    <xsd:import namespace="3bcfa37f-54ca-4028-8a77-30807a0ae590"/>
    <xsd:import namespace="4676933b-8ad5-425a-a261-b44e5991f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a37f-54ca-4028-8a77-30807a0ae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933b-8ad5-425a-a261-b44e5991fc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dcbc8c-d8c0-4967-b08a-9a65599053c5}" ma:internalName="TaxCatchAll" ma:showField="CatchAllData" ma:web="4676933b-8ad5-425a-a261-b44e5991fc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cfa37f-54ca-4028-8a77-30807a0ae590">
      <Terms xmlns="http://schemas.microsoft.com/office/infopath/2007/PartnerControls"/>
    </lcf76f155ced4ddcb4097134ff3c332f>
    <TaxCatchAll xmlns="4676933b-8ad5-425a-a261-b44e5991fc02" xsi:nil="true"/>
  </documentManagement>
</p:properties>
</file>

<file path=customXml/itemProps1.xml><?xml version="1.0" encoding="utf-8"?>
<ds:datastoreItem xmlns:ds="http://schemas.openxmlformats.org/officeDocument/2006/customXml" ds:itemID="{F3164F1B-ED51-4A21-B23E-44F046911EE0}"/>
</file>

<file path=customXml/itemProps2.xml><?xml version="1.0" encoding="utf-8"?>
<ds:datastoreItem xmlns:ds="http://schemas.openxmlformats.org/officeDocument/2006/customXml" ds:itemID="{B8FE42C9-39A7-4B65-9C21-7BF6CD7572AA}"/>
</file>

<file path=customXml/itemProps3.xml><?xml version="1.0" encoding="utf-8"?>
<ds:datastoreItem xmlns:ds="http://schemas.openxmlformats.org/officeDocument/2006/customXml" ds:itemID="{11BB3EC8-5746-4E23-83E9-C8F20B1F5A9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14962</TotalTime>
  <Words>134</Words>
  <Application>Microsoft Office PowerPoint</Application>
  <PresentationFormat>Grand écran</PresentationFormat>
  <Paragraphs>38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Wingdings 3</vt:lpstr>
      <vt:lpstr>Facette</vt:lpstr>
      <vt:lpstr>Le Langage PHP</vt:lpstr>
      <vt:lpstr>Polymorphisme ?</vt:lpstr>
      <vt:lpstr>Explication sur 1 exemple : Contexte</vt:lpstr>
      <vt:lpstr>Explication sur 1 exemple : Réponse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PHP</dc:title>
  <dc:creator>Le-Blanc Fabrice</dc:creator>
  <cp:lastModifiedBy>Le-Blanc Fabrice</cp:lastModifiedBy>
  <cp:revision>185</cp:revision>
  <dcterms:created xsi:type="dcterms:W3CDTF">2020-10-13T12:48:28Z</dcterms:created>
  <dcterms:modified xsi:type="dcterms:W3CDTF">2020-11-04T14:21:48Z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0x010100AFFF2AC3511F3149AABCC813AEAC624E</vt:lpwstr>
  </property>
</Properties>
</file>