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313" r:id="rId4"/>
    <p:sldId id="314" r:id="rId5"/>
    <p:sldId id="31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27" autoAdjust="0"/>
  </p:normalViewPr>
  <p:slideViewPr>
    <p:cSldViewPr snapToGrid="0">
      <p:cViewPr>
        <p:scale>
          <a:sx n="100" d="100"/>
          <a:sy n="100" d="100"/>
        </p:scale>
        <p:origin x="348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C9B9C-6028-4650-8E81-57118F5577F1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A0FA-1AA6-4F59-967B-7E7A542DA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2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20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0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8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0A0FA-1AA6-4F59-967B-7E7A542DAB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A9DC-F186-4541-8587-7F606EE40B5F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70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51F6-4B04-47CB-8710-181DF49375C9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EDF1-1BED-40AF-AAA3-B37370E09007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97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E3BE-7F45-48B5-AA9E-0D08ED56597E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0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089-7671-45E2-9B90-CB8F685FD94E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3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EEF7-4084-4BE0-88F1-C48EC212C310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61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C22C-3960-4C03-BC28-D07536F88D2D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31D0-2888-4D03-B30B-33395C0E93E2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707A-1D17-47FB-A075-8BA6CE932895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8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9B9B-E805-4334-B290-F7A832287911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59C6-0E86-4BD9-A906-8440BF90D4D6}" type="datetime1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0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11F-CD03-4227-B361-419F7594E651}" type="datetime1">
              <a:rPr lang="fr-FR" smtClean="0"/>
              <a:t>09/11/2020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A6B0-B071-4E83-ACFD-8E4E9C5CAB71}" type="datetime1">
              <a:rPr lang="fr-FR" smtClean="0"/>
              <a:t>09/11/2020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35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0C5-B927-405C-BD87-E43CEBB11BD9}" type="datetime1">
              <a:rPr lang="fr-FR" smtClean="0"/>
              <a:t>09/11/2020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7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20AD-37DA-4720-8A6B-B643BFEF9D60}" type="datetime1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49287-0E10-4559-9992-05D3F96A8CC0}" type="datetime1">
              <a:rPr lang="fr-FR" smtClean="0"/>
              <a:t>09/11/2020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13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2D90-3D41-45BD-9F83-2E4EBE469AC7}" type="datetime1">
              <a:rPr lang="fr-FR" smtClean="0"/>
              <a:t>09/11/2020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PHP Base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4297EB-9E84-47B1-A9D4-DA4CD02275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32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03119" y="1325542"/>
            <a:ext cx="5707843" cy="1646302"/>
          </a:xfrm>
        </p:spPr>
        <p:txBody>
          <a:bodyPr/>
          <a:lstStyle/>
          <a:p>
            <a:r>
              <a:rPr lang="fr-FR" dirty="0" smtClean="0"/>
              <a:t>Le Langage 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03305" y="4411780"/>
            <a:ext cx="4784005" cy="1096899"/>
          </a:xfrm>
        </p:spPr>
        <p:txBody>
          <a:bodyPr/>
          <a:lstStyle/>
          <a:p>
            <a:pPr algn="ctr"/>
            <a:r>
              <a:rPr lang="fr-FR" dirty="0" smtClean="0"/>
              <a:t>Objet : Gestion des exceptions</a:t>
            </a:r>
          </a:p>
          <a:p>
            <a:pPr algn="ctr"/>
            <a:r>
              <a:rPr lang="fr-FR" b="1" dirty="0" smtClean="0"/>
              <a:t>Partie 07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77" y="2971844"/>
            <a:ext cx="1950463" cy="10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Exception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dirty="0" smtClean="0">
                <a:sym typeface="Wingdings" panose="05000000000000000000" pitchFamily="2" charset="2"/>
              </a:rPr>
              <a:t>C'est un moyen d'alerter sur un cas "erreur applicative"</a:t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r>
              <a:rPr lang="fr-FR" sz="9600" dirty="0" smtClean="0">
                <a:sym typeface="Wingdings" panose="05000000000000000000" pitchFamily="2" charset="2"/>
              </a:rPr>
              <a:t>Il existe une classe Exception prévue dans PHP (elle peut être dérivée : </a:t>
            </a:r>
            <a:r>
              <a:rPr lang="fr-FR" sz="9600" dirty="0" err="1" smtClean="0">
                <a:sym typeface="Wingdings" panose="05000000000000000000" pitchFamily="2" charset="2"/>
              </a:rPr>
              <a:t>nonNumericException</a:t>
            </a:r>
            <a:r>
              <a:rPr lang="fr-FR" sz="9600" dirty="0" smtClean="0">
                <a:sym typeface="Wingdings" panose="05000000000000000000" pitchFamily="2" charset="2"/>
              </a:rPr>
              <a:t>, </a:t>
            </a:r>
            <a:r>
              <a:rPr lang="fr-FR" sz="9600" dirty="0" err="1" smtClean="0">
                <a:sym typeface="Wingdings" panose="05000000000000000000" pitchFamily="2" charset="2"/>
              </a:rPr>
              <a:t>afpaException</a:t>
            </a:r>
            <a:r>
              <a:rPr lang="fr-FR" sz="9600" dirty="0" smtClean="0">
                <a:sym typeface="Wingdings" panose="05000000000000000000" pitchFamily="2" charset="2"/>
              </a:rPr>
              <a:t> etc…)</a:t>
            </a:r>
            <a:r>
              <a:rPr lang="fr-FR" sz="9600" b="1" dirty="0" smtClean="0">
                <a:sym typeface="Wingdings" panose="05000000000000000000" pitchFamily="2" charset="2"/>
              </a:rPr>
              <a:t/>
            </a:r>
            <a:br>
              <a:rPr lang="fr-FR" sz="9600" b="1" dirty="0" smtClean="0">
                <a:sym typeface="Wingdings" panose="05000000000000000000" pitchFamily="2" charset="2"/>
              </a:rPr>
            </a:br>
            <a:endParaRPr lang="fr-FR" sz="9600" b="1" dirty="0" smtClean="0"/>
          </a:p>
          <a:p>
            <a:r>
              <a:rPr lang="fr-FR" sz="9600" dirty="0" smtClean="0"/>
              <a:t>Le développeur peur choisir de déclencher 1 exception avec "</a:t>
            </a:r>
            <a:r>
              <a:rPr lang="fr-FR" sz="9600" dirty="0" err="1" smtClean="0"/>
              <a:t>throw</a:t>
            </a:r>
            <a:r>
              <a:rPr lang="fr-FR" sz="9600" dirty="0" smtClean="0"/>
              <a:t>"</a:t>
            </a:r>
            <a:r>
              <a:rPr lang="fr-FR" sz="9600" dirty="0" smtClean="0">
                <a:sym typeface="Wingdings" panose="05000000000000000000" pitchFamily="2" charset="2"/>
              </a:rPr>
              <a:t/>
            </a:r>
            <a:br>
              <a:rPr lang="fr-FR" sz="9600" dirty="0" smtClean="0">
                <a:sym typeface="Wingdings" panose="05000000000000000000" pitchFamily="2" charset="2"/>
              </a:rPr>
            </a:br>
            <a:endParaRPr lang="fr-FR" sz="9600" dirty="0" smtClean="0">
              <a:sym typeface="Wingdings" panose="05000000000000000000" pitchFamily="2" charset="2"/>
            </a:endParaRPr>
          </a:p>
          <a:p>
            <a:r>
              <a:rPr lang="fr-FR" sz="9600" dirty="0" smtClean="0">
                <a:sym typeface="Wingdings" panose="05000000000000000000" pitchFamily="2" charset="2"/>
              </a:rPr>
              <a:t>Un script qui utilise un code générant des exception pourra les intercepter avec "</a:t>
            </a:r>
            <a:r>
              <a:rPr lang="fr-FR" sz="9600" dirty="0" err="1" smtClean="0">
                <a:sym typeface="Wingdings" panose="05000000000000000000" pitchFamily="2" charset="2"/>
              </a:rPr>
              <a:t>try</a:t>
            </a:r>
            <a:r>
              <a:rPr lang="fr-FR" sz="9600" dirty="0" smtClean="0">
                <a:sym typeface="Wingdings" panose="05000000000000000000" pitchFamily="2" charset="2"/>
              </a:rPr>
              <a:t>….catch"</a:t>
            </a: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2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5"/>
          </a:xfrm>
        </p:spPr>
        <p:txBody>
          <a:bodyPr/>
          <a:lstStyle/>
          <a:p>
            <a:r>
              <a:rPr lang="fr-FR" dirty="0" smtClean="0"/>
              <a:t>Exception :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57" y="1542094"/>
            <a:ext cx="9031457" cy="44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11291"/>
            <a:ext cx="8596668" cy="6777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Exception : </a:t>
            </a:r>
            <a:r>
              <a:rPr lang="fr-FR" sz="2700" dirty="0" smtClean="0"/>
              <a:t>Exemples avec Exceptions personnalisées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45477"/>
            <a:ext cx="8596668" cy="438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              PHP Objet 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481" y="3022934"/>
            <a:ext cx="4038253" cy="2006266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9734" y="2021304"/>
            <a:ext cx="8596668" cy="376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b="1" dirty="0" smtClean="0"/>
              <a:t/>
            </a:r>
            <a:br>
              <a:rPr lang="fr-FR" sz="9600" b="1" dirty="0" smtClean="0"/>
            </a:br>
            <a:r>
              <a:rPr lang="fr-FR" sz="7000" b="1" dirty="0" smtClean="0"/>
              <a:t/>
            </a:r>
            <a:br>
              <a:rPr lang="fr-FR" sz="7000" b="1" dirty="0" smtClean="0"/>
            </a:br>
            <a: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/>
            </a:r>
            <a:br>
              <a:rPr lang="fr-FR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/>
            </a:r>
            <a:br>
              <a:rPr lang="fr-FR" dirty="0" smtClean="0">
                <a:sym typeface="Wingdings" panose="05000000000000000000" pitchFamily="2" charset="2"/>
              </a:rPr>
            </a:b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10" y="1189066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 </a:t>
            </a:r>
            <a:r>
              <a:rPr lang="fr-FR" dirty="0" smtClean="0"/>
              <a:t>TP1-III </a:t>
            </a:r>
            <a:r>
              <a:rPr lang="fr-FR" sz="3200" dirty="0" smtClean="0"/>
              <a:t>"Exception"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77334" y="6029077"/>
            <a:ext cx="6297612" cy="365125"/>
          </a:xfrm>
        </p:spPr>
        <p:txBody>
          <a:bodyPr/>
          <a:lstStyle/>
          <a:p>
            <a:r>
              <a:rPr lang="fr-FR" dirty="0" smtClean="0"/>
              <a:t>                PHP Objet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97EB-9E84-47B1-A9D4-DA4CD022756A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0" y="6108770"/>
            <a:ext cx="381000" cy="2057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285898" y="1650577"/>
            <a:ext cx="760612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Réaliser le TP avec la structure suivante</a:t>
            </a:r>
            <a:endParaRPr lang="fr-FR" sz="3200" dirty="0"/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00" y="2219963"/>
            <a:ext cx="2281108" cy="449673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43525" y="3257550"/>
            <a:ext cx="19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Cf. </a:t>
            </a:r>
            <a:r>
              <a:rPr lang="fr-FR" smtClean="0"/>
              <a:t>énoncé du 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69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F2AC3511F3149AABCC813AEAC624E" ma:contentTypeVersion="12" ma:contentTypeDescription="Crée un document." ma:contentTypeScope="" ma:versionID="c6c2b3ec2933482e1c0c7db9951f97c6">
  <xsd:schema xmlns:xsd="http://www.w3.org/2001/XMLSchema" xmlns:xs="http://www.w3.org/2001/XMLSchema" xmlns:p="http://schemas.microsoft.com/office/2006/metadata/properties" xmlns:ns2="3bcfa37f-54ca-4028-8a77-30807a0ae590" xmlns:ns3="4676933b-8ad5-425a-a261-b44e5991fc02" targetNamespace="http://schemas.microsoft.com/office/2006/metadata/properties" ma:root="true" ma:fieldsID="993fb1070a87450a00ce27c06f2efc47" ns2:_="" ns3:_="">
    <xsd:import namespace="3bcfa37f-54ca-4028-8a77-30807a0ae590"/>
    <xsd:import namespace="4676933b-8ad5-425a-a261-b44e5991fc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fa37f-54ca-4028-8a77-30807a0ae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ff27869-bdc0-4c94-997a-7af7c7ce84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6933b-8ad5-425a-a261-b44e5991fc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1dcbc8c-d8c0-4967-b08a-9a65599053c5}" ma:internalName="TaxCatchAll" ma:showField="CatchAllData" ma:web="4676933b-8ad5-425a-a261-b44e5991fc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cfa37f-54ca-4028-8a77-30807a0ae590">
      <Terms xmlns="http://schemas.microsoft.com/office/infopath/2007/PartnerControls"/>
    </lcf76f155ced4ddcb4097134ff3c332f>
    <TaxCatchAll xmlns="4676933b-8ad5-425a-a261-b44e5991fc02" xsi:nil="true"/>
  </documentManagement>
</p:properties>
</file>

<file path=customXml/itemProps1.xml><?xml version="1.0" encoding="utf-8"?>
<ds:datastoreItem xmlns:ds="http://schemas.openxmlformats.org/officeDocument/2006/customXml" ds:itemID="{6F757A0D-0ACC-40C2-8959-15033512C05C}"/>
</file>

<file path=customXml/itemProps2.xml><?xml version="1.0" encoding="utf-8"?>
<ds:datastoreItem xmlns:ds="http://schemas.openxmlformats.org/officeDocument/2006/customXml" ds:itemID="{A4DB2BB1-FD48-4DA1-9A3B-CA46CC6F2D78}"/>
</file>

<file path=customXml/itemProps3.xml><?xml version="1.0" encoding="utf-8"?>
<ds:datastoreItem xmlns:ds="http://schemas.openxmlformats.org/officeDocument/2006/customXml" ds:itemID="{BCAC4F14-B6F9-4381-8BA8-356DEA4D14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16390</TotalTime>
  <Words>71</Words>
  <Application>Microsoft Office PowerPoint</Application>
  <PresentationFormat>Grand écran</PresentationFormat>
  <Paragraphs>31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Wingdings 3</vt:lpstr>
      <vt:lpstr>Facette</vt:lpstr>
      <vt:lpstr>Le Langage PHP</vt:lpstr>
      <vt:lpstr>Exception ?</vt:lpstr>
      <vt:lpstr>Exception : Exemples</vt:lpstr>
      <vt:lpstr>Exception : Exemples avec Exceptions personnalisées</vt:lpstr>
      <vt:lpstr>Exercice : TP1-III "Exception"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Langage PHP</dc:title>
  <dc:creator>Le-Blanc Fabrice</dc:creator>
  <cp:lastModifiedBy>Le-Blanc Fabrice</cp:lastModifiedBy>
  <cp:revision>198</cp:revision>
  <dcterms:created xsi:type="dcterms:W3CDTF">2020-10-13T12:48:28Z</dcterms:created>
  <dcterms:modified xsi:type="dcterms:W3CDTF">2020-11-09T14:08:37Z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0x010100AFFF2AC3511F3149AABCC813AEAC624E</vt:lpwstr>
  </property>
</Properties>
</file>