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0" r:id="rId3"/>
    <p:sldId id="270" r:id="rId4"/>
    <p:sldId id="258" r:id="rId5"/>
    <p:sldId id="262" r:id="rId6"/>
    <p:sldId id="269" r:id="rId7"/>
    <p:sldId id="271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606E5C-5477-4070-B370-7C87B110A929}" v="19" dt="2025-02-02T22:04:07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ny SERRA" userId="71bbce5b-7111-4a79-9f19-ffc60c919469" providerId="ADAL" clId="{FA606E5C-5477-4070-B370-7C87B110A929}"/>
    <pc:docChg chg="undo custSel addSld delSld modSld sldOrd delMainMaster">
      <pc:chgData name="Johnny SERRA" userId="71bbce5b-7111-4a79-9f19-ffc60c919469" providerId="ADAL" clId="{FA606E5C-5477-4070-B370-7C87B110A929}" dt="2025-02-02T22:04:07.208" v="967" actId="478"/>
      <pc:docMkLst>
        <pc:docMk/>
      </pc:docMkLst>
      <pc:sldChg chg="addSp delSp modSp mod">
        <pc:chgData name="Johnny SERRA" userId="71bbce5b-7111-4a79-9f19-ffc60c919469" providerId="ADAL" clId="{FA606E5C-5477-4070-B370-7C87B110A929}" dt="2025-02-02T21:59:50.479" v="949" actId="1038"/>
        <pc:sldMkLst>
          <pc:docMk/>
          <pc:sldMk cId="3594217695" sldId="256"/>
        </pc:sldMkLst>
        <pc:spChg chg="del">
          <ac:chgData name="Johnny SERRA" userId="71bbce5b-7111-4a79-9f19-ffc60c919469" providerId="ADAL" clId="{FA606E5C-5477-4070-B370-7C87B110A929}" dt="2025-02-02T21:52:13.970" v="795" actId="21"/>
          <ac:spMkLst>
            <pc:docMk/>
            <pc:sldMk cId="3594217695" sldId="256"/>
            <ac:spMk id="5" creationId="{9B4A4E1A-515A-5DA5-BDC3-7BBE022DE555}"/>
          </ac:spMkLst>
        </pc:spChg>
        <pc:spChg chg="add mod">
          <ac:chgData name="Johnny SERRA" userId="71bbce5b-7111-4a79-9f19-ffc60c919469" providerId="ADAL" clId="{FA606E5C-5477-4070-B370-7C87B110A929}" dt="2025-02-02T21:59:50.479" v="949" actId="1038"/>
          <ac:spMkLst>
            <pc:docMk/>
            <pc:sldMk cId="3594217695" sldId="256"/>
            <ac:spMk id="6" creationId="{5991ED4D-8BDF-8FE6-6DCD-CB54037FB9E4}"/>
          </ac:spMkLst>
        </pc:spChg>
        <pc:spChg chg="add del mod">
          <ac:chgData name="Johnny SERRA" userId="71bbce5b-7111-4a79-9f19-ffc60c919469" providerId="ADAL" clId="{FA606E5C-5477-4070-B370-7C87B110A929}" dt="2025-02-02T21:58:31.037" v="937" actId="478"/>
          <ac:spMkLst>
            <pc:docMk/>
            <pc:sldMk cId="3594217695" sldId="256"/>
            <ac:spMk id="7" creationId="{3C176A39-7994-CC13-6ABD-647315DE231A}"/>
          </ac:spMkLst>
        </pc:spChg>
        <pc:spChg chg="add del mod">
          <ac:chgData name="Johnny SERRA" userId="71bbce5b-7111-4a79-9f19-ffc60c919469" providerId="ADAL" clId="{FA606E5C-5477-4070-B370-7C87B110A929}" dt="2025-02-02T21:58:31.037" v="937" actId="478"/>
          <ac:spMkLst>
            <pc:docMk/>
            <pc:sldMk cId="3594217695" sldId="256"/>
            <ac:spMk id="8" creationId="{15C87BC7-0AC4-0B3B-7AE9-08CD31949207}"/>
          </ac:spMkLst>
        </pc:spChg>
        <pc:spChg chg="add del mod">
          <ac:chgData name="Johnny SERRA" userId="71bbce5b-7111-4a79-9f19-ffc60c919469" providerId="ADAL" clId="{FA606E5C-5477-4070-B370-7C87B110A929}" dt="2025-02-02T21:58:31.037" v="937" actId="478"/>
          <ac:spMkLst>
            <pc:docMk/>
            <pc:sldMk cId="3594217695" sldId="256"/>
            <ac:spMk id="9" creationId="{63F737A8-8081-11E7-9D82-B7F1FE5CD25E}"/>
          </ac:spMkLst>
        </pc:spChg>
        <pc:spChg chg="add mod">
          <ac:chgData name="Johnny SERRA" userId="71bbce5b-7111-4a79-9f19-ffc60c919469" providerId="ADAL" clId="{FA606E5C-5477-4070-B370-7C87B110A929}" dt="2025-02-02T21:59:19.225" v="940" actId="208"/>
          <ac:spMkLst>
            <pc:docMk/>
            <pc:sldMk cId="3594217695" sldId="256"/>
            <ac:spMk id="10" creationId="{9E8E00A5-A8A2-6D12-484C-87F989EA3F89}"/>
          </ac:spMkLst>
        </pc:spChg>
        <pc:spChg chg="add mod">
          <ac:chgData name="Johnny SERRA" userId="71bbce5b-7111-4a79-9f19-ffc60c919469" providerId="ADAL" clId="{FA606E5C-5477-4070-B370-7C87B110A929}" dt="2025-02-02T21:59:28.150" v="943" actId="1076"/>
          <ac:spMkLst>
            <pc:docMk/>
            <pc:sldMk cId="3594217695" sldId="256"/>
            <ac:spMk id="11" creationId="{6E5CF9E4-C7F5-69D9-7B8A-5EF56617A7AA}"/>
          </ac:spMkLst>
        </pc:spChg>
        <pc:spChg chg="add mod">
          <ac:chgData name="Johnny SERRA" userId="71bbce5b-7111-4a79-9f19-ffc60c919469" providerId="ADAL" clId="{FA606E5C-5477-4070-B370-7C87B110A929}" dt="2025-02-02T21:59:39.170" v="944" actId="1076"/>
          <ac:spMkLst>
            <pc:docMk/>
            <pc:sldMk cId="3594217695" sldId="256"/>
            <ac:spMk id="12" creationId="{0145914F-94C3-9DCA-3B4B-BB8B0D0ADDC7}"/>
          </ac:spMkLst>
        </pc:spChg>
      </pc:sldChg>
      <pc:sldChg chg="del">
        <pc:chgData name="Johnny SERRA" userId="71bbce5b-7111-4a79-9f19-ffc60c919469" providerId="ADAL" clId="{FA606E5C-5477-4070-B370-7C87B110A929}" dt="2025-02-02T21:24:13.449" v="5" actId="47"/>
        <pc:sldMkLst>
          <pc:docMk/>
          <pc:sldMk cId="2051283344" sldId="257"/>
        </pc:sldMkLst>
      </pc:sldChg>
      <pc:sldChg chg="del">
        <pc:chgData name="Johnny SERRA" userId="71bbce5b-7111-4a79-9f19-ffc60c919469" providerId="ADAL" clId="{FA606E5C-5477-4070-B370-7C87B110A929}" dt="2025-02-02T21:24:13.449" v="5" actId="47"/>
        <pc:sldMkLst>
          <pc:docMk/>
          <pc:sldMk cId="1325826479" sldId="259"/>
        </pc:sldMkLst>
      </pc:sldChg>
      <pc:sldChg chg="ord">
        <pc:chgData name="Johnny SERRA" userId="71bbce5b-7111-4a79-9f19-ffc60c919469" providerId="ADAL" clId="{FA606E5C-5477-4070-B370-7C87B110A929}" dt="2025-02-02T21:25:07.551" v="7"/>
        <pc:sldMkLst>
          <pc:docMk/>
          <pc:sldMk cId="1637468025" sldId="260"/>
        </pc:sldMkLst>
      </pc:sldChg>
      <pc:sldChg chg="modSp mod">
        <pc:chgData name="Johnny SERRA" userId="71bbce5b-7111-4a79-9f19-ffc60c919469" providerId="ADAL" clId="{FA606E5C-5477-4070-B370-7C87B110A929}" dt="2025-02-02T21:20:41.311" v="1" actId="20577"/>
        <pc:sldMkLst>
          <pc:docMk/>
          <pc:sldMk cId="2666289237" sldId="262"/>
        </pc:sldMkLst>
        <pc:spChg chg="mod">
          <ac:chgData name="Johnny SERRA" userId="71bbce5b-7111-4a79-9f19-ffc60c919469" providerId="ADAL" clId="{FA606E5C-5477-4070-B370-7C87B110A929}" dt="2025-02-02T21:20:41.311" v="1" actId="20577"/>
          <ac:spMkLst>
            <pc:docMk/>
            <pc:sldMk cId="2666289237" sldId="262"/>
            <ac:spMk id="2" creationId="{8B8D4989-10EB-8CE4-6BAA-D95FA9FC6679}"/>
          </ac:spMkLst>
        </pc:spChg>
      </pc:sldChg>
      <pc:sldChg chg="del">
        <pc:chgData name="Johnny SERRA" userId="71bbce5b-7111-4a79-9f19-ffc60c919469" providerId="ADAL" clId="{FA606E5C-5477-4070-B370-7C87B110A929}" dt="2025-02-02T21:23:54.757" v="3" actId="47"/>
        <pc:sldMkLst>
          <pc:docMk/>
          <pc:sldMk cId="3447598995" sldId="263"/>
        </pc:sldMkLst>
      </pc:sldChg>
      <pc:sldChg chg="addSp delSp modSp mod setBg">
        <pc:chgData name="Johnny SERRA" userId="71bbce5b-7111-4a79-9f19-ffc60c919469" providerId="ADAL" clId="{FA606E5C-5477-4070-B370-7C87B110A929}" dt="2025-02-02T22:04:07.208" v="967" actId="478"/>
        <pc:sldMkLst>
          <pc:docMk/>
          <pc:sldMk cId="2730185691" sldId="264"/>
        </pc:sldMkLst>
        <pc:spChg chg="add mod ord">
          <ac:chgData name="Johnny SERRA" userId="71bbce5b-7111-4a79-9f19-ffc60c919469" providerId="ADAL" clId="{FA606E5C-5477-4070-B370-7C87B110A929}" dt="2025-02-02T22:02:49.591" v="959" actId="26606"/>
          <ac:spMkLst>
            <pc:docMk/>
            <pc:sldMk cId="2730185691" sldId="264"/>
            <ac:spMk id="5" creationId="{9B4A4E1A-515A-5DA5-BDC3-7BBE022DE555}"/>
          </ac:spMkLst>
        </pc:spChg>
        <pc:spChg chg="add del">
          <ac:chgData name="Johnny SERRA" userId="71bbce5b-7111-4a79-9f19-ffc60c919469" providerId="ADAL" clId="{FA606E5C-5477-4070-B370-7C87B110A929}" dt="2025-02-02T22:02:49.591" v="960" actId="26606"/>
          <ac:spMkLst>
            <pc:docMk/>
            <pc:sldMk cId="2730185691" sldId="264"/>
            <ac:spMk id="1031" creationId="{075615F8-B807-416B-8DBB-536E4371AA51}"/>
          </ac:spMkLst>
        </pc:spChg>
        <pc:spChg chg="add del">
          <ac:chgData name="Johnny SERRA" userId="71bbce5b-7111-4a79-9f19-ffc60c919469" providerId="ADAL" clId="{FA606E5C-5477-4070-B370-7C87B110A929}" dt="2025-02-02T22:02:49.591" v="960" actId="26606"/>
          <ac:spMkLst>
            <pc:docMk/>
            <pc:sldMk cId="2730185691" sldId="264"/>
            <ac:spMk id="1033" creationId="{20758FF1-C584-443B-AD47-57B8F296C8A8}"/>
          </ac:spMkLst>
        </pc:spChg>
        <pc:spChg chg="add del">
          <ac:chgData name="Johnny SERRA" userId="71bbce5b-7111-4a79-9f19-ffc60c919469" providerId="ADAL" clId="{FA606E5C-5477-4070-B370-7C87B110A929}" dt="2025-02-02T22:02:46.575" v="957" actId="26606"/>
          <ac:spMkLst>
            <pc:docMk/>
            <pc:sldMk cId="2730185691" sldId="264"/>
            <ac:spMk id="1038" creationId="{075615F8-B807-416B-8DBB-536E4371AA51}"/>
          </ac:spMkLst>
        </pc:spChg>
        <pc:spChg chg="add del">
          <ac:chgData name="Johnny SERRA" userId="71bbce5b-7111-4a79-9f19-ffc60c919469" providerId="ADAL" clId="{FA606E5C-5477-4070-B370-7C87B110A929}" dt="2025-02-02T22:02:46.575" v="957" actId="26606"/>
          <ac:spMkLst>
            <pc:docMk/>
            <pc:sldMk cId="2730185691" sldId="264"/>
            <ac:spMk id="1040" creationId="{5B9FDD9A-B8B3-4AED-A2C3-A862F0A109ED}"/>
          </ac:spMkLst>
        </pc:spChg>
        <pc:spChg chg="add del">
          <ac:chgData name="Johnny SERRA" userId="71bbce5b-7111-4a79-9f19-ffc60c919469" providerId="ADAL" clId="{FA606E5C-5477-4070-B370-7C87B110A929}" dt="2025-02-02T22:02:49.591" v="959" actId="26606"/>
          <ac:spMkLst>
            <pc:docMk/>
            <pc:sldMk cId="2730185691" sldId="264"/>
            <ac:spMk id="1042" creationId="{075615F8-B807-416B-8DBB-536E4371AA51}"/>
          </ac:spMkLst>
        </pc:spChg>
        <pc:spChg chg="add del">
          <ac:chgData name="Johnny SERRA" userId="71bbce5b-7111-4a79-9f19-ffc60c919469" providerId="ADAL" clId="{FA606E5C-5477-4070-B370-7C87B110A929}" dt="2025-02-02T22:02:49.591" v="959" actId="26606"/>
          <ac:spMkLst>
            <pc:docMk/>
            <pc:sldMk cId="2730185691" sldId="264"/>
            <ac:spMk id="1043" creationId="{5507C61F-55C2-482E-B916-A0C3A3A02986}"/>
          </ac:spMkLst>
        </pc:spChg>
        <pc:spChg chg="add">
          <ac:chgData name="Johnny SERRA" userId="71bbce5b-7111-4a79-9f19-ffc60c919469" providerId="ADAL" clId="{FA606E5C-5477-4070-B370-7C87B110A929}" dt="2025-02-02T22:02:49.591" v="960" actId="26606"/>
          <ac:spMkLst>
            <pc:docMk/>
            <pc:sldMk cId="2730185691" sldId="264"/>
            <ac:spMk id="1045" creationId="{075615F8-B807-416B-8DBB-536E4371AA51}"/>
          </ac:spMkLst>
        </pc:spChg>
        <pc:spChg chg="add">
          <ac:chgData name="Johnny SERRA" userId="71bbce5b-7111-4a79-9f19-ffc60c919469" providerId="ADAL" clId="{FA606E5C-5477-4070-B370-7C87B110A929}" dt="2025-02-02T22:02:49.591" v="960" actId="26606"/>
          <ac:spMkLst>
            <pc:docMk/>
            <pc:sldMk cId="2730185691" sldId="264"/>
            <ac:spMk id="1046" creationId="{20758FF1-C584-443B-AD47-57B8F296C8A8}"/>
          </ac:spMkLst>
        </pc:spChg>
        <pc:picChg chg="mod">
          <ac:chgData name="Johnny SERRA" userId="71bbce5b-7111-4a79-9f19-ffc60c919469" providerId="ADAL" clId="{FA606E5C-5477-4070-B370-7C87B110A929}" dt="2025-02-02T22:02:49.591" v="959" actId="26606"/>
          <ac:picMkLst>
            <pc:docMk/>
            <pc:sldMk cId="2730185691" sldId="264"/>
            <ac:picMk id="4" creationId="{072D2B63-E035-FD77-AC8A-82412052A3DB}"/>
          </ac:picMkLst>
        </pc:picChg>
        <pc:picChg chg="add del mod ord">
          <ac:chgData name="Johnny SERRA" userId="71bbce5b-7111-4a79-9f19-ffc60c919469" providerId="ADAL" clId="{FA606E5C-5477-4070-B370-7C87B110A929}" dt="2025-02-02T22:02:56.687" v="961" actId="478"/>
          <ac:picMkLst>
            <pc:docMk/>
            <pc:sldMk cId="2730185691" sldId="264"/>
            <ac:picMk id="1026" creationId="{5328CB75-8125-E605-CB43-BFB1309264EB}"/>
          </ac:picMkLst>
        </pc:picChg>
        <pc:picChg chg="add del mod">
          <ac:chgData name="Johnny SERRA" userId="71bbce5b-7111-4a79-9f19-ffc60c919469" providerId="ADAL" clId="{FA606E5C-5477-4070-B370-7C87B110A929}" dt="2025-02-02T22:04:07.208" v="967" actId="478"/>
          <ac:picMkLst>
            <pc:docMk/>
            <pc:sldMk cId="2730185691" sldId="264"/>
            <ac:picMk id="1028" creationId="{CF58FEFB-038B-0BB8-E67F-29BB3E3506B0}"/>
          </ac:picMkLst>
        </pc:picChg>
        <pc:picChg chg="add del">
          <ac:chgData name="Johnny SERRA" userId="71bbce5b-7111-4a79-9f19-ffc60c919469" providerId="ADAL" clId="{FA606E5C-5477-4070-B370-7C87B110A929}" dt="2025-02-02T22:04:07.208" v="967" actId="478"/>
          <ac:picMkLst>
            <pc:docMk/>
            <pc:sldMk cId="2730185691" sldId="264"/>
            <ac:picMk id="1030" creationId="{D2FBE71A-EB06-0A27-8E47-027177EBC607}"/>
          </ac:picMkLst>
        </pc:picChg>
      </pc:sldChg>
      <pc:sldChg chg="del">
        <pc:chgData name="Johnny SERRA" userId="71bbce5b-7111-4a79-9f19-ffc60c919469" providerId="ADAL" clId="{FA606E5C-5477-4070-B370-7C87B110A929}" dt="2025-02-02T21:23:54.757" v="3" actId="47"/>
        <pc:sldMkLst>
          <pc:docMk/>
          <pc:sldMk cId="2335071855" sldId="265"/>
        </pc:sldMkLst>
      </pc:sldChg>
      <pc:sldChg chg="del">
        <pc:chgData name="Johnny SERRA" userId="71bbce5b-7111-4a79-9f19-ffc60c919469" providerId="ADAL" clId="{FA606E5C-5477-4070-B370-7C87B110A929}" dt="2025-02-02T21:24:01.571" v="4" actId="47"/>
        <pc:sldMkLst>
          <pc:docMk/>
          <pc:sldMk cId="822548175" sldId="266"/>
        </pc:sldMkLst>
      </pc:sldChg>
      <pc:sldChg chg="del">
        <pc:chgData name="Johnny SERRA" userId="71bbce5b-7111-4a79-9f19-ffc60c919469" providerId="ADAL" clId="{FA606E5C-5477-4070-B370-7C87B110A929}" dt="2025-02-02T21:23:22.678" v="2" actId="47"/>
        <pc:sldMkLst>
          <pc:docMk/>
          <pc:sldMk cId="1994044246" sldId="267"/>
        </pc:sldMkLst>
      </pc:sldChg>
      <pc:sldChg chg="del">
        <pc:chgData name="Johnny SERRA" userId="71bbce5b-7111-4a79-9f19-ffc60c919469" providerId="ADAL" clId="{FA606E5C-5477-4070-B370-7C87B110A929}" dt="2025-02-02T21:24:01.571" v="4" actId="47"/>
        <pc:sldMkLst>
          <pc:docMk/>
          <pc:sldMk cId="3706615711" sldId="268"/>
        </pc:sldMkLst>
      </pc:sldChg>
      <pc:sldChg chg="modSp add mod">
        <pc:chgData name="Johnny SERRA" userId="71bbce5b-7111-4a79-9f19-ffc60c919469" providerId="ADAL" clId="{FA606E5C-5477-4070-B370-7C87B110A929}" dt="2025-02-02T21:37:06.065" v="500" actId="20577"/>
        <pc:sldMkLst>
          <pc:docMk/>
          <pc:sldMk cId="2299996720" sldId="270"/>
        </pc:sldMkLst>
        <pc:spChg chg="mod">
          <ac:chgData name="Johnny SERRA" userId="71bbce5b-7111-4a79-9f19-ffc60c919469" providerId="ADAL" clId="{FA606E5C-5477-4070-B370-7C87B110A929}" dt="2025-02-02T21:25:38.896" v="34" actId="20577"/>
          <ac:spMkLst>
            <pc:docMk/>
            <pc:sldMk cId="2299996720" sldId="270"/>
            <ac:spMk id="2" creationId="{A3B056BC-99A6-A0DF-4226-EE4CA39648B1}"/>
          </ac:spMkLst>
        </pc:spChg>
        <pc:spChg chg="mod">
          <ac:chgData name="Johnny SERRA" userId="71bbce5b-7111-4a79-9f19-ffc60c919469" providerId="ADAL" clId="{FA606E5C-5477-4070-B370-7C87B110A929}" dt="2025-02-02T21:37:06.065" v="500" actId="20577"/>
          <ac:spMkLst>
            <pc:docMk/>
            <pc:sldMk cId="2299996720" sldId="270"/>
            <ac:spMk id="3" creationId="{60132021-E623-2BE5-914B-7750183B7F58}"/>
          </ac:spMkLst>
        </pc:spChg>
      </pc:sldChg>
      <pc:sldChg chg="modSp add mod">
        <pc:chgData name="Johnny SERRA" userId="71bbce5b-7111-4a79-9f19-ffc60c919469" providerId="ADAL" clId="{FA606E5C-5477-4070-B370-7C87B110A929}" dt="2025-02-02T21:48:32.312" v="794" actId="20577"/>
        <pc:sldMkLst>
          <pc:docMk/>
          <pc:sldMk cId="1150886247" sldId="271"/>
        </pc:sldMkLst>
        <pc:spChg chg="mod">
          <ac:chgData name="Johnny SERRA" userId="71bbce5b-7111-4a79-9f19-ffc60c919469" providerId="ADAL" clId="{FA606E5C-5477-4070-B370-7C87B110A929}" dt="2025-02-02T21:44:31.950" v="532" actId="20577"/>
          <ac:spMkLst>
            <pc:docMk/>
            <pc:sldMk cId="1150886247" sldId="271"/>
            <ac:spMk id="2" creationId="{7DE240F6-F698-3DD7-AFB1-1F54B8EEA768}"/>
          </ac:spMkLst>
        </pc:spChg>
        <pc:spChg chg="mod">
          <ac:chgData name="Johnny SERRA" userId="71bbce5b-7111-4a79-9f19-ffc60c919469" providerId="ADAL" clId="{FA606E5C-5477-4070-B370-7C87B110A929}" dt="2025-02-02T21:48:32.312" v="794" actId="20577"/>
          <ac:spMkLst>
            <pc:docMk/>
            <pc:sldMk cId="1150886247" sldId="271"/>
            <ac:spMk id="3" creationId="{1E13EF16-8A7E-A311-7257-7652C58F8AF4}"/>
          </ac:spMkLst>
        </pc:spChg>
      </pc:sldChg>
      <pc:sldMasterChg chg="del delSldLayout">
        <pc:chgData name="Johnny SERRA" userId="71bbce5b-7111-4a79-9f19-ffc60c919469" providerId="ADAL" clId="{FA606E5C-5477-4070-B370-7C87B110A929}" dt="2025-02-02T21:24:01.571" v="4" actId="47"/>
        <pc:sldMasterMkLst>
          <pc:docMk/>
          <pc:sldMasterMk cId="584354886" sldId="2147483700"/>
        </pc:sldMasterMkLst>
        <pc:sldLayoutChg chg="del">
          <pc:chgData name="Johnny SERRA" userId="71bbce5b-7111-4a79-9f19-ffc60c919469" providerId="ADAL" clId="{FA606E5C-5477-4070-B370-7C87B110A929}" dt="2025-02-02T21:24:01.571" v="4" actId="47"/>
          <pc:sldLayoutMkLst>
            <pc:docMk/>
            <pc:sldMasterMk cId="584354886" sldId="2147483700"/>
            <pc:sldLayoutMk cId="2679013597" sldId="2147483701"/>
          </pc:sldLayoutMkLst>
        </pc:sldLayoutChg>
        <pc:sldLayoutChg chg="del">
          <pc:chgData name="Johnny SERRA" userId="71bbce5b-7111-4a79-9f19-ffc60c919469" providerId="ADAL" clId="{FA606E5C-5477-4070-B370-7C87B110A929}" dt="2025-02-02T21:24:01.571" v="4" actId="47"/>
          <pc:sldLayoutMkLst>
            <pc:docMk/>
            <pc:sldMasterMk cId="584354886" sldId="2147483700"/>
            <pc:sldLayoutMk cId="1044934728" sldId="2147483702"/>
          </pc:sldLayoutMkLst>
        </pc:sldLayoutChg>
        <pc:sldLayoutChg chg="del">
          <pc:chgData name="Johnny SERRA" userId="71bbce5b-7111-4a79-9f19-ffc60c919469" providerId="ADAL" clId="{FA606E5C-5477-4070-B370-7C87B110A929}" dt="2025-02-02T21:24:01.571" v="4" actId="47"/>
          <pc:sldLayoutMkLst>
            <pc:docMk/>
            <pc:sldMasterMk cId="584354886" sldId="2147483700"/>
            <pc:sldLayoutMk cId="1581068613" sldId="2147483703"/>
          </pc:sldLayoutMkLst>
        </pc:sldLayoutChg>
        <pc:sldLayoutChg chg="del">
          <pc:chgData name="Johnny SERRA" userId="71bbce5b-7111-4a79-9f19-ffc60c919469" providerId="ADAL" clId="{FA606E5C-5477-4070-B370-7C87B110A929}" dt="2025-02-02T21:24:01.571" v="4" actId="47"/>
          <pc:sldLayoutMkLst>
            <pc:docMk/>
            <pc:sldMasterMk cId="584354886" sldId="2147483700"/>
            <pc:sldLayoutMk cId="1582065863" sldId="2147483704"/>
          </pc:sldLayoutMkLst>
        </pc:sldLayoutChg>
        <pc:sldLayoutChg chg="del">
          <pc:chgData name="Johnny SERRA" userId="71bbce5b-7111-4a79-9f19-ffc60c919469" providerId="ADAL" clId="{FA606E5C-5477-4070-B370-7C87B110A929}" dt="2025-02-02T21:24:01.571" v="4" actId="47"/>
          <pc:sldLayoutMkLst>
            <pc:docMk/>
            <pc:sldMasterMk cId="584354886" sldId="2147483700"/>
            <pc:sldLayoutMk cId="1338807720" sldId="2147483705"/>
          </pc:sldLayoutMkLst>
        </pc:sldLayoutChg>
        <pc:sldLayoutChg chg="del">
          <pc:chgData name="Johnny SERRA" userId="71bbce5b-7111-4a79-9f19-ffc60c919469" providerId="ADAL" clId="{FA606E5C-5477-4070-B370-7C87B110A929}" dt="2025-02-02T21:24:01.571" v="4" actId="47"/>
          <pc:sldLayoutMkLst>
            <pc:docMk/>
            <pc:sldMasterMk cId="584354886" sldId="2147483700"/>
            <pc:sldLayoutMk cId="973245219" sldId="2147483706"/>
          </pc:sldLayoutMkLst>
        </pc:sldLayoutChg>
        <pc:sldLayoutChg chg="del">
          <pc:chgData name="Johnny SERRA" userId="71bbce5b-7111-4a79-9f19-ffc60c919469" providerId="ADAL" clId="{FA606E5C-5477-4070-B370-7C87B110A929}" dt="2025-02-02T21:24:01.571" v="4" actId="47"/>
          <pc:sldLayoutMkLst>
            <pc:docMk/>
            <pc:sldMasterMk cId="584354886" sldId="2147483700"/>
            <pc:sldLayoutMk cId="165159296" sldId="2147483707"/>
          </pc:sldLayoutMkLst>
        </pc:sldLayoutChg>
        <pc:sldLayoutChg chg="del">
          <pc:chgData name="Johnny SERRA" userId="71bbce5b-7111-4a79-9f19-ffc60c919469" providerId="ADAL" clId="{FA606E5C-5477-4070-B370-7C87B110A929}" dt="2025-02-02T21:24:01.571" v="4" actId="47"/>
          <pc:sldLayoutMkLst>
            <pc:docMk/>
            <pc:sldMasterMk cId="584354886" sldId="2147483700"/>
            <pc:sldLayoutMk cId="932942999" sldId="2147483708"/>
          </pc:sldLayoutMkLst>
        </pc:sldLayoutChg>
        <pc:sldLayoutChg chg="del">
          <pc:chgData name="Johnny SERRA" userId="71bbce5b-7111-4a79-9f19-ffc60c919469" providerId="ADAL" clId="{FA606E5C-5477-4070-B370-7C87B110A929}" dt="2025-02-02T21:24:01.571" v="4" actId="47"/>
          <pc:sldLayoutMkLst>
            <pc:docMk/>
            <pc:sldMasterMk cId="584354886" sldId="2147483700"/>
            <pc:sldLayoutMk cId="2147582806" sldId="2147483709"/>
          </pc:sldLayoutMkLst>
        </pc:sldLayoutChg>
        <pc:sldLayoutChg chg="del">
          <pc:chgData name="Johnny SERRA" userId="71bbce5b-7111-4a79-9f19-ffc60c919469" providerId="ADAL" clId="{FA606E5C-5477-4070-B370-7C87B110A929}" dt="2025-02-02T21:24:01.571" v="4" actId="47"/>
          <pc:sldLayoutMkLst>
            <pc:docMk/>
            <pc:sldMasterMk cId="584354886" sldId="2147483700"/>
            <pc:sldLayoutMk cId="315086535" sldId="2147483710"/>
          </pc:sldLayoutMkLst>
        </pc:sldLayoutChg>
        <pc:sldLayoutChg chg="del">
          <pc:chgData name="Johnny SERRA" userId="71bbce5b-7111-4a79-9f19-ffc60c919469" providerId="ADAL" clId="{FA606E5C-5477-4070-B370-7C87B110A929}" dt="2025-02-02T21:24:01.571" v="4" actId="47"/>
          <pc:sldLayoutMkLst>
            <pc:docMk/>
            <pc:sldMasterMk cId="584354886" sldId="2147483700"/>
            <pc:sldLayoutMk cId="2767515262" sldId="214748371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4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7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8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6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6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7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9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1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23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mpoule couleur avec des icônes professionnelles">
            <a:extLst>
              <a:ext uri="{FF2B5EF4-FFF2-40B4-BE49-F238E27FC236}">
                <a16:creationId xmlns:a16="http://schemas.microsoft.com/office/drawing/2014/main" id="{5FD2BFD3-68EB-92D1-4EF5-F8FCA41461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828" b="9915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5A93C08-5026-4474-A6D5-87A03C135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694564-D2D4-9751-D65E-9323FCA1E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867878"/>
            <a:ext cx="4127635" cy="1059245"/>
          </a:xfrm>
        </p:spPr>
        <p:txBody>
          <a:bodyPr>
            <a:normAutofit/>
          </a:bodyPr>
          <a:lstStyle/>
          <a:p>
            <a:pPr algn="l"/>
            <a:r>
              <a:rPr lang="fr-FR" sz="4400" dirty="0"/>
              <a:t>JS Consultant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BABC6A-B4FF-A2F0-E696-3D7DBCF83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5" y="2075848"/>
            <a:ext cx="4441371" cy="972152"/>
          </a:xfrm>
        </p:spPr>
        <p:txBody>
          <a:bodyPr>
            <a:normAutofit/>
          </a:bodyPr>
          <a:lstStyle/>
          <a:p>
            <a:pPr algn="l"/>
            <a:r>
              <a:rPr lang="fr-FR" i="1" dirty="0"/>
              <a:t>Mon expertise au service de votre entreprise.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991ED4D-8BDF-8FE6-6DCD-CB54037FB9E4}"/>
              </a:ext>
            </a:extLst>
          </p:cNvPr>
          <p:cNvSpPr txBox="1"/>
          <p:nvPr/>
        </p:nvSpPr>
        <p:spPr>
          <a:xfrm>
            <a:off x="9881418" y="235974"/>
            <a:ext cx="19664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MENU</a:t>
            </a:r>
          </a:p>
          <a:p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8E00A5-A8A2-6D12-484C-87F989EA3F89}"/>
              </a:ext>
            </a:extLst>
          </p:cNvPr>
          <p:cNvSpPr/>
          <p:nvPr/>
        </p:nvSpPr>
        <p:spPr>
          <a:xfrm>
            <a:off x="9999406" y="574528"/>
            <a:ext cx="629265" cy="10389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E5CF9E4-C7F5-69D9-7B8A-5EF56617A7AA}"/>
              </a:ext>
            </a:extLst>
          </p:cNvPr>
          <p:cNvSpPr/>
          <p:nvPr/>
        </p:nvSpPr>
        <p:spPr>
          <a:xfrm>
            <a:off x="9999406" y="745274"/>
            <a:ext cx="629265" cy="10389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145914F-94C3-9DCA-3B4B-BB8B0D0ADDC7}"/>
              </a:ext>
            </a:extLst>
          </p:cNvPr>
          <p:cNvSpPr/>
          <p:nvPr/>
        </p:nvSpPr>
        <p:spPr>
          <a:xfrm>
            <a:off x="9999406" y="913082"/>
            <a:ext cx="629265" cy="10389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21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D58A6-D76B-802F-46A9-AE5CC541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 suis-je : SERRA Johnny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ABA34C-DBDA-B874-DB2E-A3B908786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Mon parcours professionnel m’a permis d’acquérir une forte expérience auprès de structures entre 18 et 800 salariés.</a:t>
            </a:r>
          </a:p>
          <a:p>
            <a:pPr marL="0" indent="0">
              <a:buNone/>
            </a:pPr>
            <a:r>
              <a:rPr lang="fr-FR" sz="2000" dirty="0"/>
              <a:t>Toujours dans l’opérationnel et le décisionnel, j’ai su apporter une vision large et constructive pour répondre aux diverses problématiques auxquels nous avons été confrontés. </a:t>
            </a:r>
          </a:p>
          <a:p>
            <a:pPr marL="0" indent="0">
              <a:buNone/>
            </a:pPr>
            <a:r>
              <a:rPr lang="fr-FR" sz="2000" dirty="0"/>
              <a:t>Aujourd’hui, fort de mes 22 ans d’expérience, je mets tout mon savoir-faire et mon expertise au service du pilotage de votre entreprise.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AC62861B-8A3C-9E12-5903-2EB2542EFD21}"/>
              </a:ext>
            </a:extLst>
          </p:cNvPr>
          <p:cNvGrpSpPr/>
          <p:nvPr/>
        </p:nvGrpSpPr>
        <p:grpSpPr>
          <a:xfrm>
            <a:off x="8529482" y="6128134"/>
            <a:ext cx="4127635" cy="1059245"/>
            <a:chOff x="8529482" y="6128134"/>
            <a:chExt cx="4127635" cy="1059245"/>
          </a:xfrm>
        </p:grpSpPr>
        <p:sp>
          <p:nvSpPr>
            <p:cNvPr id="9" name="Titre 1">
              <a:extLst>
                <a:ext uri="{FF2B5EF4-FFF2-40B4-BE49-F238E27FC236}">
                  <a16:creationId xmlns:a16="http://schemas.microsoft.com/office/drawing/2014/main" id="{AE21F162-233F-6B7A-745E-AA002E608FCF}"/>
                </a:ext>
              </a:extLst>
            </p:cNvPr>
            <p:cNvSpPr txBox="1">
              <a:spLocks/>
            </p:cNvSpPr>
            <p:nvPr/>
          </p:nvSpPr>
          <p:spPr>
            <a:xfrm>
              <a:off x="8529482" y="6128134"/>
              <a:ext cx="4127635" cy="10592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2400" dirty="0"/>
                <a:t>JS Consultant</a:t>
              </a: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19D5570B-094B-0965-954F-D4D6E42F8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57398" y="6366464"/>
              <a:ext cx="271801" cy="491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746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06B43-7998-4967-2B54-2C6522B6E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056BC-99A6-A0DF-4226-EE4CA396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 domaines d’expertises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132021-E623-2BE5-914B-7750183B7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La chaine d’approvisionnement ou </a:t>
            </a:r>
            <a:r>
              <a:rPr lang="fr-FR" sz="2000" dirty="0" err="1"/>
              <a:t>supply</a:t>
            </a:r>
            <a:r>
              <a:rPr lang="fr-FR" sz="2000" dirty="0"/>
              <a:t> </a:t>
            </a:r>
            <a:r>
              <a:rPr lang="fr-FR" sz="2000" dirty="0" err="1"/>
              <a:t>chain</a:t>
            </a:r>
            <a:r>
              <a:rPr lang="fr-FR" sz="2000" dirty="0"/>
              <a:t>. Avec plus de 20 ans d’expériences dans tous les domaines de la chaine d’approvisionnement je peux vous aider :</a:t>
            </a:r>
          </a:p>
          <a:p>
            <a:pPr>
              <a:buFontTx/>
              <a:buChar char="-"/>
            </a:pPr>
            <a:r>
              <a:rPr lang="fr-FR" sz="2000" dirty="0"/>
              <a:t>Achat : optimisation des process </a:t>
            </a:r>
          </a:p>
          <a:p>
            <a:pPr>
              <a:buFontTx/>
              <a:buChar char="-"/>
            </a:pPr>
            <a:r>
              <a:rPr lang="fr-FR" sz="2000" dirty="0"/>
              <a:t>Stock : Trouver et mettre en place le bon niveau de stock, mais aussi organisation et gestion des zones de stockages.</a:t>
            </a:r>
          </a:p>
          <a:p>
            <a:pPr>
              <a:buFontTx/>
              <a:buChar char="-"/>
            </a:pPr>
            <a:r>
              <a:rPr lang="fr-FR" sz="2000" dirty="0"/>
              <a:t>Transport : Choisir le bon transporteur et négocier les tarifs</a:t>
            </a:r>
          </a:p>
          <a:p>
            <a:pPr>
              <a:buFontTx/>
              <a:buChar char="-"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Le but réduire vos coûts et donc optimiser votre rentabilité.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E2A92814-A55F-49C9-85FA-368602CA5C26}"/>
              </a:ext>
            </a:extLst>
          </p:cNvPr>
          <p:cNvGrpSpPr/>
          <p:nvPr/>
        </p:nvGrpSpPr>
        <p:grpSpPr>
          <a:xfrm>
            <a:off x="8529482" y="6128134"/>
            <a:ext cx="4127635" cy="1059245"/>
            <a:chOff x="8529482" y="6128134"/>
            <a:chExt cx="4127635" cy="1059245"/>
          </a:xfrm>
        </p:grpSpPr>
        <p:sp>
          <p:nvSpPr>
            <p:cNvPr id="9" name="Titre 1">
              <a:extLst>
                <a:ext uri="{FF2B5EF4-FFF2-40B4-BE49-F238E27FC236}">
                  <a16:creationId xmlns:a16="http://schemas.microsoft.com/office/drawing/2014/main" id="{1B2FFA2D-0CB4-5997-E2C0-80418ADBD904}"/>
                </a:ext>
              </a:extLst>
            </p:cNvPr>
            <p:cNvSpPr txBox="1">
              <a:spLocks/>
            </p:cNvSpPr>
            <p:nvPr/>
          </p:nvSpPr>
          <p:spPr>
            <a:xfrm>
              <a:off x="8529482" y="6128134"/>
              <a:ext cx="4127635" cy="10592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2400" dirty="0"/>
                <a:t>JS Consultant</a:t>
              </a: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876F7B52-426D-655B-A794-93113EA2D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57398" y="6366464"/>
              <a:ext cx="271801" cy="491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999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3C787-4093-B770-303F-85243DD9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 objectifs en quelques mots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4D6C24-B6B6-EF74-CEE1-777499A3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000" dirty="0"/>
              <a:t>Dans un monde en constante évolution et de plus en plus rapide, il faut s’adapter. Pour cela, il faut avant tout se connaître et connaître sa position. </a:t>
            </a:r>
          </a:p>
          <a:p>
            <a:r>
              <a:rPr lang="fr-FR" sz="2000" dirty="0"/>
              <a:t>Mon premier objectif : cartographier votre entreprise et vous présenter les résultats sous forme simple </a:t>
            </a:r>
          </a:p>
          <a:p>
            <a:r>
              <a:rPr lang="fr-FR" sz="2000" dirty="0"/>
              <a:t>Deuxième objectif : identifier les axes d’amélioration et de croissance </a:t>
            </a:r>
          </a:p>
          <a:p>
            <a:r>
              <a:rPr lang="fr-FR" sz="2000" dirty="0"/>
              <a:t>Troisième objectif : fixer des objectifs clairs et atteignables</a:t>
            </a:r>
          </a:p>
          <a:p>
            <a:r>
              <a:rPr lang="fr-FR" sz="2000" dirty="0"/>
              <a:t>Objectif principal : vous guider pour atteindre vos objectifs</a:t>
            </a:r>
          </a:p>
          <a:p>
            <a:pPr marL="0" indent="0">
              <a:buNone/>
            </a:pPr>
            <a:r>
              <a:rPr lang="fr-FR" sz="2000" b="1" dirty="0"/>
              <a:t>Mon rôle est donc de vous accompagner</a:t>
            </a:r>
            <a:r>
              <a:rPr lang="fr-FR" sz="2000" dirty="0"/>
              <a:t> dans l’ensemble de ces étapes, jusqu’à l’aboutissement de vos projets.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D03EED1A-6947-D614-DF30-D9E710717BCA}"/>
              </a:ext>
            </a:extLst>
          </p:cNvPr>
          <p:cNvGrpSpPr/>
          <p:nvPr/>
        </p:nvGrpSpPr>
        <p:grpSpPr>
          <a:xfrm>
            <a:off x="8529482" y="6128134"/>
            <a:ext cx="4127635" cy="1059245"/>
            <a:chOff x="8529482" y="6128134"/>
            <a:chExt cx="4127635" cy="1059245"/>
          </a:xfrm>
        </p:grpSpPr>
        <p:sp>
          <p:nvSpPr>
            <p:cNvPr id="5" name="Titre 1">
              <a:extLst>
                <a:ext uri="{FF2B5EF4-FFF2-40B4-BE49-F238E27FC236}">
                  <a16:creationId xmlns:a16="http://schemas.microsoft.com/office/drawing/2014/main" id="{5B365D73-18D9-9585-8312-95F0E4AAAFDB}"/>
                </a:ext>
              </a:extLst>
            </p:cNvPr>
            <p:cNvSpPr txBox="1">
              <a:spLocks/>
            </p:cNvSpPr>
            <p:nvPr/>
          </p:nvSpPr>
          <p:spPr>
            <a:xfrm>
              <a:off x="8529482" y="6128134"/>
              <a:ext cx="4127635" cy="10592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2400" dirty="0"/>
                <a:t>JS Consultant</a:t>
              </a:r>
            </a:p>
          </p:txBody>
        </p:sp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F6E6F8E2-7040-0555-4C2F-1C6F3725A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57398" y="6366464"/>
              <a:ext cx="271801" cy="491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306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D4989-10EB-8CE4-6BAA-D95FA9FC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 outils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873660-B555-F2CE-08F7-8623694C7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Afin de vous aider à obtenir rapidement et correctement vos objectifs, je m’appuie sur des outils spécialement développés pour répondre à vos besoins :</a:t>
            </a:r>
          </a:p>
          <a:p>
            <a:pPr>
              <a:buFontTx/>
              <a:buChar char="-"/>
            </a:pPr>
            <a:r>
              <a:rPr lang="fr-FR" sz="2000" dirty="0"/>
              <a:t>Avoir une vision claire et précise de votre entreprise</a:t>
            </a:r>
          </a:p>
          <a:p>
            <a:pPr>
              <a:buFontTx/>
              <a:buChar char="-"/>
            </a:pPr>
            <a:r>
              <a:rPr lang="fr-FR" sz="2000" dirty="0"/>
              <a:t>Eclairer vos prises de décisions</a:t>
            </a:r>
          </a:p>
          <a:p>
            <a:pPr>
              <a:buFontTx/>
              <a:buChar char="-"/>
            </a:pPr>
            <a:r>
              <a:rPr lang="fr-FR" sz="2000" dirty="0"/>
              <a:t>Projeter votre résultat </a:t>
            </a:r>
          </a:p>
          <a:p>
            <a:pPr marL="0" indent="0">
              <a:buNone/>
            </a:pPr>
            <a:r>
              <a:rPr lang="fr-FR" sz="2000" dirty="0"/>
              <a:t>Pour cela je vais m’appuyer sur 3 chiffres et 3 règles simple, mais terriblement efficaces !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A3477441-2032-8705-D840-C6E97F5BFC0C}"/>
              </a:ext>
            </a:extLst>
          </p:cNvPr>
          <p:cNvGrpSpPr/>
          <p:nvPr/>
        </p:nvGrpSpPr>
        <p:grpSpPr>
          <a:xfrm>
            <a:off x="8529482" y="6128134"/>
            <a:ext cx="4127635" cy="1059245"/>
            <a:chOff x="8529482" y="6128134"/>
            <a:chExt cx="4127635" cy="1059245"/>
          </a:xfrm>
        </p:grpSpPr>
        <p:sp>
          <p:nvSpPr>
            <p:cNvPr id="6" name="Titre 1">
              <a:extLst>
                <a:ext uri="{FF2B5EF4-FFF2-40B4-BE49-F238E27FC236}">
                  <a16:creationId xmlns:a16="http://schemas.microsoft.com/office/drawing/2014/main" id="{63EEA476-B083-7257-6F7B-16CEAE934CFD}"/>
                </a:ext>
              </a:extLst>
            </p:cNvPr>
            <p:cNvSpPr txBox="1">
              <a:spLocks/>
            </p:cNvSpPr>
            <p:nvPr/>
          </p:nvSpPr>
          <p:spPr>
            <a:xfrm>
              <a:off x="8529482" y="6128134"/>
              <a:ext cx="4127635" cy="10592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2400" dirty="0"/>
                <a:t>JS Consultant</a:t>
              </a:r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73D9854C-8CA4-7B45-BC0F-9E141F536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57398" y="6366464"/>
              <a:ext cx="271801" cy="491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628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61D09-2CFB-D6EB-A967-F709386C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résultats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8475F3-3D79-FA59-6B53-04A7C381B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Amélioration du compte de résultat </a:t>
            </a:r>
          </a:p>
          <a:p>
            <a:r>
              <a:rPr lang="fr-FR" dirty="0"/>
              <a:t>Meilleure compétitivité de l’entreprise</a:t>
            </a:r>
          </a:p>
          <a:p>
            <a:r>
              <a:rPr lang="fr-FR" dirty="0"/>
              <a:t>Amélioration du confort de travail</a:t>
            </a:r>
          </a:p>
          <a:p>
            <a:r>
              <a:rPr lang="fr-FR" dirty="0"/>
              <a:t>Optimisation de la productivité</a:t>
            </a:r>
          </a:p>
          <a:p>
            <a:r>
              <a:rPr lang="fr-FR" dirty="0"/>
              <a:t>Optimisation des outils 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C23AE7BA-2DAC-1BF4-8D4E-F6247CA62189}"/>
              </a:ext>
            </a:extLst>
          </p:cNvPr>
          <p:cNvGrpSpPr/>
          <p:nvPr/>
        </p:nvGrpSpPr>
        <p:grpSpPr>
          <a:xfrm>
            <a:off x="8499002" y="6096000"/>
            <a:ext cx="4127635" cy="1059245"/>
            <a:chOff x="8529482" y="6128134"/>
            <a:chExt cx="4127635" cy="1059245"/>
          </a:xfrm>
        </p:grpSpPr>
        <p:sp>
          <p:nvSpPr>
            <p:cNvPr id="8" name="Titre 1">
              <a:extLst>
                <a:ext uri="{FF2B5EF4-FFF2-40B4-BE49-F238E27FC236}">
                  <a16:creationId xmlns:a16="http://schemas.microsoft.com/office/drawing/2014/main" id="{166819DF-BB0F-6071-91FE-E0E3360AB990}"/>
                </a:ext>
              </a:extLst>
            </p:cNvPr>
            <p:cNvSpPr txBox="1">
              <a:spLocks/>
            </p:cNvSpPr>
            <p:nvPr/>
          </p:nvSpPr>
          <p:spPr>
            <a:xfrm>
              <a:off x="8529482" y="6128134"/>
              <a:ext cx="4127635" cy="10592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2400" dirty="0"/>
                <a:t>JS Consultant</a:t>
              </a:r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655DE9A0-07E0-AB3D-39F7-4703F0A52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57398" y="6366464"/>
              <a:ext cx="271801" cy="491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793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9D6A8-BF82-B716-5390-103B3D15D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240F6-F698-3DD7-AFB1-1F54B8EE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clients qui me font confiance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13EF16-8A7E-A311-7257-7652C58F8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YOKOHAMA France : Formation et optimisation des approvisionnements. Optimisation du dépôt logistique</a:t>
            </a:r>
          </a:p>
          <a:p>
            <a:r>
              <a:rPr lang="fr-FR" dirty="0"/>
              <a:t>JBN Evasion : Suivi et pilotage stratégique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5589AC97-BDA5-18C9-6F07-AB28DAD6CBB9}"/>
              </a:ext>
            </a:extLst>
          </p:cNvPr>
          <p:cNvGrpSpPr/>
          <p:nvPr/>
        </p:nvGrpSpPr>
        <p:grpSpPr>
          <a:xfrm>
            <a:off x="8499002" y="6096000"/>
            <a:ext cx="4127635" cy="1059245"/>
            <a:chOff x="8529482" y="6128134"/>
            <a:chExt cx="4127635" cy="1059245"/>
          </a:xfrm>
        </p:grpSpPr>
        <p:sp>
          <p:nvSpPr>
            <p:cNvPr id="8" name="Titre 1">
              <a:extLst>
                <a:ext uri="{FF2B5EF4-FFF2-40B4-BE49-F238E27FC236}">
                  <a16:creationId xmlns:a16="http://schemas.microsoft.com/office/drawing/2014/main" id="{BD561ECD-3F2D-9FC0-9EF8-9E91A85580CF}"/>
                </a:ext>
              </a:extLst>
            </p:cNvPr>
            <p:cNvSpPr txBox="1">
              <a:spLocks/>
            </p:cNvSpPr>
            <p:nvPr/>
          </p:nvSpPr>
          <p:spPr>
            <a:xfrm>
              <a:off x="8529482" y="6128134"/>
              <a:ext cx="4127635" cy="10592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2400" dirty="0"/>
                <a:t>JS Consultant</a:t>
              </a:r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41038FC0-354A-E7D9-1DFA-83D463129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57398" y="6366464"/>
              <a:ext cx="271801" cy="491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088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075615F8-B807-416B-8DBB-536E4371A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mpoule couleur avec des icônes professionnelles">
            <a:extLst>
              <a:ext uri="{FF2B5EF4-FFF2-40B4-BE49-F238E27FC236}">
                <a16:creationId xmlns:a16="http://schemas.microsoft.com/office/drawing/2014/main" id="{072D2B63-E035-FD77-AC8A-82412052A3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7" r="-2" b="924"/>
          <a:stretch/>
        </p:blipFill>
        <p:spPr>
          <a:xfrm>
            <a:off x="6435910" y="1"/>
            <a:ext cx="5756090" cy="3960681"/>
          </a:xfrm>
          <a:custGeom>
            <a:avLst/>
            <a:gdLst/>
            <a:ahLst/>
            <a:cxnLst/>
            <a:rect l="l" t="t" r="r" b="b"/>
            <a:pathLst>
              <a:path w="5756090" h="3960681">
                <a:moveTo>
                  <a:pt x="0" y="0"/>
                </a:moveTo>
                <a:lnTo>
                  <a:pt x="5756090" y="0"/>
                </a:lnTo>
                <a:lnTo>
                  <a:pt x="5756090" y="3463038"/>
                </a:lnTo>
                <a:lnTo>
                  <a:pt x="5558511" y="3561320"/>
                </a:lnTo>
                <a:cubicBezTo>
                  <a:pt x="4879339" y="3874528"/>
                  <a:pt x="4103797" y="4016776"/>
                  <a:pt x="3480391" y="3940416"/>
                </a:cubicBezTo>
                <a:cubicBezTo>
                  <a:pt x="2751968" y="3851461"/>
                  <a:pt x="2103010" y="3410677"/>
                  <a:pt x="1605774" y="2854397"/>
                </a:cubicBezTo>
                <a:cubicBezTo>
                  <a:pt x="1278696" y="2488237"/>
                  <a:pt x="377050" y="1320622"/>
                  <a:pt x="74389" y="325223"/>
                </a:cubicBezTo>
                <a:cubicBezTo>
                  <a:pt x="51690" y="250568"/>
                  <a:pt x="32361" y="176882"/>
                  <a:pt x="16895" y="104576"/>
                </a:cubicBezTo>
                <a:close/>
              </a:path>
            </a:pathLst>
          </a:custGeom>
        </p:spPr>
      </p:pic>
      <p:sp>
        <p:nvSpPr>
          <p:cNvPr id="1046" name="Freeform: Shape 1039">
            <a:extLst>
              <a:ext uri="{FF2B5EF4-FFF2-40B4-BE49-F238E27FC236}">
                <a16:creationId xmlns:a16="http://schemas.microsoft.com/office/drawing/2014/main" id="{20758FF1-C584-443B-AD47-57B8F296C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4051" y="-22158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9B4A4E1A-515A-5DA5-BDC3-7BBE022DE555}"/>
              </a:ext>
            </a:extLst>
          </p:cNvPr>
          <p:cNvSpPr txBox="1">
            <a:spLocks/>
          </p:cNvSpPr>
          <p:nvPr/>
        </p:nvSpPr>
        <p:spPr>
          <a:xfrm>
            <a:off x="762000" y="2286001"/>
            <a:ext cx="5334000" cy="304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i="1"/>
              <a:t>Contact 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i="1"/>
              <a:t>SERRA Johnny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i="1"/>
              <a:t>06 27 40 74 46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i="1"/>
              <a:t>johnny@jsconsultant.fr</a:t>
            </a:r>
          </a:p>
        </p:txBody>
      </p:sp>
      <p:pic>
        <p:nvPicPr>
          <p:cNvPr id="1028" name="Picture 4" descr="LinkedIn">
            <a:extLst>
              <a:ext uri="{FF2B5EF4-FFF2-40B4-BE49-F238E27FC236}">
                <a16:creationId xmlns:a16="http://schemas.microsoft.com/office/drawing/2014/main" id="{CF58FEFB-038B-0BB8-E67F-29BB3E350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69" y="5481719"/>
            <a:ext cx="1219410" cy="114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18569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401</Words>
  <Application>Microsoft Office PowerPoint</Application>
  <PresentationFormat>Grand écran</PresentationFormat>
  <Paragraphs>46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Sitka Subheading</vt:lpstr>
      <vt:lpstr>PebbleVTI</vt:lpstr>
      <vt:lpstr>JS Consultant</vt:lpstr>
      <vt:lpstr>Qui suis-je : SERRA Johnny</vt:lpstr>
      <vt:lpstr>Mes domaines d’expertises</vt:lpstr>
      <vt:lpstr>Mes objectifs en quelques mots :</vt:lpstr>
      <vt:lpstr>Mes outils :</vt:lpstr>
      <vt:lpstr>Les résultats : </vt:lpstr>
      <vt:lpstr>Les clients qui me font confiance :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Johnny SERRA</dc:creator>
  <cp:lastModifiedBy>Johnny SERRA</cp:lastModifiedBy>
  <cp:revision>2</cp:revision>
  <dcterms:created xsi:type="dcterms:W3CDTF">2024-11-29T08:20:51Z</dcterms:created>
  <dcterms:modified xsi:type="dcterms:W3CDTF">2025-02-02T22:04:11Z</dcterms:modified>
</cp:coreProperties>
</file>