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Droid Sans"/>
      <p:regular r:id="rId25"/>
      <p:bold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roidSans-bold.fntdata"/><Relationship Id="rId25" Type="http://schemas.openxmlformats.org/officeDocument/2006/relationships/font" Target="fonts/Droid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MediaConch GUI with policy editor displaying parameters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MediaConch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An open source audiovisual file conformance checker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25" y="1991800"/>
            <a:ext cx="50292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Standardization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857"/>
            <a:ext cx="9144000" cy="484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" y="0"/>
            <a:ext cx="9130115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MediaConch components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1370825" y="351500"/>
            <a:ext cx="68190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Droid Sans"/>
                <a:ea typeface="Droid Sans"/>
                <a:cs typeface="Droid Sans"/>
                <a:sym typeface="Droid Sans"/>
              </a:rPr>
              <a:t>MediaTrace sample output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&lt;block offset="1920" name="Television information" size="128"&gt;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offset="1920" name="SMPTE time code"&gt;4294967295&lt;/data&gt;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offset="1924" name="SMPTE user bits"&gt;4294967295&lt;/data&gt;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offset="1928" name="Interlace" moreinfo="2:1 interlace"&gt;255&lt;/data&gt;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offset="1929" name="Field number"&gt;255&lt;/data&gt;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offset="1930" name="Video signal standard" moreinfo="Undefined"&gt;0&lt;/data&gt;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offset="1931" name="Zero"&gt;255&lt;/data&gt;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offset="1932" name="Horizontal sampling rate (Hz)"&gt;0.000&lt;/data&gt;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offset="1936" name="Vertical sampling rate (Hz)"&gt;0.000&lt;/data&gt;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offset="1940" name="Temporal sampling rate or frame rate (Hz)"&gt;0.000&lt;/data&gt;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offset="1944" name="Time offset from sync to first pixel (ms)"&gt;0.000&lt;/data&gt;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offset="1948" name="Gamma"&gt;0.000&lt;/data&gt;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offset="1952" name="Black level code value"&gt;0.000&lt;/data&gt;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offset="1956" name="Black gain"&gt;0.000&lt;/data&gt;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offset="1960" name="Breakpoint"&gt;0.000&lt;/data&gt;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offset="1964" name="Reference white level code value"&gt;0.000&lt;/data&gt;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offset="1968" name="Integration time (s)"&gt;0.000&lt;/data&gt;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&lt;data offset="1972" name="Reserved for future use"&gt;(76 bytes)&lt;/data&gt;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&lt;/block&gt;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67"/>
            <a:ext cx="9143999" cy="504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What’s Next?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1950" y="58600"/>
            <a:ext cx="9727912" cy="5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DPF Manager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75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3847200" y="2162850"/>
            <a:ext cx="3946200" cy="8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Droid Sans"/>
                <a:ea typeface="Droid Sans"/>
                <a:cs typeface="Droid Sans"/>
                <a:sym typeface="Droid Sans"/>
              </a:rPr>
              <a:t>MediaConch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164375" y="886800"/>
            <a:ext cx="3693299" cy="335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Project Leaders: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Jérôme Martinez (Digital Media Specialist)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Dave Rice (Archivist)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Other Members: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Guillaume Roques (Developer)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Florent Tribouilloy (Developer)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Ashley Blewer (Archivist)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Tessa Fallon (Archivist)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</a:pPr>
            <a:r>
              <a:rPr lang="en" sz="1800">
                <a:solidFill>
                  <a:srgbClr val="333333"/>
                </a:solidFill>
              </a:rPr>
              <a:t>Erik Piil (Archivist)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rtl="0" algn="r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r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517525" y="208650"/>
            <a:ext cx="4340099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2400"/>
              <a:t>MediaArea Team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1892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1" y="0"/>
            <a:ext cx="52205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25" y="0"/>
            <a:ext cx="20931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