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3" r:id="rId6"/>
    <p:sldId id="267" r:id="rId7"/>
    <p:sldId id="268" r:id="rId8"/>
    <p:sldId id="260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B14B3E58-3303-475D-BC39-7046D3F3E719}" type="pres">
      <dgm:prSet presAssocID="{7EAFE7F2-24AC-4F44-B621-EEE47EEF0B07}" presName="parallelogramComposite" presStyleCnt="0"/>
      <dgm:spPr/>
    </dgm:pt>
    <dgm:pt modelId="{29DC768D-C478-44AE-B93B-25152F20E648}" type="pres">
      <dgm:prSet presAssocID="{7EAFE7F2-24AC-4F44-B621-EEE47EEF0B07}" presName="parallelogram1" presStyleLbl="alignNode1" presStyleIdx="7" presStyleCnt="21"/>
      <dgm:spPr/>
    </dgm:pt>
    <dgm:pt modelId="{C5C58D4F-A541-46F0-B9C8-683BFFD98A2C}" type="pres">
      <dgm:prSet presAssocID="{7EAFE7F2-24AC-4F44-B621-EEE47EEF0B07}" presName="parallelogram2" presStyleLbl="alignNode1" presStyleIdx="8" presStyleCnt="21"/>
      <dgm:spPr/>
    </dgm:pt>
    <dgm:pt modelId="{80B022C1-9D15-44D8-805C-F1DEB30687EA}" type="pres">
      <dgm:prSet presAssocID="{7EAFE7F2-24AC-4F44-B621-EEE47EEF0B07}" presName="parallelogram3" presStyleLbl="alignNode1" presStyleIdx="9" presStyleCnt="21"/>
      <dgm:spPr/>
    </dgm:pt>
    <dgm:pt modelId="{2F243010-8ABF-4243-BF2D-09C14397126A}" type="pres">
      <dgm:prSet presAssocID="{7EAFE7F2-24AC-4F44-B621-EEE47EEF0B07}" presName="parallelogram4" presStyleLbl="alignNode1" presStyleIdx="10" presStyleCnt="21"/>
      <dgm:spPr/>
    </dgm:pt>
    <dgm:pt modelId="{14D71969-9AF3-4633-A5C8-D5D8F3D0A287}" type="pres">
      <dgm:prSet presAssocID="{7EAFE7F2-24AC-4F44-B621-EEE47EEF0B07}" presName="parallelogram5" presStyleLbl="alignNode1" presStyleIdx="11" presStyleCnt="21"/>
      <dgm:spPr/>
    </dgm:pt>
    <dgm:pt modelId="{8FC391C0-01C9-4559-984A-36870E8219E8}" type="pres">
      <dgm:prSet presAssocID="{7EAFE7F2-24AC-4F44-B621-EEE47EEF0B07}" presName="parallelogram6" presStyleLbl="alignNode1" presStyleIdx="12" presStyleCnt="21"/>
      <dgm:spPr/>
    </dgm:pt>
    <dgm:pt modelId="{85ECA182-B5AC-4760-9BE3-93EA9BDCC74B}" type="pres">
      <dgm:prSet presAssocID="{7EAFE7F2-24AC-4F44-B621-EEE47EEF0B07}" presName="parallelogram7" presStyleLbl="alignNode1" presStyleIdx="13" presStyleCnt="21"/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 custLinFactNeighborX="729" custLinFactNeighborY="-5268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B2DC237F-74D3-49AD-8D9B-B25AD5BCCBB4}" type="presParOf" srcId="{8B7C9757-1572-416C-82BB-4F9779AC7BF2}" destId="{B14B3E58-3303-475D-BC39-7046D3F3E719}" srcOrd="4" destOrd="0" presId="urn:microsoft.com/office/officeart/2008/layout/VerticalAccentList"/>
    <dgm:cxn modelId="{F1A3889C-18C3-42C1-AEE9-D05488B5AEF4}" type="presParOf" srcId="{B14B3E58-3303-475D-BC39-7046D3F3E719}" destId="{29DC768D-C478-44AE-B93B-25152F20E648}" srcOrd="0" destOrd="0" presId="urn:microsoft.com/office/officeart/2008/layout/VerticalAccentList"/>
    <dgm:cxn modelId="{E9630A0D-42DE-4AF5-ACDF-36D64231FA27}" type="presParOf" srcId="{B14B3E58-3303-475D-BC39-7046D3F3E719}" destId="{C5C58D4F-A541-46F0-B9C8-683BFFD98A2C}" srcOrd="1" destOrd="0" presId="urn:microsoft.com/office/officeart/2008/layout/VerticalAccentList"/>
    <dgm:cxn modelId="{7D3D8F12-18B7-4340-8BD9-BAD1CBADCE6E}" type="presParOf" srcId="{B14B3E58-3303-475D-BC39-7046D3F3E719}" destId="{80B022C1-9D15-44D8-805C-F1DEB30687EA}" srcOrd="2" destOrd="0" presId="urn:microsoft.com/office/officeart/2008/layout/VerticalAccentList"/>
    <dgm:cxn modelId="{A9BF400E-772C-469A-A25E-A9399B358610}" type="presParOf" srcId="{B14B3E58-3303-475D-BC39-7046D3F3E719}" destId="{2F243010-8ABF-4243-BF2D-09C14397126A}" srcOrd="3" destOrd="0" presId="urn:microsoft.com/office/officeart/2008/layout/VerticalAccentList"/>
    <dgm:cxn modelId="{86C028DD-D175-4148-A3D4-62E43A374533}" type="presParOf" srcId="{B14B3E58-3303-475D-BC39-7046D3F3E719}" destId="{14D71969-9AF3-4633-A5C8-D5D8F3D0A287}" srcOrd="4" destOrd="0" presId="urn:microsoft.com/office/officeart/2008/layout/VerticalAccentList"/>
    <dgm:cxn modelId="{DA34F377-02E9-4C8A-9723-AE269975C08C}" type="presParOf" srcId="{B14B3E58-3303-475D-BC39-7046D3F3E719}" destId="{8FC391C0-01C9-4559-984A-36870E8219E8}" srcOrd="5" destOrd="0" presId="urn:microsoft.com/office/officeart/2008/layout/VerticalAccentList"/>
    <dgm:cxn modelId="{6EC9226B-DB5A-4B29-864D-F097C4EEFCA4}" type="presParOf" srcId="{B14B3E58-3303-475D-BC39-7046D3F3E719}" destId="{85ECA182-B5AC-4760-9BE3-93EA9BDCC74B}" srcOrd="6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039177" y="19490"/>
          <a:ext cx="5444120" cy="49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>
        <a:off x="1039177" y="19490"/>
        <a:ext cx="5444120" cy="494920"/>
      </dsp:txXfrm>
    </dsp:sp>
    <dsp:sp modelId="{F224011C-ABB8-4C30-BE6C-E2CF432209B3}">
      <dsp:nvSpPr>
        <dsp:cNvPr id="0" name=""/>
        <dsp:cNvSpPr/>
      </dsp:nvSpPr>
      <dsp:spPr>
        <a:xfrm>
          <a:off x="1039177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1804378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570184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335386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01192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866393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632200" y="497331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039177" y="598148"/>
          <a:ext cx="5514894" cy="806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039177" y="598148"/>
        <a:ext cx="5514894" cy="806536"/>
      </dsp:txXfrm>
    </dsp:sp>
    <dsp:sp modelId="{8FF8A14E-469A-4115-BFB3-5702EC02DB91}">
      <dsp:nvSpPr>
        <dsp:cNvPr id="0" name=""/>
        <dsp:cNvSpPr/>
      </dsp:nvSpPr>
      <dsp:spPr>
        <a:xfrm>
          <a:off x="1039177" y="1561224"/>
          <a:ext cx="5050837" cy="46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1039177" y="1561224"/>
        <a:ext cx="5050837" cy="462220"/>
      </dsp:txXfrm>
    </dsp:sp>
    <dsp:sp modelId="{29DC768D-C478-44AE-B93B-25152F20E648}">
      <dsp:nvSpPr>
        <dsp:cNvPr id="0" name=""/>
        <dsp:cNvSpPr/>
      </dsp:nvSpPr>
      <dsp:spPr>
        <a:xfrm>
          <a:off x="1039177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58D4F-A541-46F0-B9C8-683BFFD98A2C}">
      <dsp:nvSpPr>
        <dsp:cNvPr id="0" name=""/>
        <dsp:cNvSpPr/>
      </dsp:nvSpPr>
      <dsp:spPr>
        <a:xfrm>
          <a:off x="1807402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022C1-9D15-44D8-805C-F1DEB30687EA}">
      <dsp:nvSpPr>
        <dsp:cNvPr id="0" name=""/>
        <dsp:cNvSpPr/>
      </dsp:nvSpPr>
      <dsp:spPr>
        <a:xfrm>
          <a:off x="2575628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43010-8ABF-4243-BF2D-09C14397126A}">
      <dsp:nvSpPr>
        <dsp:cNvPr id="0" name=""/>
        <dsp:cNvSpPr/>
      </dsp:nvSpPr>
      <dsp:spPr>
        <a:xfrm>
          <a:off x="3343854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71969-9AF3-4633-A5C8-D5D8F3D0A287}">
      <dsp:nvSpPr>
        <dsp:cNvPr id="0" name=""/>
        <dsp:cNvSpPr/>
      </dsp:nvSpPr>
      <dsp:spPr>
        <a:xfrm>
          <a:off x="4112080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C391C0-01C9-4559-984A-36870E8219E8}">
      <dsp:nvSpPr>
        <dsp:cNvPr id="0" name=""/>
        <dsp:cNvSpPr/>
      </dsp:nvSpPr>
      <dsp:spPr>
        <a:xfrm>
          <a:off x="4880306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CA182-B5AC-4760-9BE3-93EA9BDCC74B}">
      <dsp:nvSpPr>
        <dsp:cNvPr id="0" name=""/>
        <dsp:cNvSpPr/>
      </dsp:nvSpPr>
      <dsp:spPr>
        <a:xfrm>
          <a:off x="5648532" y="2023445"/>
          <a:ext cx="725882" cy="120980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761632-3B45-429A-A609-D7A70742D9FD}">
      <dsp:nvSpPr>
        <dsp:cNvPr id="0" name=""/>
        <dsp:cNvSpPr/>
      </dsp:nvSpPr>
      <dsp:spPr>
        <a:xfrm>
          <a:off x="1039177" y="2200148"/>
          <a:ext cx="6247182" cy="623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900" kern="1200" dirty="0"/>
        </a:p>
      </dsp:txBody>
      <dsp:txXfrm>
        <a:off x="1039177" y="2200148"/>
        <a:ext cx="6247182" cy="623965"/>
      </dsp:txXfrm>
    </dsp:sp>
    <dsp:sp modelId="{1327189C-8ABA-4A4B-99D6-04B170F0B035}">
      <dsp:nvSpPr>
        <dsp:cNvPr id="0" name=""/>
        <dsp:cNvSpPr/>
      </dsp:nvSpPr>
      <dsp:spPr>
        <a:xfrm>
          <a:off x="1039177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1804378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570184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335386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01192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875680" y="2771003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632200" y="2824114"/>
          <a:ext cx="1273924" cy="100817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039177" y="2924931"/>
          <a:ext cx="5514894" cy="806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039177" y="2924931"/>
        <a:ext cx="5514894" cy="806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105085" y="152"/>
          <a:ext cx="5403326" cy="491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>
        <a:off x="105085" y="152"/>
        <a:ext cx="5403326" cy="491211"/>
      </dsp:txXfrm>
    </dsp:sp>
    <dsp:sp modelId="{39BED083-0AEE-4265-BE9B-D41ABDC85E12}">
      <dsp:nvSpPr>
        <dsp:cNvPr id="0" name=""/>
        <dsp:cNvSpPr/>
      </dsp:nvSpPr>
      <dsp:spPr>
        <a:xfrm>
          <a:off x="105085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864552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24620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384088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3144156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903623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663691" y="491363"/>
          <a:ext cx="1264378" cy="100061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105085" y="591425"/>
          <a:ext cx="5473569" cy="8004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105085" y="591425"/>
        <a:ext cx="5473569" cy="80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69143"/>
              </p:ext>
            </p:extLst>
          </p:nvPr>
        </p:nvGraphicFramePr>
        <p:xfrm>
          <a:off x="1093839" y="939114"/>
          <a:ext cx="8325537" cy="383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902616"/>
              </p:ext>
            </p:extLst>
          </p:nvPr>
        </p:nvGraphicFramePr>
        <p:xfrm>
          <a:off x="1989055" y="4773810"/>
          <a:ext cx="6033155" cy="149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Répartition des tâches	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525903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031137" cy="2996398"/>
          </a:xfrm>
        </p:spPr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3217" y="1792760"/>
            <a:ext cx="258516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8631" y="2876149"/>
            <a:ext cx="2274466" cy="2996398"/>
          </a:xfrm>
        </p:spPr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  <a:p>
            <a:r>
              <a:rPr lang="fr-FR" sz="2300" dirty="0"/>
              <a:t>Sécurité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BC029-BBF5-4A36-9069-CD552F14024E}"/>
              </a:ext>
            </a:extLst>
          </p:cNvPr>
          <p:cNvSpPr txBox="1"/>
          <p:nvPr/>
        </p:nvSpPr>
        <p:spPr>
          <a:xfrm>
            <a:off x="8861196" y="1941476"/>
            <a:ext cx="25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NABIL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A286F-D4C5-46E0-8662-D128EA2AD24F}"/>
              </a:ext>
            </a:extLst>
          </p:cNvPr>
          <p:cNvSpPr txBox="1"/>
          <p:nvPr/>
        </p:nvSpPr>
        <p:spPr>
          <a:xfrm>
            <a:off x="8782176" y="2876149"/>
            <a:ext cx="274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●  </a:t>
            </a:r>
            <a:r>
              <a:rPr lang="fr-FR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Partie administrateur</a:t>
            </a:r>
          </a:p>
          <a:p>
            <a:endParaRPr lang="fr-FR" dirty="0"/>
          </a:p>
          <a:p>
            <a:r>
              <a:rPr lang="fr-FR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873C-B225-45F3-BCB3-DD6C49CD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36" y="344677"/>
            <a:ext cx="9412664" cy="1492132"/>
          </a:xfrm>
        </p:spPr>
        <p:txBody>
          <a:bodyPr/>
          <a:lstStyle/>
          <a:p>
            <a:r>
              <a:rPr lang="fr-FR" sz="5400" dirty="0"/>
              <a:t> Maquette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FF2EBE-147D-488D-ACD1-25B052524D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2" y="1501484"/>
            <a:ext cx="5871502" cy="505892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B6ACDD-FEA2-41F3-BCB9-1CE4605CE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03" y="1457156"/>
            <a:ext cx="5250730" cy="5058059"/>
          </a:xfrm>
        </p:spPr>
      </p:pic>
      <p:sp>
        <p:nvSpPr>
          <p:cNvPr id="11" name="Ribbon: Tilted Up 10">
            <a:extLst>
              <a:ext uri="{FF2B5EF4-FFF2-40B4-BE49-F238E27FC236}">
                <a16:creationId xmlns:a16="http://schemas.microsoft.com/office/drawing/2014/main" id="{4F032BCE-20E5-43CE-AA27-72BCC06C4DF0}"/>
              </a:ext>
            </a:extLst>
          </p:cNvPr>
          <p:cNvSpPr/>
          <p:nvPr/>
        </p:nvSpPr>
        <p:spPr>
          <a:xfrm>
            <a:off x="1071373" y="419447"/>
            <a:ext cx="945963" cy="58922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8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ED8FF9-9B2B-4701-8076-7C7FD6BF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2DC73D6-2A78-4B14-9B55-00958A72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7" y="631595"/>
            <a:ext cx="6828894" cy="50996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52E-A850-4D9C-9B81-39EF23A8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3600" dirty="0"/>
              <a:t>URL :</a:t>
            </a:r>
          </a:p>
          <a:p>
            <a:r>
              <a:rPr lang="fr-FR" dirty="0"/>
              <a:t>- ?p=admin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6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1A896C-EEF6-4518-84E9-3DE98328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995"/>
            <a:ext cx="5924779" cy="3101419"/>
          </a:xfrm>
        </p:spPr>
      </p:pic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FEB37-710E-4D02-A2EA-91A624C1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2" y="2205873"/>
            <a:ext cx="6559748" cy="2036190"/>
          </a:xfr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3360</TotalTime>
  <Words>94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Répartition des tâches</vt:lpstr>
      <vt:lpstr>     planning</vt:lpstr>
      <vt:lpstr> Maquette</vt:lpstr>
      <vt:lpstr>PowerPoint Presentation</vt:lpstr>
      <vt:lpstr>MCD</vt:lpstr>
      <vt:lpstr>BDD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Dina</cp:lastModifiedBy>
  <cp:revision>34</cp:revision>
  <dcterms:created xsi:type="dcterms:W3CDTF">2018-09-16T11:57:57Z</dcterms:created>
  <dcterms:modified xsi:type="dcterms:W3CDTF">2018-10-21T23:15:39Z</dcterms:modified>
</cp:coreProperties>
</file>