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7" r:id="rId7"/>
    <p:sldId id="270" r:id="rId8"/>
    <p:sldId id="271" r:id="rId9"/>
    <p:sldId id="272" r:id="rId10"/>
    <p:sldId id="284" r:id="rId11"/>
    <p:sldId id="273" r:id="rId12"/>
    <p:sldId id="285" r:id="rId13"/>
    <p:sldId id="275" r:id="rId14"/>
    <p:sldId id="286" r:id="rId15"/>
    <p:sldId id="274" r:id="rId16"/>
    <p:sldId id="287" r:id="rId17"/>
    <p:sldId id="283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47426"/>
            <a:ext cx="8825658" cy="3329581"/>
          </a:xfrm>
        </p:spPr>
        <p:txBody>
          <a:bodyPr/>
          <a:lstStyle/>
          <a:p>
            <a:r>
              <a:rPr lang="fr-FR" dirty="0"/>
              <a:t>Présentation projet « </a:t>
            </a:r>
            <a:r>
              <a:rPr lang="fr-FR" sz="3600" b="1" dirty="0"/>
              <a:t>Créez un réseau social d’entreprise</a:t>
            </a:r>
            <a:br>
              <a:rPr lang="fr-FR" sz="900" b="1" dirty="0"/>
            </a:br>
            <a:r>
              <a:rPr lang="fr-FR" dirty="0"/>
              <a:t>»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Rossinot Guillaume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1A32B5-30E8-4DDB-98F1-F84C5A5AE6A8}"/>
              </a:ext>
            </a:extLst>
          </p:cNvPr>
          <p:cNvSpPr txBox="1"/>
          <p:nvPr/>
        </p:nvSpPr>
        <p:spPr>
          <a:xfrm>
            <a:off x="10637240" y="654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13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Détails du post: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b="1" dirty="0"/>
            </a:b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2B9AC3-08D1-4002-91A1-84D1B708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6" y="1015284"/>
            <a:ext cx="5701647" cy="52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5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Inscription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b="1" dirty="0"/>
            </a:br>
            <a:r>
              <a:rPr lang="fr-FR" b="1" dirty="0"/>
              <a:t>La page d’inscription est relativement simple afin de correspondre a la demande du client, il est demander que 4 champs:</a:t>
            </a:r>
            <a:br>
              <a:rPr lang="fr-FR" b="1" dirty="0"/>
            </a:br>
            <a:r>
              <a:rPr lang="fr-FR" b="1" dirty="0"/>
              <a:t>-le nom</a:t>
            </a:r>
          </a:p>
          <a:p>
            <a:r>
              <a:rPr lang="fr-FR" b="1" dirty="0"/>
              <a:t>-le </a:t>
            </a:r>
            <a:r>
              <a:rPr lang="fr-FR" b="1" dirty="0" err="1"/>
              <a:t>prenom</a:t>
            </a:r>
            <a:endParaRPr lang="fr-FR" b="1" dirty="0"/>
          </a:p>
          <a:p>
            <a:r>
              <a:rPr lang="fr-FR" b="1" dirty="0"/>
              <a:t>-l’email</a:t>
            </a:r>
          </a:p>
          <a:p>
            <a:r>
              <a:rPr lang="fr-FR" b="1" dirty="0"/>
              <a:t>-le mot de passe</a:t>
            </a:r>
          </a:p>
        </p:txBody>
      </p:sp>
    </p:spTree>
    <p:extLst>
      <p:ext uri="{BB962C8B-B14F-4D97-AF65-F5344CB8AC3E}">
        <p14:creationId xmlns:p14="http://schemas.microsoft.com/office/powerpoint/2010/main" val="11993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Inscription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b="1" dirty="0"/>
            </a:b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5A6BDA-6727-472B-9554-5CDBA090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90" y="1589289"/>
            <a:ext cx="9772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4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Création d’un post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La page de création d’un post est basique il est juste demander de mettre un titre, une description et une image.</a:t>
            </a:r>
          </a:p>
        </p:txBody>
      </p:sp>
    </p:spTree>
    <p:extLst>
      <p:ext uri="{BB962C8B-B14F-4D97-AF65-F5344CB8AC3E}">
        <p14:creationId xmlns:p14="http://schemas.microsoft.com/office/powerpoint/2010/main" val="15954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Création d’un post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865745-5B4F-4ADC-B2E3-DB46141E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01" y="1373522"/>
            <a:ext cx="5438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0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Panneau admin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Un panneau admin a été ajouter afin de faciliter la gestion des utilisateur par un admin de l’application </a:t>
            </a:r>
            <a:br>
              <a:rPr lang="fr-FR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2263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Panneau admin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b="1" dirty="0"/>
            </a:b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E0C511-9627-497F-9C8C-D835DA5A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91" y="1553188"/>
            <a:ext cx="10906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2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Technologies utilisées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Express</a:t>
            </a:r>
          </a:p>
          <a:p>
            <a:pPr marL="285750" indent="-285750">
              <a:buFontTx/>
              <a:buChar char="-"/>
            </a:pP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Sequelize</a:t>
            </a:r>
            <a:r>
              <a:rPr lang="fr-FR" b="1" dirty="0"/>
              <a:t> pour la création de la </a:t>
            </a:r>
            <a:r>
              <a:rPr lang="fr-FR" b="1" dirty="0" err="1"/>
              <a:t>bdd</a:t>
            </a:r>
            <a:r>
              <a:rPr lang="fr-FR" b="1" dirty="0"/>
              <a:t> et la gestion coté backend</a:t>
            </a:r>
            <a:br>
              <a:rPr lang="fr-FR" b="1" dirty="0"/>
            </a:b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Mysql</a:t>
            </a:r>
            <a:r>
              <a:rPr lang="fr-FR" b="1" dirty="0"/>
              <a:t> (via l’outil </a:t>
            </a:r>
            <a:r>
              <a:rPr lang="fr-FR" b="1" dirty="0" err="1"/>
              <a:t>wamp</a:t>
            </a:r>
            <a:r>
              <a:rPr lang="fr-FR" b="1" dirty="0"/>
              <a:t>)</a:t>
            </a:r>
          </a:p>
          <a:p>
            <a:pPr marL="285750" indent="-285750">
              <a:buFontTx/>
              <a:buChar char="-"/>
            </a:pP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Jsonwebtoken</a:t>
            </a:r>
            <a:endParaRPr lang="fr-FR" b="1" dirty="0"/>
          </a:p>
          <a:p>
            <a:pPr marL="285750" indent="-285750">
              <a:buFontTx/>
              <a:buChar char="-"/>
            </a:pP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/>
              <a:t>Le </a:t>
            </a:r>
            <a:r>
              <a:rPr lang="fr-FR" b="1" dirty="0" err="1"/>
              <a:t>framework</a:t>
            </a:r>
            <a:r>
              <a:rPr lang="fr-FR" b="1" dirty="0"/>
              <a:t> </a:t>
            </a:r>
            <a:r>
              <a:rPr lang="fr-FR" b="1" dirty="0" err="1"/>
              <a:t>Angular</a:t>
            </a:r>
            <a:r>
              <a:rPr lang="fr-FR" b="1" dirty="0"/>
              <a:t> 11 pour le front (dont </a:t>
            </a:r>
            <a:r>
              <a:rPr lang="fr-FR" b="1" dirty="0" err="1"/>
              <a:t>formsmodule</a:t>
            </a:r>
            <a:r>
              <a:rPr lang="fr-FR" b="1" dirty="0"/>
              <a:t> pour les formulaires, </a:t>
            </a:r>
            <a:r>
              <a:rPr lang="fr-FR" b="1" dirty="0" err="1"/>
              <a:t>ngxpaginationmodule</a:t>
            </a:r>
            <a:r>
              <a:rPr lang="fr-FR" b="1" dirty="0"/>
              <a:t> pour le système de pagination des </a:t>
            </a:r>
            <a:r>
              <a:rPr lang="fr-FR" b="1" dirty="0" err="1"/>
              <a:t>posts</a:t>
            </a:r>
            <a:r>
              <a:rPr lang="fr-FR" b="1" dirty="0"/>
              <a:t>, </a:t>
            </a:r>
            <a:r>
              <a:rPr lang="fr-FR" b="1" dirty="0" err="1"/>
              <a:t>matpaginator</a:t>
            </a:r>
            <a:r>
              <a:rPr lang="fr-FR" b="1" dirty="0"/>
              <a:t>/</a:t>
            </a:r>
            <a:r>
              <a:rPr lang="fr-FR" b="1" dirty="0" err="1"/>
              <a:t>mattable</a:t>
            </a:r>
            <a:r>
              <a:rPr lang="fr-FR" b="1" dirty="0"/>
              <a:t> pour afficher la liste des </a:t>
            </a:r>
            <a:r>
              <a:rPr lang="fr-FR" b="1" dirty="0" err="1"/>
              <a:t>users</a:t>
            </a:r>
            <a:r>
              <a:rPr lang="fr-FR" b="1" dirty="0"/>
              <a:t> dans le panneau admin)</a:t>
            </a:r>
          </a:p>
          <a:p>
            <a:pPr marL="285750" indent="-285750">
              <a:buFontTx/>
              <a:buChar char="-"/>
            </a:pP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bootstrap</a:t>
            </a:r>
            <a:r>
              <a:rPr lang="fr-FR" b="1" dirty="0"/>
              <a:t> pour les formulaire et certain design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28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481" y="1902444"/>
            <a:ext cx="8755537" cy="1790202"/>
          </a:xfrm>
        </p:spPr>
        <p:txBody>
          <a:bodyPr/>
          <a:lstStyle/>
          <a:p>
            <a:r>
              <a:rPr lang="fr-FR" dirty="0"/>
              <a:t>Des questions?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398165"/>
            <a:ext cx="8825658" cy="86142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DD46FA-D1A9-4EE6-AC8D-5E671A912CA2}"/>
              </a:ext>
            </a:extLst>
          </p:cNvPr>
          <p:cNvSpPr txBox="1"/>
          <p:nvPr/>
        </p:nvSpPr>
        <p:spPr>
          <a:xfrm>
            <a:off x="10654018" y="696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210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481" y="1902444"/>
            <a:ext cx="8755537" cy="1790202"/>
          </a:xfrm>
        </p:spPr>
        <p:txBody>
          <a:bodyPr/>
          <a:lstStyle/>
          <a:p>
            <a:r>
              <a:rPr lang="fr-FR" dirty="0"/>
              <a:t>Merci !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398165"/>
            <a:ext cx="8825658" cy="86142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DD46FA-D1A9-4EE6-AC8D-5E671A912CA2}"/>
              </a:ext>
            </a:extLst>
          </p:cNvPr>
          <p:cNvSpPr txBox="1"/>
          <p:nvPr/>
        </p:nvSpPr>
        <p:spPr>
          <a:xfrm>
            <a:off x="10654018" y="696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6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Sommaire :</a:t>
            </a:r>
            <a:br>
              <a:rPr lang="fr-FR" dirty="0"/>
            </a:br>
            <a:r>
              <a:rPr lang="fr-FR" sz="4000" dirty="0"/>
              <a:t>- Présentation du projet</a:t>
            </a:r>
            <a:br>
              <a:rPr lang="fr-FR" sz="4000" dirty="0"/>
            </a:br>
            <a:r>
              <a:rPr lang="fr-FR" sz="4000" dirty="0"/>
              <a:t>- Architecture du site</a:t>
            </a:r>
            <a:br>
              <a:rPr lang="fr-FR" sz="4000" dirty="0"/>
            </a:br>
            <a:r>
              <a:rPr lang="fr-FR" sz="4000" dirty="0"/>
              <a:t>- Démonstration du site avec code</a:t>
            </a:r>
            <a:br>
              <a:rPr lang="fr-FR" sz="4000" dirty="0"/>
            </a:br>
            <a:r>
              <a:rPr lang="fr-FR" sz="4000" dirty="0"/>
              <a:t>- Technologie utilisées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63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809" y="-2314297"/>
            <a:ext cx="8825658" cy="3329581"/>
          </a:xfrm>
        </p:spPr>
        <p:txBody>
          <a:bodyPr/>
          <a:lstStyle/>
          <a:p>
            <a:r>
              <a:rPr lang="fr-FR" sz="4000" dirty="0"/>
              <a:t>Présentation du projet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323546" y="3345906"/>
            <a:ext cx="8657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effectLst/>
                <a:latin typeface="Arial" panose="020B0604020202020204" pitchFamily="34" charset="0"/>
              </a:rPr>
              <a:t>Groupomania</a:t>
            </a:r>
            <a:r>
              <a:rPr lang="fr-FR" dirty="0">
                <a:effectLst/>
                <a:latin typeface="Arial" panose="020B0604020202020204" pitchFamily="34" charset="0"/>
              </a:rPr>
              <a:t> est une entreprise de</a:t>
            </a:r>
            <a:r>
              <a:rPr lang="fr-FR" dirty="0">
                <a:latin typeface="Arial" panose="020B0604020202020204" pitchFamily="34" charset="0"/>
              </a:rPr>
              <a:t> plus de 600 collaborateurs</a:t>
            </a:r>
            <a:r>
              <a:rPr lang="fr-FR" dirty="0">
                <a:effectLst/>
                <a:latin typeface="Arial" panose="020B0604020202020204" pitchFamily="34" charset="0"/>
              </a:rPr>
              <a:t>. Son activité principale est </a:t>
            </a:r>
            <a:r>
              <a:rPr lang="fr-FR" dirty="0">
                <a:latin typeface="Arial" panose="020B0604020202020204" pitchFamily="34" charset="0"/>
              </a:rPr>
              <a:t>dans la grande distribution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  <a:r>
              <a:rPr lang="fr-FR" dirty="0">
                <a:latin typeface="Arial" panose="020B0604020202020204" pitchFamily="34" charset="0"/>
              </a:rPr>
              <a:t>L</a:t>
            </a:r>
            <a:r>
              <a:rPr lang="fr-FR" dirty="0">
                <a:effectLst/>
                <a:latin typeface="Arial" panose="020B0604020202020204" pitchFamily="34" charset="0"/>
              </a:rPr>
              <a:t>’entreprise a remarquée une baisse de productivité depuis 6 mois et souhaite donc </a:t>
            </a:r>
            <a:r>
              <a:rPr lang="fr-FR" dirty="0" err="1">
                <a:effectLst/>
                <a:latin typeface="Arial" panose="020B0604020202020204" pitchFamily="34" charset="0"/>
              </a:rPr>
              <a:t>developer</a:t>
            </a:r>
            <a:r>
              <a:rPr lang="fr-FR" dirty="0">
                <a:effectLst/>
                <a:latin typeface="Arial" panose="020B0604020202020204" pitchFamily="34" charset="0"/>
              </a:rPr>
              <a:t> un </a:t>
            </a:r>
            <a:r>
              <a:rPr lang="fr-FR" dirty="0" err="1">
                <a:effectLst/>
                <a:latin typeface="Arial" panose="020B0604020202020204" pitchFamily="34" charset="0"/>
              </a:rPr>
              <a:t>reseaux</a:t>
            </a:r>
            <a:r>
              <a:rPr lang="fr-FR" dirty="0">
                <a:effectLst/>
                <a:latin typeface="Arial" panose="020B0604020202020204" pitchFamily="34" charset="0"/>
              </a:rPr>
              <a:t> social d’entreprise afin </a:t>
            </a:r>
            <a:r>
              <a:rPr lang="fr-FR" dirty="0"/>
              <a:t>améliorer le bien être des salariés et d’augmenter leur motivation au travail .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22709B-67D0-4742-82F2-A0376433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33" y="-134838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Présentation du projet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26600C-1CFB-4CDB-87F8-F25A37079580}"/>
              </a:ext>
            </a:extLst>
          </p:cNvPr>
          <p:cNvSpPr txBox="1"/>
          <p:nvPr/>
        </p:nvSpPr>
        <p:spPr>
          <a:xfrm>
            <a:off x="1053355" y="1237772"/>
            <a:ext cx="8825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les exigences émises par le comité de pilotage : </a:t>
            </a:r>
          </a:p>
          <a:p>
            <a:r>
              <a:rPr lang="fr-FR" dirty="0"/>
              <a:t>-la présentation des fonctionnalités doit être simple ; </a:t>
            </a:r>
          </a:p>
          <a:p>
            <a:r>
              <a:rPr lang="fr-FR" dirty="0"/>
              <a:t>-la création d’un compte doit être simple et possible depuis un téléphone mobile ; </a:t>
            </a:r>
          </a:p>
          <a:p>
            <a:r>
              <a:rPr lang="fr-FR" dirty="0"/>
              <a:t>-le profil doit contenir très peu d’informations pour que sa complétion soit rapide ; </a:t>
            </a:r>
          </a:p>
          <a:p>
            <a:r>
              <a:rPr lang="fr-FR" dirty="0"/>
              <a:t>-la suppression du compte doit être possible ; </a:t>
            </a:r>
          </a:p>
          <a:p>
            <a:r>
              <a:rPr lang="fr-FR" dirty="0"/>
              <a:t>-l’accès à un forum où les salariés publient des contenus multimédias doit être présent ; </a:t>
            </a:r>
          </a:p>
          <a:p>
            <a:r>
              <a:rPr lang="fr-FR" dirty="0"/>
              <a:t>-l’accès à un forum où les salariés publient des textes doit être présent ; </a:t>
            </a:r>
          </a:p>
          <a:p>
            <a:r>
              <a:rPr lang="fr-FR" dirty="0"/>
              <a:t>-les utilisateurs doivent pouvoir facilement repérer les dernières participations des employés ; </a:t>
            </a:r>
          </a:p>
          <a:p>
            <a:r>
              <a:rPr lang="fr-FR" dirty="0"/>
              <a:t>-le ou la </a:t>
            </a:r>
            <a:r>
              <a:rPr lang="fr-FR" dirty="0" err="1"/>
              <a:t>chargé-e</a:t>
            </a:r>
            <a:r>
              <a:rPr lang="fr-FR" dirty="0"/>
              <a:t> de communication </a:t>
            </a:r>
            <a:r>
              <a:rPr lang="fr-FR" dirty="0" err="1"/>
              <a:t>Groupomania</a:t>
            </a:r>
            <a:r>
              <a:rPr lang="fr-FR" dirty="0"/>
              <a:t> doit pouvoir modérer les interactions entre les salariés ;</a:t>
            </a:r>
          </a:p>
        </p:txBody>
      </p:sp>
    </p:spTree>
    <p:extLst>
      <p:ext uri="{BB962C8B-B14F-4D97-AF65-F5344CB8AC3E}">
        <p14:creationId xmlns:p14="http://schemas.microsoft.com/office/powerpoint/2010/main" val="173834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Architecture du site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26600C-1CFB-4CDB-87F8-F25A37079580}"/>
              </a:ext>
            </a:extLst>
          </p:cNvPr>
          <p:cNvSpPr txBox="1"/>
          <p:nvPr/>
        </p:nvSpPr>
        <p:spPr>
          <a:xfrm>
            <a:off x="1243855" y="1219200"/>
            <a:ext cx="88256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site est composé de 2 dossier différents, le dossier frontend et le dossier backend .</a:t>
            </a:r>
          </a:p>
          <a:p>
            <a:endParaRPr lang="fr-FR" dirty="0"/>
          </a:p>
          <a:p>
            <a:r>
              <a:rPr lang="fr-FR" dirty="0"/>
              <a:t>- Le dossier frontend contient tout le design et le coter front du site, étant fourni par l’entreprise ce dossier n’as pas été modifier.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-Le dossier backend contient toute la partie back du site, c’est-à-dire tout le code qui contient l’API ainsi que les fonctionnalités du site.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Architecture du site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1B748D-9525-40AB-8853-2DA83B3D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57" y="1219200"/>
            <a:ext cx="2838450" cy="50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Démonstration du site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La page d’accueil :</a:t>
            </a:r>
            <a:br>
              <a:rPr lang="fr-FR" b="1" dirty="0"/>
            </a:br>
            <a:br>
              <a:rPr lang="fr-FR" b="1" dirty="0"/>
            </a:br>
            <a:r>
              <a:rPr lang="fr-FR" dirty="0"/>
              <a:t>La page d’accueil affiche la liste des différents </a:t>
            </a:r>
            <a:r>
              <a:rPr lang="fr-FR" dirty="0" err="1"/>
              <a:t>posts</a:t>
            </a:r>
            <a:r>
              <a:rPr lang="fr-FR" dirty="0"/>
              <a:t> créé par les utilisateurs.</a:t>
            </a:r>
            <a:br>
              <a:rPr lang="fr-FR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224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b="1" dirty="0"/>
            </a:b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817A99-93BB-47B4-AA9E-831DCD64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84" y="1219200"/>
            <a:ext cx="8534400" cy="42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B358-0193-491A-AA74-45811D092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2253628"/>
            <a:ext cx="8825658" cy="3329581"/>
          </a:xfrm>
        </p:spPr>
        <p:txBody>
          <a:bodyPr/>
          <a:lstStyle/>
          <a:p>
            <a:r>
              <a:rPr lang="fr-FR" sz="4000" dirty="0"/>
              <a:t>Détails du post: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437676-C488-4208-85E0-34C89596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217BE-0170-4F11-969C-92217AB7E89D}"/>
              </a:ext>
            </a:extLst>
          </p:cNvPr>
          <p:cNvSpPr txBox="1"/>
          <p:nvPr/>
        </p:nvSpPr>
        <p:spPr>
          <a:xfrm>
            <a:off x="10637240" y="645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0CCABC-5455-4DB2-92CB-9815FE63699E}"/>
              </a:ext>
            </a:extLst>
          </p:cNvPr>
          <p:cNvSpPr txBox="1"/>
          <p:nvPr/>
        </p:nvSpPr>
        <p:spPr>
          <a:xfrm>
            <a:off x="1412446" y="1771106"/>
            <a:ext cx="865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b="1" dirty="0"/>
            </a:br>
            <a:r>
              <a:rPr lang="fr-FR" b="1" dirty="0"/>
              <a:t>La page de </a:t>
            </a:r>
            <a:r>
              <a:rPr lang="fr-FR" b="1" dirty="0" err="1"/>
              <a:t>posts</a:t>
            </a:r>
            <a:r>
              <a:rPr lang="fr-FR" b="1" dirty="0"/>
              <a:t> </a:t>
            </a:r>
            <a:r>
              <a:rPr lang="fr-FR" b="1" dirty="0" err="1"/>
              <a:t>récupere</a:t>
            </a:r>
            <a:r>
              <a:rPr lang="fr-FR" b="1" dirty="0"/>
              <a:t> les info du post via son ID, </a:t>
            </a:r>
            <a:r>
              <a:rPr lang="fr-FR" b="1" dirty="0" err="1"/>
              <a:t>recupere</a:t>
            </a:r>
            <a:r>
              <a:rPr lang="fr-FR" b="1" dirty="0"/>
              <a:t> </a:t>
            </a:r>
            <a:r>
              <a:rPr lang="fr-FR" b="1" dirty="0" err="1"/>
              <a:t>egalement</a:t>
            </a:r>
            <a:r>
              <a:rPr lang="fr-FR" b="1" dirty="0"/>
              <a:t> les commentaires lié a cette article.</a:t>
            </a:r>
          </a:p>
        </p:txBody>
      </p:sp>
    </p:spTree>
    <p:extLst>
      <p:ext uri="{BB962C8B-B14F-4D97-AF65-F5344CB8AC3E}">
        <p14:creationId xmlns:p14="http://schemas.microsoft.com/office/powerpoint/2010/main" val="41374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827</TotalTime>
  <Words>551</Words>
  <Application>Microsoft Office PowerPoint</Application>
  <PresentationFormat>Grand écran</PresentationFormat>
  <Paragraphs>74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Présentation projet « Créez un réseau social d’entreprise »  Rossinot Guillaume</vt:lpstr>
      <vt:lpstr>Sommaire : - Présentation du projet - Architecture du site - Démonstration du site avec code - Technologie utilisées</vt:lpstr>
      <vt:lpstr>Présentation du projet :</vt:lpstr>
      <vt:lpstr>Présentation du projet :</vt:lpstr>
      <vt:lpstr>Architecture du site :</vt:lpstr>
      <vt:lpstr>Architecture du site :</vt:lpstr>
      <vt:lpstr>Démonstration du site :</vt:lpstr>
      <vt:lpstr>Présentation PowerPoint</vt:lpstr>
      <vt:lpstr>Détails du post:</vt:lpstr>
      <vt:lpstr>Détails du post:</vt:lpstr>
      <vt:lpstr>Inscription</vt:lpstr>
      <vt:lpstr>Inscription</vt:lpstr>
      <vt:lpstr>Création d’un post :</vt:lpstr>
      <vt:lpstr>Création d’un post :</vt:lpstr>
      <vt:lpstr>Panneau admin :</vt:lpstr>
      <vt:lpstr>Panneau admin :</vt:lpstr>
      <vt:lpstr>Technologies utilisées :</vt:lpstr>
      <vt:lpstr>Des questions? </vt:lpstr>
      <vt:lpstr>Merci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« 24H dans la vie d’un intégrateur web »</dc:title>
  <dc:creator>Guillaume ROSSINOT</dc:creator>
  <cp:lastModifiedBy>Guillaume ROSSINOT</cp:lastModifiedBy>
  <cp:revision>25</cp:revision>
  <dcterms:created xsi:type="dcterms:W3CDTF">2019-12-19T16:58:08Z</dcterms:created>
  <dcterms:modified xsi:type="dcterms:W3CDTF">2021-03-28T12:56:19Z</dcterms:modified>
</cp:coreProperties>
</file>