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8B47"/>
    <a:srgbClr val="F19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E8F-54CA-45F9-B2C4-D32D2C20AD58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E8B-2FD8-4C1C-B222-41248D2E7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24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E8F-54CA-45F9-B2C4-D32D2C20AD58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E8B-2FD8-4C1C-B222-41248D2E7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6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E8F-54CA-45F9-B2C4-D32D2C20AD58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E8B-2FD8-4C1C-B222-41248D2E7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1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E8F-54CA-45F9-B2C4-D32D2C20AD58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E8B-2FD8-4C1C-B222-41248D2E7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2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E8F-54CA-45F9-B2C4-D32D2C20AD58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E8B-2FD8-4C1C-B222-41248D2E7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71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E8F-54CA-45F9-B2C4-D32D2C20AD58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E8B-2FD8-4C1C-B222-41248D2E7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8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E8F-54CA-45F9-B2C4-D32D2C20AD58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E8B-2FD8-4C1C-B222-41248D2E7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43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E8F-54CA-45F9-B2C4-D32D2C20AD58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E8B-2FD8-4C1C-B222-41248D2E7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5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E8F-54CA-45F9-B2C4-D32D2C20AD58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E8B-2FD8-4C1C-B222-41248D2E7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48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E8F-54CA-45F9-B2C4-D32D2C20AD58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E8B-2FD8-4C1C-B222-41248D2E7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36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3E8F-54CA-45F9-B2C4-D32D2C20AD58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BE8B-2FD8-4C1C-B222-41248D2E7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7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3E8F-54CA-45F9-B2C4-D32D2C20AD58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BE8B-2FD8-4C1C-B222-41248D2E7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03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51509" y="651510"/>
            <a:ext cx="1079162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700" dirty="0" smtClean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A</a:t>
            </a:r>
            <a:r>
              <a:rPr lang="fr-FR" sz="23900" dirty="0" smtClean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RSL</a:t>
            </a:r>
            <a:endParaRPr lang="fr-FR" sz="1600" dirty="0">
              <a:solidFill>
                <a:schemeClr val="accent1">
                  <a:lumMod val="75000"/>
                </a:schemeClr>
              </a:solidFill>
              <a:latin typeface="Lucida Handwriting" panose="03010101010101010101" pitchFamily="66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953126" y="1520780"/>
            <a:ext cx="2568057" cy="1589977"/>
            <a:chOff x="953126" y="1520780"/>
            <a:chExt cx="2568057" cy="1589977"/>
          </a:xfrm>
        </p:grpSpPr>
        <p:sp>
          <p:nvSpPr>
            <p:cNvPr id="6" name="Ellipse 5"/>
            <p:cNvSpPr/>
            <p:nvPr/>
          </p:nvSpPr>
          <p:spPr>
            <a:xfrm rot="1249514">
              <a:off x="1897382" y="1520780"/>
              <a:ext cx="434340" cy="537210"/>
            </a:xfrm>
            <a:prstGeom prst="ellipse">
              <a:avLst/>
            </a:prstGeom>
            <a:solidFill>
              <a:srgbClr val="EF8B47"/>
            </a:solidFill>
            <a:ln>
              <a:solidFill>
                <a:srgbClr val="EF8B4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une 9"/>
            <p:cNvSpPr/>
            <p:nvPr/>
          </p:nvSpPr>
          <p:spPr>
            <a:xfrm rot="17122836">
              <a:off x="1722140" y="962045"/>
              <a:ext cx="643587" cy="2181616"/>
            </a:xfrm>
            <a:prstGeom prst="moon">
              <a:avLst>
                <a:gd name="adj" fmla="val 33661"/>
              </a:avLst>
            </a:prstGeom>
            <a:solidFill>
              <a:srgbClr val="EF8B47"/>
            </a:solidFill>
            <a:ln>
              <a:solidFill>
                <a:srgbClr val="EF8B4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Lune 11"/>
            <p:cNvSpPr/>
            <p:nvPr/>
          </p:nvSpPr>
          <p:spPr>
            <a:xfrm rot="18601870">
              <a:off x="2367373" y="1956947"/>
              <a:ext cx="340190" cy="1967430"/>
            </a:xfrm>
            <a:prstGeom prst="moon">
              <a:avLst>
                <a:gd name="adj" fmla="val 82766"/>
              </a:avLst>
            </a:prstGeom>
            <a:solidFill>
              <a:srgbClr val="EF8B47"/>
            </a:solidFill>
            <a:ln>
              <a:solidFill>
                <a:srgbClr val="EF8B4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Lune 12"/>
            <p:cNvSpPr/>
            <p:nvPr/>
          </p:nvSpPr>
          <p:spPr>
            <a:xfrm rot="15167708">
              <a:off x="2785082" y="2343560"/>
              <a:ext cx="299068" cy="999436"/>
            </a:xfrm>
            <a:prstGeom prst="moon">
              <a:avLst>
                <a:gd name="adj" fmla="val 52215"/>
              </a:avLst>
            </a:prstGeom>
            <a:solidFill>
              <a:srgbClr val="EF8B47"/>
            </a:solidFill>
            <a:ln>
              <a:solidFill>
                <a:srgbClr val="EF8B4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Lune 14"/>
          <p:cNvSpPr/>
          <p:nvPr/>
        </p:nvSpPr>
        <p:spPr>
          <a:xfrm rot="16200000">
            <a:off x="5623504" y="-449807"/>
            <a:ext cx="847634" cy="10138867"/>
          </a:xfrm>
          <a:prstGeom prst="moon">
            <a:avLst>
              <a:gd name="adj" fmla="val 9754"/>
            </a:avLst>
          </a:prstGeom>
          <a:solidFill>
            <a:srgbClr val="EF8B4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717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Handwriting</vt:lpstr>
      <vt:lpstr>Thème Office</vt:lpstr>
      <vt:lpstr>Présentation PowerPoint</vt:lpstr>
    </vt:vector>
  </TitlesOfParts>
  <Company>Unilim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iut</dc:creator>
  <cp:lastModifiedBy>iut</cp:lastModifiedBy>
  <cp:revision>5</cp:revision>
  <dcterms:created xsi:type="dcterms:W3CDTF">2020-01-15T09:09:14Z</dcterms:created>
  <dcterms:modified xsi:type="dcterms:W3CDTF">2020-01-15T10:20:13Z</dcterms:modified>
</cp:coreProperties>
</file>