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E672B-8133-47B8-A82A-B6C9D80F4B7B}"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US"/>
        </a:p>
      </dgm:t>
    </dgm:pt>
    <dgm:pt modelId="{166C14C5-1EB8-44C5-A444-96C9CBC6C295}">
      <dgm:prSet phldrT="[Texte]"/>
      <dgm:spPr/>
      <dgm:t>
        <a:bodyPr/>
        <a:lstStyle/>
        <a:p>
          <a:r>
            <a:rPr lang="en-US" dirty="0" smtClean="0"/>
            <a:t>Get visible AR Markers</a:t>
          </a:r>
          <a:endParaRPr lang="en-US" dirty="0"/>
        </a:p>
      </dgm:t>
    </dgm:pt>
    <dgm:pt modelId="{B839227A-3A50-4EE6-8B1B-FCF97B58117C}" type="parTrans" cxnId="{593AE33A-9CF2-4AC4-AC44-0AD774E96768}">
      <dgm:prSet/>
      <dgm:spPr/>
      <dgm:t>
        <a:bodyPr/>
        <a:lstStyle/>
        <a:p>
          <a:endParaRPr lang="en-US"/>
        </a:p>
      </dgm:t>
    </dgm:pt>
    <dgm:pt modelId="{0DCA875F-F758-4861-9313-59087C4B9FB3}" type="sibTrans" cxnId="{593AE33A-9CF2-4AC4-AC44-0AD774E96768}">
      <dgm:prSet/>
      <dgm:spPr/>
      <dgm:t>
        <a:bodyPr/>
        <a:lstStyle/>
        <a:p>
          <a:endParaRPr lang="en-US"/>
        </a:p>
      </dgm:t>
    </dgm:pt>
    <dgm:pt modelId="{0E3C0A14-BCA0-4746-AFA5-B5E13BE301A0}">
      <dgm:prSet phldrT="[Texte]"/>
      <dgm:spPr/>
      <dgm:t>
        <a:bodyPr/>
        <a:lstStyle/>
        <a:p>
          <a:r>
            <a:rPr lang="en-US" dirty="0" smtClean="0"/>
            <a:t>Get AR Markers ID</a:t>
          </a:r>
          <a:endParaRPr lang="en-US" dirty="0"/>
        </a:p>
      </dgm:t>
    </dgm:pt>
    <dgm:pt modelId="{11F6197D-26E4-4F9C-A0BD-D7D11D84B04C}" type="parTrans" cxnId="{A2E3D92E-57A8-4658-8347-62A71F10C6B0}">
      <dgm:prSet/>
      <dgm:spPr/>
      <dgm:t>
        <a:bodyPr/>
        <a:lstStyle/>
        <a:p>
          <a:endParaRPr lang="en-US"/>
        </a:p>
      </dgm:t>
    </dgm:pt>
    <dgm:pt modelId="{57DF6316-2EF5-4513-9856-FA9E564F2C9C}" type="sibTrans" cxnId="{A2E3D92E-57A8-4658-8347-62A71F10C6B0}">
      <dgm:prSet/>
      <dgm:spPr/>
      <dgm:t>
        <a:bodyPr/>
        <a:lstStyle/>
        <a:p>
          <a:endParaRPr lang="en-US"/>
        </a:p>
      </dgm:t>
    </dgm:pt>
    <dgm:pt modelId="{00374094-78B1-46DD-9169-437279C45CCB}">
      <dgm:prSet phldrT="[Texte]"/>
      <dgm:spPr/>
      <dgm:t>
        <a:bodyPr/>
        <a:lstStyle/>
        <a:p>
          <a:r>
            <a:rPr lang="en-US" dirty="0" smtClean="0"/>
            <a:t>Get location in the map</a:t>
          </a:r>
          <a:endParaRPr lang="en-US" dirty="0"/>
        </a:p>
      </dgm:t>
    </dgm:pt>
    <dgm:pt modelId="{D4D7B271-D3F6-4A52-8238-428EF7B8FDC0}" type="parTrans" cxnId="{F87DA916-7B3D-4169-B5F0-C65BF16BAA4C}">
      <dgm:prSet/>
      <dgm:spPr/>
      <dgm:t>
        <a:bodyPr/>
        <a:lstStyle/>
        <a:p>
          <a:endParaRPr lang="en-US"/>
        </a:p>
      </dgm:t>
    </dgm:pt>
    <dgm:pt modelId="{70DA108D-DBDC-44B9-9DEA-4B80B8128015}" type="sibTrans" cxnId="{F87DA916-7B3D-4169-B5F0-C65BF16BAA4C}">
      <dgm:prSet/>
      <dgm:spPr/>
      <dgm:t>
        <a:bodyPr/>
        <a:lstStyle/>
        <a:p>
          <a:endParaRPr lang="en-US"/>
        </a:p>
      </dgm:t>
    </dgm:pt>
    <dgm:pt modelId="{F884CA3C-2859-4D87-A996-AB581FD275B1}">
      <dgm:prSet phldrT="[Texte]"/>
      <dgm:spPr/>
      <dgm:t>
        <a:bodyPr/>
        <a:lstStyle/>
        <a:p>
          <a:r>
            <a:rPr lang="en-US" dirty="0" smtClean="0"/>
            <a:t>Move to next AR Marker</a:t>
          </a:r>
          <a:endParaRPr lang="en-US" dirty="0"/>
        </a:p>
      </dgm:t>
    </dgm:pt>
    <dgm:pt modelId="{6CF21AAC-D68A-45A5-AB1A-650144F64CB8}" type="parTrans" cxnId="{E64263F0-5D3B-40FF-BD87-53EEBFCD45FD}">
      <dgm:prSet/>
      <dgm:spPr/>
      <dgm:t>
        <a:bodyPr/>
        <a:lstStyle/>
        <a:p>
          <a:endParaRPr lang="en-US"/>
        </a:p>
      </dgm:t>
    </dgm:pt>
    <dgm:pt modelId="{2B288D3A-B04D-423D-A460-FD0C05FCFE40}" type="sibTrans" cxnId="{E64263F0-5D3B-40FF-BD87-53EEBFCD45FD}">
      <dgm:prSet/>
      <dgm:spPr/>
      <dgm:t>
        <a:bodyPr/>
        <a:lstStyle/>
        <a:p>
          <a:endParaRPr lang="en-US"/>
        </a:p>
      </dgm:t>
    </dgm:pt>
    <dgm:pt modelId="{A8F2776A-49AC-4381-A2A1-B9CBC151AF91}">
      <dgm:prSet phldrT="[Texte]"/>
      <dgm:spPr/>
      <dgm:t>
        <a:bodyPr/>
        <a:lstStyle/>
        <a:p>
          <a:r>
            <a:rPr lang="en-US" dirty="0" smtClean="0"/>
            <a:t>Find next intermediate goal</a:t>
          </a:r>
          <a:endParaRPr lang="en-US" dirty="0"/>
        </a:p>
      </dgm:t>
    </dgm:pt>
    <dgm:pt modelId="{8A28D7D1-CBF5-4E13-AEB9-0402E121A031}" type="parTrans" cxnId="{FD42179F-A233-495B-AF32-457387A5D3EB}">
      <dgm:prSet/>
      <dgm:spPr/>
      <dgm:t>
        <a:bodyPr/>
        <a:lstStyle/>
        <a:p>
          <a:endParaRPr lang="en-US"/>
        </a:p>
      </dgm:t>
    </dgm:pt>
    <dgm:pt modelId="{0B592BD2-91B5-4C97-8FD7-D81631B7F6F6}" type="sibTrans" cxnId="{FD42179F-A233-495B-AF32-457387A5D3EB}">
      <dgm:prSet/>
      <dgm:spPr/>
      <dgm:t>
        <a:bodyPr/>
        <a:lstStyle/>
        <a:p>
          <a:endParaRPr lang="en-US"/>
        </a:p>
      </dgm:t>
    </dgm:pt>
    <dgm:pt modelId="{522297FE-E3A9-4BB9-BCE9-B77C97EF1BD6}" type="pres">
      <dgm:prSet presAssocID="{EADE672B-8133-47B8-A82A-B6C9D80F4B7B}" presName="cycle" presStyleCnt="0">
        <dgm:presLayoutVars>
          <dgm:dir/>
          <dgm:resizeHandles val="exact"/>
        </dgm:presLayoutVars>
      </dgm:prSet>
      <dgm:spPr/>
    </dgm:pt>
    <dgm:pt modelId="{8E5B2543-6096-4D47-870C-D83D3D7984B7}" type="pres">
      <dgm:prSet presAssocID="{166C14C5-1EB8-44C5-A444-96C9CBC6C295}" presName="dummy" presStyleCnt="0"/>
      <dgm:spPr/>
    </dgm:pt>
    <dgm:pt modelId="{EB1E6538-69EE-44E5-ACF7-40C248DDB05B}" type="pres">
      <dgm:prSet presAssocID="{166C14C5-1EB8-44C5-A444-96C9CBC6C295}" presName="node" presStyleLbl="revTx" presStyleIdx="0" presStyleCnt="5" custScaleY="64110">
        <dgm:presLayoutVars>
          <dgm:bulletEnabled val="1"/>
        </dgm:presLayoutVars>
      </dgm:prSet>
      <dgm:spPr/>
      <dgm:t>
        <a:bodyPr/>
        <a:lstStyle/>
        <a:p>
          <a:endParaRPr lang="en-US"/>
        </a:p>
      </dgm:t>
    </dgm:pt>
    <dgm:pt modelId="{B081B142-6BAE-4BE3-AFB1-6326722F2C25}" type="pres">
      <dgm:prSet presAssocID="{0DCA875F-F758-4861-9313-59087C4B9FB3}" presName="sibTrans" presStyleLbl="node1" presStyleIdx="0" presStyleCnt="5"/>
      <dgm:spPr/>
    </dgm:pt>
    <dgm:pt modelId="{15724217-A82F-4EC1-A61B-1515DF5439CA}" type="pres">
      <dgm:prSet presAssocID="{0E3C0A14-BCA0-4746-AFA5-B5E13BE301A0}" presName="dummy" presStyleCnt="0"/>
      <dgm:spPr/>
    </dgm:pt>
    <dgm:pt modelId="{31F45961-31E6-43CE-8EE4-AECCE2EF5B4C}" type="pres">
      <dgm:prSet presAssocID="{0E3C0A14-BCA0-4746-AFA5-B5E13BE301A0}" presName="node" presStyleLbl="revTx" presStyleIdx="1" presStyleCnt="5" custScaleY="60945">
        <dgm:presLayoutVars>
          <dgm:bulletEnabled val="1"/>
        </dgm:presLayoutVars>
      </dgm:prSet>
      <dgm:spPr/>
      <dgm:t>
        <a:bodyPr/>
        <a:lstStyle/>
        <a:p>
          <a:endParaRPr lang="en-US"/>
        </a:p>
      </dgm:t>
    </dgm:pt>
    <dgm:pt modelId="{3A6F9B2D-8A86-433D-AA25-70608C1ADDC3}" type="pres">
      <dgm:prSet presAssocID="{57DF6316-2EF5-4513-9856-FA9E564F2C9C}" presName="sibTrans" presStyleLbl="node1" presStyleIdx="1" presStyleCnt="5"/>
      <dgm:spPr/>
    </dgm:pt>
    <dgm:pt modelId="{D4AB7879-CE5E-4992-8CEC-2A30B5D1880E}" type="pres">
      <dgm:prSet presAssocID="{00374094-78B1-46DD-9169-437279C45CCB}" presName="dummy" presStyleCnt="0"/>
      <dgm:spPr/>
    </dgm:pt>
    <dgm:pt modelId="{8A41B013-37C4-4714-9343-629A36F000FE}" type="pres">
      <dgm:prSet presAssocID="{00374094-78B1-46DD-9169-437279C45CCB}" presName="node" presStyleLbl="revTx" presStyleIdx="2" presStyleCnt="5" custScaleY="55464">
        <dgm:presLayoutVars>
          <dgm:bulletEnabled val="1"/>
        </dgm:presLayoutVars>
      </dgm:prSet>
      <dgm:spPr/>
      <dgm:t>
        <a:bodyPr/>
        <a:lstStyle/>
        <a:p>
          <a:endParaRPr lang="en-US"/>
        </a:p>
      </dgm:t>
    </dgm:pt>
    <dgm:pt modelId="{831F0DF6-56C4-4B22-9677-9131064C6E20}" type="pres">
      <dgm:prSet presAssocID="{70DA108D-DBDC-44B9-9DEA-4B80B8128015}" presName="sibTrans" presStyleLbl="node1" presStyleIdx="2" presStyleCnt="5"/>
      <dgm:spPr/>
    </dgm:pt>
    <dgm:pt modelId="{212488B5-5AC3-4C6F-92DB-FF5F7643C295}" type="pres">
      <dgm:prSet presAssocID="{A8F2776A-49AC-4381-A2A1-B9CBC151AF91}" presName="dummy" presStyleCnt="0"/>
      <dgm:spPr/>
    </dgm:pt>
    <dgm:pt modelId="{463B9B24-ED4D-4897-9390-6218378A6624}" type="pres">
      <dgm:prSet presAssocID="{A8F2776A-49AC-4381-A2A1-B9CBC151AF91}" presName="node" presStyleLbl="revTx" presStyleIdx="3" presStyleCnt="5" custScaleY="67046">
        <dgm:presLayoutVars>
          <dgm:bulletEnabled val="1"/>
        </dgm:presLayoutVars>
      </dgm:prSet>
      <dgm:spPr/>
    </dgm:pt>
    <dgm:pt modelId="{3F902B98-DF53-4F80-B41D-3397DAC88248}" type="pres">
      <dgm:prSet presAssocID="{0B592BD2-91B5-4C97-8FD7-D81631B7F6F6}" presName="sibTrans" presStyleLbl="node1" presStyleIdx="3" presStyleCnt="5"/>
      <dgm:spPr/>
    </dgm:pt>
    <dgm:pt modelId="{5F9FF0FC-3DB7-43B9-902A-A5D727A6763C}" type="pres">
      <dgm:prSet presAssocID="{F884CA3C-2859-4D87-A996-AB581FD275B1}" presName="dummy" presStyleCnt="0"/>
      <dgm:spPr/>
    </dgm:pt>
    <dgm:pt modelId="{735ADA98-18B0-4C87-BCA8-FDAF1E82BAC3}" type="pres">
      <dgm:prSet presAssocID="{F884CA3C-2859-4D87-A996-AB581FD275B1}" presName="node" presStyleLbl="revTx" presStyleIdx="4" presStyleCnt="5" custScaleY="64110">
        <dgm:presLayoutVars>
          <dgm:bulletEnabled val="1"/>
        </dgm:presLayoutVars>
      </dgm:prSet>
      <dgm:spPr/>
      <dgm:t>
        <a:bodyPr/>
        <a:lstStyle/>
        <a:p>
          <a:endParaRPr lang="en-US"/>
        </a:p>
      </dgm:t>
    </dgm:pt>
    <dgm:pt modelId="{DA7B4417-DA57-4150-A6BB-AA46F6F2B68B}" type="pres">
      <dgm:prSet presAssocID="{2B288D3A-B04D-423D-A460-FD0C05FCFE40}" presName="sibTrans" presStyleLbl="node1" presStyleIdx="4" presStyleCnt="5"/>
      <dgm:spPr/>
    </dgm:pt>
  </dgm:ptLst>
  <dgm:cxnLst>
    <dgm:cxn modelId="{6E83E934-E0D9-44F2-B653-BEB27C7CAF65}" type="presOf" srcId="{70DA108D-DBDC-44B9-9DEA-4B80B8128015}" destId="{831F0DF6-56C4-4B22-9677-9131064C6E20}" srcOrd="0" destOrd="0" presId="urn:microsoft.com/office/officeart/2005/8/layout/cycle1"/>
    <dgm:cxn modelId="{B8BBC1F4-46D7-49F2-B6F7-D2AA4D7E3AA6}" type="presOf" srcId="{EADE672B-8133-47B8-A82A-B6C9D80F4B7B}" destId="{522297FE-E3A9-4BB9-BCE9-B77C97EF1BD6}" srcOrd="0" destOrd="0" presId="urn:microsoft.com/office/officeart/2005/8/layout/cycle1"/>
    <dgm:cxn modelId="{C0E1170F-53C4-48EB-8BA2-B406D7EBE6C8}" type="presOf" srcId="{0DCA875F-F758-4861-9313-59087C4B9FB3}" destId="{B081B142-6BAE-4BE3-AFB1-6326722F2C25}" srcOrd="0" destOrd="0" presId="urn:microsoft.com/office/officeart/2005/8/layout/cycle1"/>
    <dgm:cxn modelId="{CA8996A6-5EDE-4B3E-9FBB-C514C6E08744}" type="presOf" srcId="{F884CA3C-2859-4D87-A996-AB581FD275B1}" destId="{735ADA98-18B0-4C87-BCA8-FDAF1E82BAC3}" srcOrd="0" destOrd="0" presId="urn:microsoft.com/office/officeart/2005/8/layout/cycle1"/>
    <dgm:cxn modelId="{F87DA916-7B3D-4169-B5F0-C65BF16BAA4C}" srcId="{EADE672B-8133-47B8-A82A-B6C9D80F4B7B}" destId="{00374094-78B1-46DD-9169-437279C45CCB}" srcOrd="2" destOrd="0" parTransId="{D4D7B271-D3F6-4A52-8238-428EF7B8FDC0}" sibTransId="{70DA108D-DBDC-44B9-9DEA-4B80B8128015}"/>
    <dgm:cxn modelId="{3EFFC6AA-B51D-4CD3-B107-D216AF4E930E}" type="presOf" srcId="{A8F2776A-49AC-4381-A2A1-B9CBC151AF91}" destId="{463B9B24-ED4D-4897-9390-6218378A6624}" srcOrd="0" destOrd="0" presId="urn:microsoft.com/office/officeart/2005/8/layout/cycle1"/>
    <dgm:cxn modelId="{593AE33A-9CF2-4AC4-AC44-0AD774E96768}" srcId="{EADE672B-8133-47B8-A82A-B6C9D80F4B7B}" destId="{166C14C5-1EB8-44C5-A444-96C9CBC6C295}" srcOrd="0" destOrd="0" parTransId="{B839227A-3A50-4EE6-8B1B-FCF97B58117C}" sibTransId="{0DCA875F-F758-4861-9313-59087C4B9FB3}"/>
    <dgm:cxn modelId="{4CB3D825-5006-493B-BBB0-E2CB51721268}" type="presOf" srcId="{2B288D3A-B04D-423D-A460-FD0C05FCFE40}" destId="{DA7B4417-DA57-4150-A6BB-AA46F6F2B68B}" srcOrd="0" destOrd="0" presId="urn:microsoft.com/office/officeart/2005/8/layout/cycle1"/>
    <dgm:cxn modelId="{A2E3D92E-57A8-4658-8347-62A71F10C6B0}" srcId="{EADE672B-8133-47B8-A82A-B6C9D80F4B7B}" destId="{0E3C0A14-BCA0-4746-AFA5-B5E13BE301A0}" srcOrd="1" destOrd="0" parTransId="{11F6197D-26E4-4F9C-A0BD-D7D11D84B04C}" sibTransId="{57DF6316-2EF5-4513-9856-FA9E564F2C9C}"/>
    <dgm:cxn modelId="{DBA3F313-B812-445E-BDFD-C6EB3A73973D}" type="presOf" srcId="{0B592BD2-91B5-4C97-8FD7-D81631B7F6F6}" destId="{3F902B98-DF53-4F80-B41D-3397DAC88248}" srcOrd="0" destOrd="0" presId="urn:microsoft.com/office/officeart/2005/8/layout/cycle1"/>
    <dgm:cxn modelId="{E64263F0-5D3B-40FF-BD87-53EEBFCD45FD}" srcId="{EADE672B-8133-47B8-A82A-B6C9D80F4B7B}" destId="{F884CA3C-2859-4D87-A996-AB581FD275B1}" srcOrd="4" destOrd="0" parTransId="{6CF21AAC-D68A-45A5-AB1A-650144F64CB8}" sibTransId="{2B288D3A-B04D-423D-A460-FD0C05FCFE40}"/>
    <dgm:cxn modelId="{8DDBCDB7-0F5B-4734-A724-B4457F947D20}" type="presOf" srcId="{57DF6316-2EF5-4513-9856-FA9E564F2C9C}" destId="{3A6F9B2D-8A86-433D-AA25-70608C1ADDC3}" srcOrd="0" destOrd="0" presId="urn:microsoft.com/office/officeart/2005/8/layout/cycle1"/>
    <dgm:cxn modelId="{1960E982-DFC7-4F2B-9D06-F098747A46BF}" type="presOf" srcId="{0E3C0A14-BCA0-4746-AFA5-B5E13BE301A0}" destId="{31F45961-31E6-43CE-8EE4-AECCE2EF5B4C}" srcOrd="0" destOrd="0" presId="urn:microsoft.com/office/officeart/2005/8/layout/cycle1"/>
    <dgm:cxn modelId="{D16AF965-7A77-41F8-B430-A96A8CAC948C}" type="presOf" srcId="{00374094-78B1-46DD-9169-437279C45CCB}" destId="{8A41B013-37C4-4714-9343-629A36F000FE}" srcOrd="0" destOrd="0" presId="urn:microsoft.com/office/officeart/2005/8/layout/cycle1"/>
    <dgm:cxn modelId="{FD42179F-A233-495B-AF32-457387A5D3EB}" srcId="{EADE672B-8133-47B8-A82A-B6C9D80F4B7B}" destId="{A8F2776A-49AC-4381-A2A1-B9CBC151AF91}" srcOrd="3" destOrd="0" parTransId="{8A28D7D1-CBF5-4E13-AEB9-0402E121A031}" sibTransId="{0B592BD2-91B5-4C97-8FD7-D81631B7F6F6}"/>
    <dgm:cxn modelId="{E6EC89F1-0851-4B17-9CF5-52180EE4D8F2}" type="presOf" srcId="{166C14C5-1EB8-44C5-A444-96C9CBC6C295}" destId="{EB1E6538-69EE-44E5-ACF7-40C248DDB05B}" srcOrd="0" destOrd="0" presId="urn:microsoft.com/office/officeart/2005/8/layout/cycle1"/>
    <dgm:cxn modelId="{F5EB7EF4-5943-4AC8-A837-4939537AD934}" type="presParOf" srcId="{522297FE-E3A9-4BB9-BCE9-B77C97EF1BD6}" destId="{8E5B2543-6096-4D47-870C-D83D3D7984B7}" srcOrd="0" destOrd="0" presId="urn:microsoft.com/office/officeart/2005/8/layout/cycle1"/>
    <dgm:cxn modelId="{C62CF3FD-FA53-4A8B-9540-2D96979340A8}" type="presParOf" srcId="{522297FE-E3A9-4BB9-BCE9-B77C97EF1BD6}" destId="{EB1E6538-69EE-44E5-ACF7-40C248DDB05B}" srcOrd="1" destOrd="0" presId="urn:microsoft.com/office/officeart/2005/8/layout/cycle1"/>
    <dgm:cxn modelId="{97306837-60AA-45BA-96C7-561C4D3006F6}" type="presParOf" srcId="{522297FE-E3A9-4BB9-BCE9-B77C97EF1BD6}" destId="{B081B142-6BAE-4BE3-AFB1-6326722F2C25}" srcOrd="2" destOrd="0" presId="urn:microsoft.com/office/officeart/2005/8/layout/cycle1"/>
    <dgm:cxn modelId="{A88D64AE-5A40-4AA1-842A-15CA5CC29F95}" type="presParOf" srcId="{522297FE-E3A9-4BB9-BCE9-B77C97EF1BD6}" destId="{15724217-A82F-4EC1-A61B-1515DF5439CA}" srcOrd="3" destOrd="0" presId="urn:microsoft.com/office/officeart/2005/8/layout/cycle1"/>
    <dgm:cxn modelId="{6065ACDD-EF54-4189-8142-C12B45D7E837}" type="presParOf" srcId="{522297FE-E3A9-4BB9-BCE9-B77C97EF1BD6}" destId="{31F45961-31E6-43CE-8EE4-AECCE2EF5B4C}" srcOrd="4" destOrd="0" presId="urn:microsoft.com/office/officeart/2005/8/layout/cycle1"/>
    <dgm:cxn modelId="{358B2EC5-7B8C-48AF-9338-00D505D6A34E}" type="presParOf" srcId="{522297FE-E3A9-4BB9-BCE9-B77C97EF1BD6}" destId="{3A6F9B2D-8A86-433D-AA25-70608C1ADDC3}" srcOrd="5" destOrd="0" presId="urn:microsoft.com/office/officeart/2005/8/layout/cycle1"/>
    <dgm:cxn modelId="{CFE46F77-592A-4481-A39A-23421B8F18DB}" type="presParOf" srcId="{522297FE-E3A9-4BB9-BCE9-B77C97EF1BD6}" destId="{D4AB7879-CE5E-4992-8CEC-2A30B5D1880E}" srcOrd="6" destOrd="0" presId="urn:microsoft.com/office/officeart/2005/8/layout/cycle1"/>
    <dgm:cxn modelId="{50C17F2F-8F35-49D2-A92C-3243093DEE8B}" type="presParOf" srcId="{522297FE-E3A9-4BB9-BCE9-B77C97EF1BD6}" destId="{8A41B013-37C4-4714-9343-629A36F000FE}" srcOrd="7" destOrd="0" presId="urn:microsoft.com/office/officeart/2005/8/layout/cycle1"/>
    <dgm:cxn modelId="{403F259D-3A79-4E77-891D-435FA2487298}" type="presParOf" srcId="{522297FE-E3A9-4BB9-BCE9-B77C97EF1BD6}" destId="{831F0DF6-56C4-4B22-9677-9131064C6E20}" srcOrd="8" destOrd="0" presId="urn:microsoft.com/office/officeart/2005/8/layout/cycle1"/>
    <dgm:cxn modelId="{00DB6DA5-1592-4861-A55A-868AB52AFF84}" type="presParOf" srcId="{522297FE-E3A9-4BB9-BCE9-B77C97EF1BD6}" destId="{212488B5-5AC3-4C6F-92DB-FF5F7643C295}" srcOrd="9" destOrd="0" presId="urn:microsoft.com/office/officeart/2005/8/layout/cycle1"/>
    <dgm:cxn modelId="{2570EDF8-7F91-4A74-A6AC-618201744859}" type="presParOf" srcId="{522297FE-E3A9-4BB9-BCE9-B77C97EF1BD6}" destId="{463B9B24-ED4D-4897-9390-6218378A6624}" srcOrd="10" destOrd="0" presId="urn:microsoft.com/office/officeart/2005/8/layout/cycle1"/>
    <dgm:cxn modelId="{61676A1E-58D8-4414-B80D-0FD24A256046}" type="presParOf" srcId="{522297FE-E3A9-4BB9-BCE9-B77C97EF1BD6}" destId="{3F902B98-DF53-4F80-B41D-3397DAC88248}" srcOrd="11" destOrd="0" presId="urn:microsoft.com/office/officeart/2005/8/layout/cycle1"/>
    <dgm:cxn modelId="{F273191C-7109-4AA6-8BD9-C8BA3138DCD2}" type="presParOf" srcId="{522297FE-E3A9-4BB9-BCE9-B77C97EF1BD6}" destId="{5F9FF0FC-3DB7-43B9-902A-A5D727A6763C}" srcOrd="12" destOrd="0" presId="urn:microsoft.com/office/officeart/2005/8/layout/cycle1"/>
    <dgm:cxn modelId="{099046DD-2F19-40C3-A0CA-E0914BEBD20F}" type="presParOf" srcId="{522297FE-E3A9-4BB9-BCE9-B77C97EF1BD6}" destId="{735ADA98-18B0-4C87-BCA8-FDAF1E82BAC3}" srcOrd="13" destOrd="0" presId="urn:microsoft.com/office/officeart/2005/8/layout/cycle1"/>
    <dgm:cxn modelId="{CE37DC3A-09A6-46AD-A91B-460FF9300424}" type="presParOf" srcId="{522297FE-E3A9-4BB9-BCE9-B77C97EF1BD6}" destId="{DA7B4417-DA57-4150-A6BB-AA46F6F2B68B}"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1E6538-69EE-44E5-ACF7-40C248DDB05B}">
      <dsp:nvSpPr>
        <dsp:cNvPr id="0" name=""/>
        <dsp:cNvSpPr/>
      </dsp:nvSpPr>
      <dsp:spPr>
        <a:xfrm>
          <a:off x="3169552" y="361677"/>
          <a:ext cx="1132172" cy="7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visible AR Markers</a:t>
          </a:r>
          <a:endParaRPr lang="en-US" sz="1500" kern="1200" dirty="0"/>
        </a:p>
      </dsp:txBody>
      <dsp:txXfrm>
        <a:off x="3169552" y="361677"/>
        <a:ext cx="1132172" cy="725835"/>
      </dsp:txXfrm>
    </dsp:sp>
    <dsp:sp modelId="{B081B142-6BAE-4BE3-AFB1-6326722F2C25}">
      <dsp:nvSpPr>
        <dsp:cNvPr id="0" name=""/>
        <dsp:cNvSpPr/>
      </dsp:nvSpPr>
      <dsp:spPr>
        <a:xfrm>
          <a:off x="506832" y="125823"/>
          <a:ext cx="4244135" cy="4244135"/>
        </a:xfrm>
        <a:prstGeom prst="circularArrow">
          <a:avLst>
            <a:gd name="adj1" fmla="val 5202"/>
            <a:gd name="adj2" fmla="val 336036"/>
            <a:gd name="adj3" fmla="val 97539"/>
            <a:gd name="adj4" fmla="val 19317334"/>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1F45961-31E6-43CE-8EE4-AECCE2EF5B4C}">
      <dsp:nvSpPr>
        <dsp:cNvPr id="0" name=""/>
        <dsp:cNvSpPr/>
      </dsp:nvSpPr>
      <dsp:spPr>
        <a:xfrm>
          <a:off x="3853554" y="2484736"/>
          <a:ext cx="1132172" cy="690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AR Markers ID</a:t>
          </a:r>
          <a:endParaRPr lang="en-US" sz="1500" kern="1200" dirty="0"/>
        </a:p>
      </dsp:txBody>
      <dsp:txXfrm>
        <a:off x="3853554" y="2484736"/>
        <a:ext cx="1132172" cy="690002"/>
      </dsp:txXfrm>
    </dsp:sp>
    <dsp:sp modelId="{3A6F9B2D-8A86-433D-AA25-70608C1ADDC3}">
      <dsp:nvSpPr>
        <dsp:cNvPr id="0" name=""/>
        <dsp:cNvSpPr/>
      </dsp:nvSpPr>
      <dsp:spPr>
        <a:xfrm>
          <a:off x="506832" y="125823"/>
          <a:ext cx="4244135" cy="4244135"/>
        </a:xfrm>
        <a:prstGeom prst="circularArrow">
          <a:avLst>
            <a:gd name="adj1" fmla="val 5202"/>
            <a:gd name="adj2" fmla="val 336036"/>
            <a:gd name="adj3" fmla="val 4014177"/>
            <a:gd name="adj4" fmla="val 1769299"/>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41B013-37C4-4714-9343-629A36F000FE}">
      <dsp:nvSpPr>
        <dsp:cNvPr id="0" name=""/>
        <dsp:cNvSpPr/>
      </dsp:nvSpPr>
      <dsp:spPr>
        <a:xfrm>
          <a:off x="2062813" y="3816813"/>
          <a:ext cx="1132172" cy="62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location in the map</a:t>
          </a:r>
          <a:endParaRPr lang="en-US" sz="1500" kern="1200" dirty="0"/>
        </a:p>
      </dsp:txBody>
      <dsp:txXfrm>
        <a:off x="2062813" y="3816813"/>
        <a:ext cx="1132172" cy="627948"/>
      </dsp:txXfrm>
    </dsp:sp>
    <dsp:sp modelId="{831F0DF6-56C4-4B22-9677-9131064C6E20}">
      <dsp:nvSpPr>
        <dsp:cNvPr id="0" name=""/>
        <dsp:cNvSpPr/>
      </dsp:nvSpPr>
      <dsp:spPr>
        <a:xfrm>
          <a:off x="506832" y="125823"/>
          <a:ext cx="4244135" cy="4244135"/>
        </a:xfrm>
        <a:prstGeom prst="circularArrow">
          <a:avLst>
            <a:gd name="adj1" fmla="val 5202"/>
            <a:gd name="adj2" fmla="val 336036"/>
            <a:gd name="adj3" fmla="val 8621781"/>
            <a:gd name="adj4" fmla="val 6449787"/>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63B9B24-ED4D-4897-9390-6218378A6624}">
      <dsp:nvSpPr>
        <dsp:cNvPr id="0" name=""/>
        <dsp:cNvSpPr/>
      </dsp:nvSpPr>
      <dsp:spPr>
        <a:xfrm>
          <a:off x="272072" y="2450199"/>
          <a:ext cx="1132172" cy="759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Find next intermediate goal</a:t>
          </a:r>
          <a:endParaRPr lang="en-US" sz="1500" kern="1200" dirty="0"/>
        </a:p>
      </dsp:txBody>
      <dsp:txXfrm>
        <a:off x="272072" y="2450199"/>
        <a:ext cx="1132172" cy="759076"/>
      </dsp:txXfrm>
    </dsp:sp>
    <dsp:sp modelId="{3F902B98-DF53-4F80-B41D-3397DAC88248}">
      <dsp:nvSpPr>
        <dsp:cNvPr id="0" name=""/>
        <dsp:cNvSpPr/>
      </dsp:nvSpPr>
      <dsp:spPr>
        <a:xfrm>
          <a:off x="506832" y="125823"/>
          <a:ext cx="4244135" cy="4244135"/>
        </a:xfrm>
        <a:prstGeom prst="circularArrow">
          <a:avLst>
            <a:gd name="adj1" fmla="val 5202"/>
            <a:gd name="adj2" fmla="val 336036"/>
            <a:gd name="adj3" fmla="val 12746630"/>
            <a:gd name="adj4" fmla="val 10429915"/>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5ADA98-18B0-4C87-BCA8-FDAF1E82BAC3}">
      <dsp:nvSpPr>
        <dsp:cNvPr id="0" name=""/>
        <dsp:cNvSpPr/>
      </dsp:nvSpPr>
      <dsp:spPr>
        <a:xfrm>
          <a:off x="956074" y="361677"/>
          <a:ext cx="1132172" cy="7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Move to next AR Marker</a:t>
          </a:r>
          <a:endParaRPr lang="en-US" sz="1500" kern="1200" dirty="0"/>
        </a:p>
      </dsp:txBody>
      <dsp:txXfrm>
        <a:off x="956074" y="361677"/>
        <a:ext cx="1132172" cy="725835"/>
      </dsp:txXfrm>
    </dsp:sp>
    <dsp:sp modelId="{DA7B4417-DA57-4150-A6BB-AA46F6F2B68B}">
      <dsp:nvSpPr>
        <dsp:cNvPr id="0" name=""/>
        <dsp:cNvSpPr/>
      </dsp:nvSpPr>
      <dsp:spPr>
        <a:xfrm>
          <a:off x="506832" y="125823"/>
          <a:ext cx="4244135" cy="4244135"/>
        </a:xfrm>
        <a:prstGeom prst="circularArrow">
          <a:avLst>
            <a:gd name="adj1" fmla="val 5202"/>
            <a:gd name="adj2" fmla="val 336036"/>
            <a:gd name="adj3" fmla="val 16865167"/>
            <a:gd name="adj4" fmla="val 15198796"/>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5298" name="Group 2"/>
          <p:cNvGrpSpPr>
            <a:grpSpLocks/>
          </p:cNvGrpSpPr>
          <p:nvPr/>
        </p:nvGrpSpPr>
        <p:grpSpPr bwMode="auto">
          <a:xfrm>
            <a:off x="0" y="0"/>
            <a:ext cx="9144000" cy="6858000"/>
            <a:chOff x="0" y="0"/>
            <a:chExt cx="5760" cy="4320"/>
          </a:xfrm>
        </p:grpSpPr>
        <p:sp>
          <p:nvSpPr>
            <p:cNvPr id="5529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55300"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grpSp>
          <p:nvGrpSpPr>
            <p:cNvPr id="55301" name="Group 5"/>
            <p:cNvGrpSpPr>
              <a:grpSpLocks/>
            </p:cNvGrpSpPr>
            <p:nvPr/>
          </p:nvGrpSpPr>
          <p:grpSpPr bwMode="auto">
            <a:xfrm>
              <a:off x="0" y="672"/>
              <a:ext cx="1806" cy="1989"/>
              <a:chOff x="0" y="672"/>
              <a:chExt cx="1806" cy="1989"/>
            </a:xfrm>
          </p:grpSpPr>
          <p:sp>
            <p:nvSpPr>
              <p:cNvPr id="55302"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03"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4"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5"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5306"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07"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8"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5309"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10"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11"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grpSp>
      </p:grpSp>
      <p:sp>
        <p:nvSpPr>
          <p:cNvPr id="55312" name="Rectangle 16"/>
          <p:cNvSpPr>
            <a:spLocks noGrp="1" noChangeArrowheads="1"/>
          </p:cNvSpPr>
          <p:nvPr>
            <p:ph type="dt" sz="half" idx="2"/>
          </p:nvPr>
        </p:nvSpPr>
        <p:spPr>
          <a:xfrm>
            <a:off x="457200" y="6248400"/>
            <a:ext cx="2133600" cy="457200"/>
          </a:xfrm>
        </p:spPr>
        <p:txBody>
          <a:bodyPr/>
          <a:lstStyle>
            <a:lvl1pPr>
              <a:defRPr/>
            </a:lvl1pPr>
          </a:lstStyle>
          <a:p>
            <a:endParaRPr lang="fr-FR"/>
          </a:p>
        </p:txBody>
      </p:sp>
      <p:sp>
        <p:nvSpPr>
          <p:cNvPr id="55313" name="Rectangle 17"/>
          <p:cNvSpPr>
            <a:spLocks noGrp="1" noChangeArrowheads="1"/>
          </p:cNvSpPr>
          <p:nvPr>
            <p:ph type="ftr" sz="quarter" idx="3"/>
          </p:nvPr>
        </p:nvSpPr>
        <p:spPr/>
        <p:txBody>
          <a:bodyPr/>
          <a:lstStyle>
            <a:lvl1pPr>
              <a:defRPr/>
            </a:lvl1pPr>
          </a:lstStyle>
          <a:p>
            <a:endParaRPr lang="fr-FR"/>
          </a:p>
        </p:txBody>
      </p:sp>
      <p:sp>
        <p:nvSpPr>
          <p:cNvPr id="55314" name="Rectangle 18"/>
          <p:cNvSpPr>
            <a:spLocks noGrp="1" noChangeArrowheads="1"/>
          </p:cNvSpPr>
          <p:nvPr>
            <p:ph type="sldNum" sz="quarter" idx="4"/>
          </p:nvPr>
        </p:nvSpPr>
        <p:spPr/>
        <p:txBody>
          <a:bodyPr/>
          <a:lstStyle>
            <a:lvl1pPr>
              <a:defRPr/>
            </a:lvl1pPr>
          </a:lstStyle>
          <a:p>
            <a:fld id="{DE0098FD-85ED-4201-A601-8F30679B9B7D}" type="slidenum">
              <a:rPr lang="fr-FR"/>
              <a:pPr/>
              <a:t>‹N°›</a:t>
            </a:fld>
            <a:endParaRPr lang="fr-FR"/>
          </a:p>
        </p:txBody>
      </p:sp>
      <p:sp>
        <p:nvSpPr>
          <p:cNvPr id="553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fr-FR"/>
              <a:t>Cliquez pour modifier le style du titre</a:t>
            </a:r>
          </a:p>
        </p:txBody>
      </p:sp>
      <p:sp>
        <p:nvSpPr>
          <p:cNvPr id="553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fr-FR"/>
              <a:t>Cliquez pour modifier le style des sous-titres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3DA8567B-7CFB-438C-B237-205FD4214EA1}"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457200"/>
            <a:ext cx="2057400" cy="54102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457200"/>
            <a:ext cx="6019800" cy="54102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486FDB36-0205-47FF-8DAF-30CD7192269C}"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20BBAF36-20D5-404D-884B-DE6A46E02D13}"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38C57A64-981A-4829-A029-C688AC424CD4}"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47EA163D-4348-4A6C-B385-3F2942F64555}"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u pied de page 6"/>
          <p:cNvSpPr>
            <a:spLocks noGrp="1"/>
          </p:cNvSpPr>
          <p:nvPr>
            <p:ph type="ftr" sz="quarter" idx="10"/>
          </p:nvPr>
        </p:nvSpPr>
        <p:spPr/>
        <p:txBody>
          <a:bodyPr/>
          <a:lstStyle>
            <a:lvl1pPr>
              <a:defRPr/>
            </a:lvl1pPr>
          </a:lstStyle>
          <a:p>
            <a:endParaRPr lang="fr-FR"/>
          </a:p>
        </p:txBody>
      </p:sp>
      <p:sp>
        <p:nvSpPr>
          <p:cNvPr id="8" name="Espace réservé du numéro de diapositive 7"/>
          <p:cNvSpPr>
            <a:spLocks noGrp="1"/>
          </p:cNvSpPr>
          <p:nvPr>
            <p:ph type="sldNum" sz="quarter" idx="11"/>
          </p:nvPr>
        </p:nvSpPr>
        <p:spPr/>
        <p:txBody>
          <a:bodyPr/>
          <a:lstStyle>
            <a:lvl1pPr>
              <a:defRPr/>
            </a:lvl1pPr>
          </a:lstStyle>
          <a:p>
            <a:fld id="{0C03B826-0B1B-4948-8D9A-FB05F960B04D}" type="slidenum">
              <a:rPr lang="fr-FR"/>
              <a:pPr/>
              <a:t>‹N°›</a:t>
            </a:fld>
            <a:endParaRPr lang="fr-FR"/>
          </a:p>
        </p:txBody>
      </p:sp>
      <p:sp>
        <p:nvSpPr>
          <p:cNvPr id="9" name="Espace réservé de la date 8"/>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pied de page 2"/>
          <p:cNvSpPr>
            <a:spLocks noGrp="1"/>
          </p:cNvSpPr>
          <p:nvPr>
            <p:ph type="ftr" sz="quarter" idx="10"/>
          </p:nvPr>
        </p:nvSpPr>
        <p:spPr/>
        <p:txBody>
          <a:bodyPr/>
          <a:lstStyle>
            <a:lvl1pPr>
              <a:defRPr/>
            </a:lvl1pPr>
          </a:lstStyle>
          <a:p>
            <a:endParaRPr lang="fr-FR"/>
          </a:p>
        </p:txBody>
      </p:sp>
      <p:sp>
        <p:nvSpPr>
          <p:cNvPr id="4" name="Espace réservé du numéro de diapositive 3"/>
          <p:cNvSpPr>
            <a:spLocks noGrp="1"/>
          </p:cNvSpPr>
          <p:nvPr>
            <p:ph type="sldNum" sz="quarter" idx="11"/>
          </p:nvPr>
        </p:nvSpPr>
        <p:spPr/>
        <p:txBody>
          <a:bodyPr/>
          <a:lstStyle>
            <a:lvl1pPr>
              <a:defRPr/>
            </a:lvl1pPr>
          </a:lstStyle>
          <a:p>
            <a:fld id="{38BC4998-AE59-406C-BB9A-9BCFE5BEEB92}" type="slidenum">
              <a:rPr lang="fr-FR"/>
              <a:pPr/>
              <a:t>‹N°›</a:t>
            </a:fld>
            <a:endParaRPr lang="fr-FR"/>
          </a:p>
        </p:txBody>
      </p:sp>
      <p:sp>
        <p:nvSpPr>
          <p:cNvPr id="5" name="Espace réservé de la date 4"/>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endParaRPr lang="fr-FR"/>
          </a:p>
        </p:txBody>
      </p:sp>
      <p:sp>
        <p:nvSpPr>
          <p:cNvPr id="3" name="Espace réservé du numéro de diapositive 2"/>
          <p:cNvSpPr>
            <a:spLocks noGrp="1"/>
          </p:cNvSpPr>
          <p:nvPr>
            <p:ph type="sldNum" sz="quarter" idx="11"/>
          </p:nvPr>
        </p:nvSpPr>
        <p:spPr/>
        <p:txBody>
          <a:bodyPr/>
          <a:lstStyle>
            <a:lvl1pPr>
              <a:defRPr/>
            </a:lvl1pPr>
          </a:lstStyle>
          <a:p>
            <a:fld id="{EFD75CCA-44B2-4D5D-9806-E3D9B4C8CBA0}" type="slidenum">
              <a:rPr lang="fr-FR"/>
              <a:pPr/>
              <a:t>‹N°›</a:t>
            </a:fld>
            <a:endParaRPr lang="fr-FR"/>
          </a:p>
        </p:txBody>
      </p:sp>
      <p:sp>
        <p:nvSpPr>
          <p:cNvPr id="4" name="Espace réservé de la date 3"/>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203F8B3E-F13D-47AE-A12F-0228E511CD2C}"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03E0A82C-1284-41AF-91A3-78C308974206}"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fr-FR"/>
          </a:p>
        </p:txBody>
      </p:sp>
      <p:sp>
        <p:nvSpPr>
          <p:cNvPr id="542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BEC9B251-376D-4148-91A7-5B1D86947399}" type="slidenum">
              <a:rPr lang="fr-FR"/>
              <a:pPr/>
              <a:t>‹N°›</a:t>
            </a:fld>
            <a:endParaRPr lang="fr-FR"/>
          </a:p>
        </p:txBody>
      </p:sp>
      <p:grpSp>
        <p:nvGrpSpPr>
          <p:cNvPr id="54276" name="Group 4"/>
          <p:cNvGrpSpPr>
            <a:grpSpLocks/>
          </p:cNvGrpSpPr>
          <p:nvPr/>
        </p:nvGrpSpPr>
        <p:grpSpPr bwMode="auto">
          <a:xfrm>
            <a:off x="0" y="0"/>
            <a:ext cx="9144000" cy="546100"/>
            <a:chOff x="0" y="0"/>
            <a:chExt cx="5760" cy="344"/>
          </a:xfrm>
        </p:grpSpPr>
        <p:sp>
          <p:nvSpPr>
            <p:cNvPr id="5427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5427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fr-FR" sz="2400">
                <a:latin typeface="Times New Roman" pitchFamily="18" charset="0"/>
              </a:endParaRPr>
            </a:p>
          </p:txBody>
        </p:sp>
        <p:sp>
          <p:nvSpPr>
            <p:cNvPr id="5427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5428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42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542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fr-FR">
                <a:solidFill>
                  <a:schemeClr val="accent2"/>
                </a:solidFill>
              </a:endParaRPr>
            </a:p>
          </p:txBody>
        </p:sp>
      </p:grpSp>
      <p:sp>
        <p:nvSpPr>
          <p:cNvPr id="54286"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54287"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42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ideo" Target="file:///C:\Users\m2rdc29\Downloads\20170317_153530.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gif"/><Relationship Id="rId12"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a:r>
              <a:rPr lang="fr-FR" sz="4400"/>
              <a:t>Navigation Autonome de Robot Mobile : TurtleBot</a:t>
            </a:r>
          </a:p>
        </p:txBody>
      </p:sp>
      <p:sp>
        <p:nvSpPr>
          <p:cNvPr id="4100" name="Rectangle 4"/>
          <p:cNvSpPr>
            <a:spLocks noChangeArrowheads="1"/>
          </p:cNvSpPr>
          <p:nvPr/>
        </p:nvSpPr>
        <p:spPr bwMode="auto">
          <a:xfrm>
            <a:off x="381000" y="4419600"/>
            <a:ext cx="2590800" cy="2289175"/>
          </a:xfrm>
          <a:prstGeom prst="rect">
            <a:avLst/>
          </a:prstGeom>
          <a:noFill/>
          <a:ln w="9525">
            <a:noFill/>
            <a:miter lim="800000"/>
            <a:headEnd/>
            <a:tailEnd/>
          </a:ln>
          <a:effectLst/>
        </p:spPr>
        <p:txBody>
          <a:bodyPr>
            <a:spAutoFit/>
          </a:bodyPr>
          <a:lstStyle/>
          <a:p>
            <a:r>
              <a:rPr lang="fr-FR" u="sng"/>
              <a:t>Réalisé par :</a:t>
            </a:r>
            <a:r>
              <a:rPr lang="fr-FR"/>
              <a:t> </a:t>
            </a:r>
          </a:p>
          <a:p>
            <a:endParaRPr lang="fr-FR"/>
          </a:p>
          <a:p>
            <a:r>
              <a:rPr lang="fr-FR" b="1"/>
              <a:t>Thibaut AGHNATIOS</a:t>
            </a:r>
          </a:p>
          <a:p>
            <a:r>
              <a:rPr lang="fr-FR" b="1"/>
              <a:t>Marine BOUCHET </a:t>
            </a:r>
          </a:p>
          <a:p>
            <a:r>
              <a:rPr lang="fr-FR" b="1"/>
              <a:t>Bruno DATO </a:t>
            </a:r>
          </a:p>
          <a:p>
            <a:r>
              <a:rPr lang="fr-FR" b="1"/>
              <a:t>Thibault LAGOUTE </a:t>
            </a:r>
          </a:p>
          <a:p>
            <a:r>
              <a:rPr lang="fr-FR" b="1"/>
              <a:t>Tristan KLEMPKA</a:t>
            </a:r>
            <a:r>
              <a:rPr lang="fr-FR"/>
              <a:t> </a:t>
            </a:r>
          </a:p>
          <a:p>
            <a:endParaRPr lang="fr-FR"/>
          </a:p>
        </p:txBody>
      </p:sp>
      <p:pic>
        <p:nvPicPr>
          <p:cNvPr id="4102" name="Picture 6"/>
          <p:cNvPicPr>
            <a:picLocks noChangeAspect="1" noChangeArrowheads="1"/>
          </p:cNvPicPr>
          <p:nvPr/>
        </p:nvPicPr>
        <p:blipFill>
          <a:blip r:embed="rId2" cstate="print"/>
          <a:srcRect/>
          <a:stretch>
            <a:fillRect/>
          </a:stretch>
        </p:blipFill>
        <p:spPr bwMode="auto">
          <a:xfrm>
            <a:off x="6019800" y="5029200"/>
            <a:ext cx="2971800" cy="974725"/>
          </a:xfrm>
          <a:prstGeom prst="rect">
            <a:avLst/>
          </a:prstGeom>
          <a:noFill/>
          <a:ln w="9525">
            <a:noFill/>
            <a:miter lim="800000"/>
            <a:headEnd/>
            <a:tailEnd/>
          </a:ln>
          <a:effectLst/>
        </p:spPr>
      </p:pic>
      <p:sp>
        <p:nvSpPr>
          <p:cNvPr id="4104" name="Rectangle 8"/>
          <p:cNvSpPr>
            <a:spLocks noChangeArrowheads="1"/>
          </p:cNvSpPr>
          <p:nvPr/>
        </p:nvSpPr>
        <p:spPr bwMode="auto">
          <a:xfrm>
            <a:off x="3810000" y="152400"/>
            <a:ext cx="4572000" cy="1344613"/>
          </a:xfrm>
          <a:prstGeom prst="rect">
            <a:avLst/>
          </a:prstGeom>
          <a:noFill/>
          <a:ln w="9525">
            <a:noFill/>
            <a:miter lim="800000"/>
            <a:headEnd/>
            <a:tailEnd/>
          </a:ln>
          <a:effectLst/>
        </p:spPr>
        <p:txBody>
          <a:bodyPr>
            <a:spAutoFit/>
          </a:bodyPr>
          <a:lstStyle/>
          <a:p>
            <a:r>
              <a:rPr lang="fr-FR" sz="1600" u="sng"/>
              <a:t>TUTEURS :</a:t>
            </a:r>
          </a:p>
          <a:p>
            <a:r>
              <a:rPr lang="fr-FR" sz="1600"/>
              <a:t> </a:t>
            </a:r>
          </a:p>
          <a:p>
            <a:r>
              <a:rPr lang="fr-FR" sz="1600"/>
              <a:t>MICHEL TAIX</a:t>
            </a:r>
          </a:p>
          <a:p>
            <a:r>
              <a:rPr lang="fr-FR" sz="1600"/>
              <a:t>MICHAËL LAUER </a:t>
            </a:r>
          </a:p>
          <a:p>
            <a:r>
              <a:rPr lang="fr-FR" sz="1600"/>
              <a:t>FRÉDÉRIC LERASLE</a:t>
            </a:r>
            <a:r>
              <a:rPr lang="fr-FR"/>
              <a:t> </a:t>
            </a:r>
          </a:p>
        </p:txBody>
      </p:sp>
      <p:pic>
        <p:nvPicPr>
          <p:cNvPr id="4105" name="Picture 9"/>
          <p:cNvPicPr>
            <a:picLocks noChangeAspect="1" noChangeArrowheads="1"/>
          </p:cNvPicPr>
          <p:nvPr/>
        </p:nvPicPr>
        <p:blipFill>
          <a:blip r:embed="rId3" cstate="print"/>
          <a:srcRect/>
          <a:stretch>
            <a:fillRect/>
          </a:stretch>
        </p:blipFill>
        <p:spPr bwMode="auto">
          <a:xfrm>
            <a:off x="6096000" y="228600"/>
            <a:ext cx="3048000" cy="793750"/>
          </a:xfrm>
          <a:prstGeom prst="rect">
            <a:avLst/>
          </a:prstGeom>
          <a:noFill/>
          <a:ln w="9525">
            <a:noFill/>
            <a:miter lim="800000"/>
            <a:headEnd/>
            <a:tailEnd/>
          </a:ln>
          <a:effectLst/>
        </p:spPr>
      </p:pic>
      <p:sp>
        <p:nvSpPr>
          <p:cNvPr id="4106" name="Rectangle 10"/>
          <p:cNvSpPr>
            <a:spLocks noChangeArrowheads="1"/>
          </p:cNvSpPr>
          <p:nvPr/>
        </p:nvSpPr>
        <p:spPr bwMode="auto">
          <a:xfrm>
            <a:off x="3352800" y="5410200"/>
            <a:ext cx="2438400" cy="366713"/>
          </a:xfrm>
          <a:prstGeom prst="rect">
            <a:avLst/>
          </a:prstGeom>
          <a:noFill/>
          <a:ln w="9525">
            <a:noFill/>
            <a:miter lim="800000"/>
            <a:headEnd/>
            <a:tailEnd/>
          </a:ln>
          <a:effectLst/>
        </p:spPr>
        <p:txBody>
          <a:bodyPr>
            <a:spAutoFit/>
          </a:bodyPr>
          <a:lstStyle/>
          <a:p>
            <a:r>
              <a:rPr lang="fr-FR" b="1"/>
              <a:t>M2 IARF - RODECO</a:t>
            </a:r>
            <a:r>
              <a:rPr lang="fr-FR"/>
              <a:t> </a:t>
            </a:r>
          </a:p>
        </p:txBody>
      </p:sp>
      <p:pic>
        <p:nvPicPr>
          <p:cNvPr id="4107" name="Picture 11"/>
          <p:cNvPicPr>
            <a:picLocks noChangeAspect="1" noChangeArrowheads="1"/>
          </p:cNvPicPr>
          <p:nvPr/>
        </p:nvPicPr>
        <p:blipFill>
          <a:blip r:embed="rId4" cstate="print"/>
          <a:srcRect/>
          <a:stretch>
            <a:fillRect/>
          </a:stretch>
        </p:blipFill>
        <p:spPr bwMode="auto">
          <a:xfrm>
            <a:off x="0" y="0"/>
            <a:ext cx="1566863" cy="1981200"/>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a:t>II- Réalisations</a:t>
            </a:r>
          </a:p>
        </p:txBody>
      </p:sp>
      <p:sp>
        <p:nvSpPr>
          <p:cNvPr id="66564" name="Rectangle 4"/>
          <p:cNvSpPr>
            <a:spLocks noGrp="1" noChangeArrowheads="1"/>
          </p:cNvSpPr>
          <p:nvPr>
            <p:ph type="body" idx="1"/>
          </p:nvPr>
        </p:nvSpPr>
        <p:spPr/>
        <p:txBody>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5"/>
          <p:cNvSpPr>
            <a:spLocks noGrp="1" noChangeArrowheads="1"/>
          </p:cNvSpPr>
          <p:nvPr>
            <p:ph type="title"/>
          </p:nvPr>
        </p:nvSpPr>
        <p:spPr>
          <a:xfrm>
            <a:off x="152400" y="457200"/>
            <a:ext cx="8991600" cy="1371600"/>
          </a:xfrm>
        </p:spPr>
        <p:txBody>
          <a:bodyPr/>
          <a:lstStyle/>
          <a:p>
            <a:r>
              <a:rPr lang="fr-FR" sz="4000"/>
              <a:t>Vidéo : Navigation à l’aide d’amers 2D</a:t>
            </a:r>
          </a:p>
        </p:txBody>
      </p:sp>
      <p:pic>
        <p:nvPicPr>
          <p:cNvPr id="67588" name="20170317_153530.mp4">
            <a:hlinkClick r:id="" action="ppaction://media"/>
          </p:cNvPr>
          <p:cNvPicPr>
            <a:picLocks noRot="1" noChangeAspect="1" noChangeArrowheads="1"/>
          </p:cNvPicPr>
          <p:nvPr>
            <p:ph idx="1"/>
            <a:videoFile r:link="rId1"/>
          </p:nvPr>
        </p:nvPicPr>
        <p:blipFill>
          <a:blip r:embed="rId3" cstate="print"/>
          <a:srcRect/>
          <a:stretch>
            <a:fillRect/>
          </a:stretch>
        </p:blipFill>
        <p:spPr>
          <a:xfrm>
            <a:off x="1524000" y="2057400"/>
            <a:ext cx="6019800" cy="4514850"/>
          </a:xfrm>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758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7588"/>
                                        </p:tgtEl>
                                      </p:cBhvr>
                                    </p:cmd>
                                  </p:childTnLst>
                                </p:cTn>
                              </p:par>
                            </p:childTnLst>
                          </p:cTn>
                        </p:par>
                      </p:childTnLst>
                    </p:cTn>
                  </p:par>
                </p:childTnLst>
              </p:cTn>
              <p:nextCondLst>
                <p:cond evt="onClick" delay="0">
                  <p:tgtEl>
                    <p:spTgt spid="67588"/>
                  </p:tgtEl>
                </p:cond>
              </p:nextCondLst>
            </p:seq>
            <p:video>
              <p:cMediaNode>
                <p:cTn id="7" fill="hold" display="0">
                  <p:stCondLst>
                    <p:cond delay="indefinite"/>
                  </p:stCondLst>
                  <p:endCondLst>
                    <p:cond evt="onNext" delay="0">
                      <p:tgtEl>
                        <p:sldTgt/>
                      </p:tgtEl>
                    </p:cond>
                    <p:cond evt="onPrev" delay="0">
                      <p:tgtEl>
                        <p:sldTgt/>
                      </p:tgtEl>
                    </p:cond>
                  </p:endCondLst>
                </p:cTn>
                <p:tgtEl>
                  <p:spTgt spid="67588"/>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fr-FR"/>
              <a:t>Conclusion</a:t>
            </a:r>
          </a:p>
        </p:txBody>
      </p:sp>
      <p:sp>
        <p:nvSpPr>
          <p:cNvPr id="68611" name="Rectangle 3"/>
          <p:cNvSpPr>
            <a:spLocks noGrp="1" noChangeArrowheads="1"/>
          </p:cNvSpPr>
          <p:nvPr>
            <p:ph type="body" idx="1"/>
          </p:nvPr>
        </p:nvSpPr>
        <p:spPr/>
        <p:txBody>
          <a:bodyPr/>
          <a:lstStyle/>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76400" y="2590800"/>
            <a:ext cx="6400800" cy="1371600"/>
          </a:xfrm>
        </p:spPr>
        <p:txBody>
          <a:bodyPr/>
          <a:lstStyle/>
          <a:p>
            <a:r>
              <a:rPr lang="fr-FR"/>
              <a:t>Merci de votre attention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a:t>Sommaire</a:t>
            </a:r>
          </a:p>
        </p:txBody>
      </p:sp>
      <p:sp>
        <p:nvSpPr>
          <p:cNvPr id="58371" name="Rectangle 3"/>
          <p:cNvSpPr>
            <a:spLocks noGrp="1" noChangeArrowheads="1"/>
          </p:cNvSpPr>
          <p:nvPr>
            <p:ph type="body" idx="1"/>
          </p:nvPr>
        </p:nvSpPr>
        <p:spPr>
          <a:xfrm>
            <a:off x="2057400" y="2057400"/>
            <a:ext cx="4724400" cy="3886200"/>
          </a:xfrm>
        </p:spPr>
        <p:txBody>
          <a:bodyPr/>
          <a:lstStyle/>
          <a:p>
            <a:pPr>
              <a:lnSpc>
                <a:spcPct val="90000"/>
              </a:lnSpc>
            </a:pPr>
            <a:r>
              <a:rPr lang="fr-FR"/>
              <a:t>Introduction</a:t>
            </a:r>
          </a:p>
          <a:p>
            <a:pPr>
              <a:lnSpc>
                <a:spcPct val="90000"/>
              </a:lnSpc>
            </a:pPr>
            <a:endParaRPr lang="fr-FR"/>
          </a:p>
          <a:p>
            <a:pPr>
              <a:lnSpc>
                <a:spcPct val="90000"/>
              </a:lnSpc>
            </a:pPr>
            <a:r>
              <a:rPr lang="fr-FR"/>
              <a:t>I- Chaîne générale</a:t>
            </a:r>
          </a:p>
          <a:p>
            <a:pPr>
              <a:lnSpc>
                <a:spcPct val="90000"/>
              </a:lnSpc>
            </a:pPr>
            <a:endParaRPr lang="fr-FR"/>
          </a:p>
          <a:p>
            <a:pPr>
              <a:lnSpc>
                <a:spcPct val="90000"/>
              </a:lnSpc>
            </a:pPr>
            <a:r>
              <a:rPr lang="fr-FR"/>
              <a:t>II- Réalisations</a:t>
            </a:r>
          </a:p>
          <a:p>
            <a:pPr>
              <a:lnSpc>
                <a:spcPct val="90000"/>
              </a:lnSpc>
            </a:pPr>
            <a:endParaRPr lang="fr-FR"/>
          </a:p>
          <a:p>
            <a:pPr>
              <a:lnSpc>
                <a:spcPct val="90000"/>
              </a:lnSpc>
            </a:pPr>
            <a:r>
              <a:rPr lang="fr-FR"/>
              <a:t>Conclusion</a:t>
            </a:r>
          </a:p>
        </p:txBody>
      </p:sp>
      <p:sp>
        <p:nvSpPr>
          <p:cNvPr id="58372" name="Rectangle 4"/>
          <p:cNvSpPr>
            <a:spLocks noChangeArrowheads="1"/>
          </p:cNvSpPr>
          <p:nvPr/>
        </p:nvSpPr>
        <p:spPr bwMode="auto">
          <a:xfrm>
            <a:off x="1828800" y="1905000"/>
            <a:ext cx="4495800" cy="4114800"/>
          </a:xfrm>
          <a:prstGeom prst="rect">
            <a:avLst/>
          </a:prstGeom>
          <a:solidFill>
            <a:srgbClr val="993366">
              <a:alpha val="14999"/>
            </a:srgbClr>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t>Introduction</a:t>
            </a:r>
          </a:p>
        </p:txBody>
      </p:sp>
      <p:sp>
        <p:nvSpPr>
          <p:cNvPr id="57347" name="Rectangle 3"/>
          <p:cNvSpPr>
            <a:spLocks noGrp="1" noChangeArrowheads="1"/>
          </p:cNvSpPr>
          <p:nvPr>
            <p:ph type="body" idx="1"/>
          </p:nvPr>
        </p:nvSpPr>
        <p:spPr/>
        <p:txBody>
          <a:bodyPr/>
          <a:lstStyle/>
          <a:p>
            <a:r>
              <a:rPr lang="fr-FR"/>
              <a:t>Description du besoin client </a:t>
            </a:r>
          </a:p>
          <a:p>
            <a:endParaRPr lang="fr-FR"/>
          </a:p>
        </p:txBody>
      </p:sp>
      <p:sp>
        <p:nvSpPr>
          <p:cNvPr id="57348" name="Rectangle 4"/>
          <p:cNvSpPr>
            <a:spLocks noChangeArrowheads="1"/>
          </p:cNvSpPr>
          <p:nvPr/>
        </p:nvSpPr>
        <p:spPr bwMode="auto">
          <a:xfrm>
            <a:off x="762000" y="2971800"/>
            <a:ext cx="7924800" cy="2289175"/>
          </a:xfrm>
          <a:prstGeom prst="rect">
            <a:avLst/>
          </a:prstGeom>
          <a:noFill/>
          <a:ln w="9525">
            <a:noFill/>
            <a:miter lim="800000"/>
            <a:headEnd/>
            <a:tailEnd/>
          </a:ln>
          <a:effectLst/>
        </p:spPr>
        <p:txBody>
          <a:bodyPr>
            <a:spAutoFit/>
          </a:bodyPr>
          <a:lstStyle/>
          <a:p>
            <a:endParaRPr lang="fr-FR"/>
          </a:p>
          <a:p>
            <a:r>
              <a:rPr lang="fr-FR"/>
              <a:t>Navigation autonome du TurtleBot sous ROS :</a:t>
            </a:r>
          </a:p>
          <a:p>
            <a:r>
              <a:rPr lang="fr-FR"/>
              <a:t> </a:t>
            </a:r>
          </a:p>
          <a:p>
            <a:r>
              <a:rPr lang="fr-FR"/>
              <a:t>- Perception : reconnaître des amers </a:t>
            </a:r>
          </a:p>
          <a:p>
            <a:r>
              <a:rPr lang="fr-FR"/>
              <a:t>- Localisation : position, orientation </a:t>
            </a:r>
          </a:p>
          <a:p>
            <a:r>
              <a:rPr lang="fr-FR"/>
              <a:t>- Décision : générer trajectoire </a:t>
            </a:r>
          </a:p>
          <a:p>
            <a:r>
              <a:rPr lang="fr-FR"/>
              <a:t>- Action : réaliser mouvement en fonction de la consigne de trajectoire et de sa localisation </a:t>
            </a:r>
          </a:p>
        </p:txBody>
      </p:sp>
      <p:pic>
        <p:nvPicPr>
          <p:cNvPr id="57349" name="Picture 5"/>
          <p:cNvPicPr>
            <a:picLocks noChangeAspect="1" noChangeArrowheads="1"/>
          </p:cNvPicPr>
          <p:nvPr/>
        </p:nvPicPr>
        <p:blipFill>
          <a:blip r:embed="rId2" cstate="print"/>
          <a:srcRect/>
          <a:stretch>
            <a:fillRect/>
          </a:stretch>
        </p:blipFill>
        <p:spPr bwMode="auto">
          <a:xfrm>
            <a:off x="6400800" y="609600"/>
            <a:ext cx="2409825" cy="10763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fr-FR"/>
              <a:t>I- Chaîne générale</a:t>
            </a:r>
          </a:p>
        </p:txBody>
      </p:sp>
      <p:sp>
        <p:nvSpPr>
          <p:cNvPr id="59395" name="Rectangle 3"/>
          <p:cNvSpPr>
            <a:spLocks noGrp="1" noChangeArrowheads="1"/>
          </p:cNvSpPr>
          <p:nvPr>
            <p:ph type="body" idx="1"/>
          </p:nvPr>
        </p:nvSpPr>
        <p:spPr/>
        <p:txBody>
          <a:bodyPr/>
          <a:lstStyle/>
          <a:p>
            <a:r>
              <a:rPr lang="fr-FR"/>
              <a:t>Schéma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a:t>Détection et localisation (1)</a:t>
            </a:r>
          </a:p>
        </p:txBody>
      </p:sp>
      <p:sp>
        <p:nvSpPr>
          <p:cNvPr id="60419" name="Rectangle 3"/>
          <p:cNvSpPr>
            <a:spLocks noGrp="1" noChangeArrowheads="1"/>
          </p:cNvSpPr>
          <p:nvPr>
            <p:ph type="body" idx="1"/>
          </p:nvPr>
        </p:nvSpPr>
        <p:spPr/>
        <p:txBody>
          <a:bodyPr/>
          <a:lstStyle/>
          <a:p>
            <a:endParaRPr lang="fr-FR"/>
          </a:p>
        </p:txBody>
      </p:sp>
      <p:sp>
        <p:nvSpPr>
          <p:cNvPr id="60420"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t>Détection et localisation (2)</a:t>
            </a:r>
          </a:p>
        </p:txBody>
      </p:sp>
      <p:sp>
        <p:nvSpPr>
          <p:cNvPr id="61443" name="Rectangle 3"/>
          <p:cNvSpPr>
            <a:spLocks noGrp="1" noChangeArrowheads="1"/>
          </p:cNvSpPr>
          <p:nvPr>
            <p:ph type="body" idx="1"/>
          </p:nvPr>
        </p:nvSpPr>
        <p:spPr/>
        <p:txBody>
          <a:bodyPr/>
          <a:lstStyle/>
          <a:p>
            <a:endParaRPr lang="fr-FR"/>
          </a:p>
        </p:txBody>
      </p:sp>
      <p:sp>
        <p:nvSpPr>
          <p:cNvPr id="61444"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a:t>Trajectoire et carte de visibilité</a:t>
            </a:r>
          </a:p>
        </p:txBody>
      </p:sp>
      <p:sp>
        <p:nvSpPr>
          <p:cNvPr id="62467" name="AutoShape 3"/>
          <p:cNvSpPr>
            <a:spLocks noChangeAspect="1" noChangeArrowheads="1"/>
          </p:cNvSpPr>
          <p:nvPr>
            <p:ph type="body" idx="1"/>
          </p:nvPr>
        </p:nvSpPr>
        <p:spPr>
          <a:xfrm>
            <a:off x="3962400" y="1676400"/>
            <a:ext cx="5029200" cy="2590800"/>
          </a:xfrm>
        </p:spPr>
        <p:txBody>
          <a:bodyPr/>
          <a:lstStyle/>
          <a:p>
            <a:pPr>
              <a:lnSpc>
                <a:spcPct val="80000"/>
              </a:lnSpc>
            </a:pPr>
            <a:r>
              <a:rPr lang="fr-FR" sz="1600"/>
              <a:t>The base_local_planner package provides a controller that drives a mobile base in the plane. This controller serves to connect the path planner to the robot. Using a map, the planner creates a kinematic trajectory for the robot to get from a start to a goal location. Along the way, the planner creates, at least locally around the robot, a value function, represented as a grid map. This value function encodes the costs of traversing through the grid cells. The controller's job is to use this value function to determine dx,dy,dtheta velocities to send to the robot. </a:t>
            </a:r>
          </a:p>
        </p:txBody>
      </p:sp>
      <p:sp>
        <p:nvSpPr>
          <p:cNvPr id="62468"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pic>
        <p:nvPicPr>
          <p:cNvPr id="62469" name="Picture 5"/>
          <p:cNvPicPr>
            <a:picLocks noChangeAspect="1" noChangeArrowheads="1"/>
          </p:cNvPicPr>
          <p:nvPr/>
        </p:nvPicPr>
        <p:blipFill>
          <a:blip r:embed="rId2" cstate="print"/>
          <a:srcRect/>
          <a:stretch>
            <a:fillRect/>
          </a:stretch>
        </p:blipFill>
        <p:spPr bwMode="auto">
          <a:xfrm>
            <a:off x="0" y="1752600"/>
            <a:ext cx="2971800" cy="2387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fr-FR"/>
              <a:t>Commande haut niveau</a:t>
            </a:r>
          </a:p>
        </p:txBody>
      </p:sp>
      <p:sp>
        <p:nvSpPr>
          <p:cNvPr id="63492"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graphicFrame>
        <p:nvGraphicFramePr>
          <p:cNvPr id="7" name="Diagramme 6"/>
          <p:cNvGraphicFramePr/>
          <p:nvPr/>
        </p:nvGraphicFramePr>
        <p:xfrm>
          <a:off x="2057400" y="1752600"/>
          <a:ext cx="5257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orme libre 10"/>
          <p:cNvSpPr/>
          <p:nvPr/>
        </p:nvSpPr>
        <p:spPr>
          <a:xfrm>
            <a:off x="2362200" y="5715000"/>
            <a:ext cx="1066800" cy="457200"/>
          </a:xfrm>
          <a:custGeom>
            <a:avLst/>
            <a:gdLst>
              <a:gd name="connsiteX0" fmla="*/ 0 w 990600"/>
              <a:gd name="connsiteY0" fmla="*/ 228600 h 457200"/>
              <a:gd name="connsiteX1" fmla="*/ 228600 w 990600"/>
              <a:gd name="connsiteY1" fmla="*/ 0 h 457200"/>
              <a:gd name="connsiteX2" fmla="*/ 228600 w 990600"/>
              <a:gd name="connsiteY2" fmla="*/ 114300 h 457200"/>
              <a:gd name="connsiteX3" fmla="*/ 990600 w 990600"/>
              <a:gd name="connsiteY3" fmla="*/ 114300 h 457200"/>
              <a:gd name="connsiteX4" fmla="*/ 990600 w 990600"/>
              <a:gd name="connsiteY4" fmla="*/ 342900 h 457200"/>
              <a:gd name="connsiteX5" fmla="*/ 228600 w 990600"/>
              <a:gd name="connsiteY5" fmla="*/ 342900 h 457200"/>
              <a:gd name="connsiteX6" fmla="*/ 228600 w 990600"/>
              <a:gd name="connsiteY6" fmla="*/ 457200 h 457200"/>
              <a:gd name="connsiteX7" fmla="*/ 0 w 990600"/>
              <a:gd name="connsiteY7"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457200">
                <a:moveTo>
                  <a:pt x="0" y="228600"/>
                </a:moveTo>
                <a:lnTo>
                  <a:pt x="228600" y="0"/>
                </a:lnTo>
                <a:lnTo>
                  <a:pt x="228600" y="114300"/>
                </a:lnTo>
                <a:lnTo>
                  <a:pt x="990600" y="114300"/>
                </a:lnTo>
                <a:lnTo>
                  <a:pt x="990600" y="342900"/>
                </a:lnTo>
                <a:lnTo>
                  <a:pt x="228600" y="342900"/>
                </a:lnTo>
                <a:lnTo>
                  <a:pt x="228600" y="457200"/>
                </a:lnTo>
                <a:lnTo>
                  <a:pt x="0" y="228600"/>
                </a:ln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a:ln>
            <a:noFill/>
          </a:ln>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7315200" y="914400"/>
            <a:ext cx="1664084" cy="685800"/>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000" kern="1200" dirty="0" smtClean="0"/>
              <a:t>Initialization</a:t>
            </a:r>
            <a:endParaRPr lang="en-US" sz="2400" kern="1200" dirty="0"/>
          </a:p>
        </p:txBody>
      </p:sp>
      <p:sp>
        <p:nvSpPr>
          <p:cNvPr id="16" name="Forme libre 15"/>
          <p:cNvSpPr/>
          <p:nvPr/>
        </p:nvSpPr>
        <p:spPr>
          <a:xfrm rot="19418485">
            <a:off x="6330650" y="1816005"/>
            <a:ext cx="937690" cy="466006"/>
          </a:xfrm>
          <a:custGeom>
            <a:avLst/>
            <a:gdLst>
              <a:gd name="connsiteX0" fmla="*/ 0 w 990600"/>
              <a:gd name="connsiteY0" fmla="*/ 228600 h 457200"/>
              <a:gd name="connsiteX1" fmla="*/ 228600 w 990600"/>
              <a:gd name="connsiteY1" fmla="*/ 0 h 457200"/>
              <a:gd name="connsiteX2" fmla="*/ 228600 w 990600"/>
              <a:gd name="connsiteY2" fmla="*/ 114300 h 457200"/>
              <a:gd name="connsiteX3" fmla="*/ 990600 w 990600"/>
              <a:gd name="connsiteY3" fmla="*/ 114300 h 457200"/>
              <a:gd name="connsiteX4" fmla="*/ 990600 w 990600"/>
              <a:gd name="connsiteY4" fmla="*/ 342900 h 457200"/>
              <a:gd name="connsiteX5" fmla="*/ 228600 w 990600"/>
              <a:gd name="connsiteY5" fmla="*/ 342900 h 457200"/>
              <a:gd name="connsiteX6" fmla="*/ 228600 w 990600"/>
              <a:gd name="connsiteY6" fmla="*/ 457200 h 457200"/>
              <a:gd name="connsiteX7" fmla="*/ 0 w 990600"/>
              <a:gd name="connsiteY7"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457200">
                <a:moveTo>
                  <a:pt x="0" y="228600"/>
                </a:moveTo>
                <a:lnTo>
                  <a:pt x="228600" y="0"/>
                </a:lnTo>
                <a:lnTo>
                  <a:pt x="228600" y="114300"/>
                </a:lnTo>
                <a:lnTo>
                  <a:pt x="990600" y="114300"/>
                </a:lnTo>
                <a:lnTo>
                  <a:pt x="990600" y="342900"/>
                </a:lnTo>
                <a:lnTo>
                  <a:pt x="228600" y="342900"/>
                </a:lnTo>
                <a:lnTo>
                  <a:pt x="228600" y="457200"/>
                </a:lnTo>
                <a:lnTo>
                  <a:pt x="0" y="228600"/>
                </a:ln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a:ln>
            <a:noFill/>
          </a:ln>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3733800" y="3517516"/>
            <a:ext cx="1828800" cy="1054484"/>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400" i="1" kern="1200" dirty="0" smtClean="0"/>
              <a:t>Finite-State Machine</a:t>
            </a:r>
            <a:endParaRPr lang="en-US" sz="2400" i="1" kern="1200" dirty="0"/>
          </a:p>
        </p:txBody>
      </p:sp>
      <p:sp>
        <p:nvSpPr>
          <p:cNvPr id="20" name="Rectangle à coins arrondis 19"/>
          <p:cNvSpPr/>
          <p:nvPr/>
        </p:nvSpPr>
        <p:spPr>
          <a:xfrm>
            <a:off x="228600" y="3200400"/>
            <a:ext cx="1855304" cy="1981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1" name="Image 20" descr="graph.gif"/>
          <p:cNvPicPr>
            <a:picLocks noChangeAspect="1"/>
          </p:cNvPicPr>
          <p:nvPr/>
        </p:nvPicPr>
        <p:blipFill>
          <a:blip r:embed="rId7" cstate="print"/>
          <a:stretch>
            <a:fillRect/>
          </a:stretch>
        </p:blipFill>
        <p:spPr>
          <a:xfrm>
            <a:off x="470110" y="3276600"/>
            <a:ext cx="1358690" cy="1126435"/>
          </a:xfrm>
          <a:prstGeom prst="rect">
            <a:avLst/>
          </a:prstGeom>
        </p:spPr>
      </p:pic>
      <p:sp>
        <p:nvSpPr>
          <p:cNvPr id="22" name="ZoneTexte 21"/>
          <p:cNvSpPr txBox="1"/>
          <p:nvPr/>
        </p:nvSpPr>
        <p:spPr>
          <a:xfrm>
            <a:off x="457200" y="4572000"/>
            <a:ext cx="13716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err="1">
                <a:solidFill>
                  <a:schemeClr val="accent6">
                    <a:lumMod val="50000"/>
                  </a:schemeClr>
                </a:solidFill>
              </a:rPr>
              <a:t>D</a:t>
            </a:r>
            <a:r>
              <a:rPr lang="en-US" sz="1400" dirty="0" err="1" smtClean="0">
                <a:solidFill>
                  <a:schemeClr val="accent6">
                    <a:lumMod val="50000"/>
                  </a:schemeClr>
                </a:solidFill>
              </a:rPr>
              <a:t>ijkstra's</a:t>
            </a:r>
            <a:r>
              <a:rPr lang="en-US" sz="1400" dirty="0" smtClean="0">
                <a:solidFill>
                  <a:schemeClr val="accent6">
                    <a:lumMod val="50000"/>
                  </a:schemeClr>
                </a:solidFill>
              </a:rPr>
              <a:t> shortest path</a:t>
            </a:r>
            <a:endParaRPr lang="en-US" sz="1400" dirty="0">
              <a:solidFill>
                <a:schemeClr val="accent6">
                  <a:lumMod val="50000"/>
                </a:schemeClr>
              </a:solidFill>
            </a:endParaRPr>
          </a:p>
        </p:txBody>
      </p:sp>
      <p:sp>
        <p:nvSpPr>
          <p:cNvPr id="23" name="Rectangle 22"/>
          <p:cNvSpPr/>
          <p:nvPr/>
        </p:nvSpPr>
        <p:spPr>
          <a:xfrm>
            <a:off x="450139" y="5557524"/>
            <a:ext cx="1454861" cy="843276"/>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000" kern="1200" dirty="0" smtClean="0"/>
              <a:t>Move to </a:t>
            </a:r>
            <a:r>
              <a:rPr lang="en-US" sz="2000" kern="1200" dirty="0" smtClean="0"/>
              <a:t>final goal</a:t>
            </a:r>
            <a:endParaRPr lang="en-US" sz="2000" kern="1200" dirty="0"/>
          </a:p>
        </p:txBody>
      </p:sp>
      <p:pic>
        <p:nvPicPr>
          <p:cNvPr id="25" name="Image 24" descr="aip_map.png"/>
          <p:cNvPicPr>
            <a:picLocks noChangeAspect="1"/>
          </p:cNvPicPr>
          <p:nvPr/>
        </p:nvPicPr>
        <p:blipFill>
          <a:blip r:embed="rId8" cstate="print"/>
          <a:stretch>
            <a:fillRect/>
          </a:stretch>
        </p:blipFill>
        <p:spPr>
          <a:xfrm>
            <a:off x="1223242" y="1524000"/>
            <a:ext cx="1443758" cy="1426519"/>
          </a:xfrm>
          <a:prstGeom prst="rect">
            <a:avLst/>
          </a:prstGeom>
        </p:spPr>
        <p:style>
          <a:lnRef idx="1">
            <a:schemeClr val="accent4"/>
          </a:lnRef>
          <a:fillRef idx="2">
            <a:schemeClr val="accent4"/>
          </a:fillRef>
          <a:effectRef idx="1">
            <a:schemeClr val="accent4"/>
          </a:effectRef>
          <a:fontRef idx="minor">
            <a:schemeClr val="dk1"/>
          </a:fontRef>
        </p:style>
      </p:pic>
      <p:sp>
        <p:nvSpPr>
          <p:cNvPr id="26" name="ZoneTexte 25"/>
          <p:cNvSpPr txBox="1"/>
          <p:nvPr/>
        </p:nvSpPr>
        <p:spPr>
          <a:xfrm>
            <a:off x="409575" y="221998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Known</a:t>
            </a:r>
          </a:p>
          <a:p>
            <a:pPr algn="ctr"/>
            <a:r>
              <a:rPr lang="en-US" sz="1400" dirty="0" smtClean="0">
                <a:solidFill>
                  <a:schemeClr val="accent6">
                    <a:lumMod val="50000"/>
                  </a:schemeClr>
                </a:solidFill>
              </a:rPr>
              <a:t>map</a:t>
            </a:r>
            <a:endParaRPr lang="en-US" sz="1400" dirty="0">
              <a:solidFill>
                <a:schemeClr val="accent6">
                  <a:lumMod val="50000"/>
                </a:schemeClr>
              </a:solidFill>
            </a:endParaRPr>
          </a:p>
        </p:txBody>
      </p:sp>
      <p:pic>
        <p:nvPicPr>
          <p:cNvPr id="27" name="Image 26" descr="visib.png"/>
          <p:cNvPicPr>
            <a:picLocks noChangeAspect="1"/>
          </p:cNvPicPr>
          <p:nvPr/>
        </p:nvPicPr>
        <p:blipFill>
          <a:blip r:embed="rId9" cstate="print"/>
          <a:stretch>
            <a:fillRect/>
          </a:stretch>
        </p:blipFill>
        <p:spPr>
          <a:xfrm>
            <a:off x="7315200" y="2057400"/>
            <a:ext cx="1304762" cy="1123810"/>
          </a:xfrm>
          <a:prstGeom prst="rect">
            <a:avLst/>
          </a:prstGeom>
        </p:spPr>
        <p:style>
          <a:lnRef idx="1">
            <a:schemeClr val="accent4"/>
          </a:lnRef>
          <a:fillRef idx="2">
            <a:schemeClr val="accent4"/>
          </a:fillRef>
          <a:effectRef idx="1">
            <a:schemeClr val="accent4"/>
          </a:effectRef>
          <a:fontRef idx="minor">
            <a:schemeClr val="dk1"/>
          </a:fontRef>
        </p:style>
      </p:pic>
      <p:sp>
        <p:nvSpPr>
          <p:cNvPr id="28" name="ZoneTexte 27"/>
          <p:cNvSpPr txBox="1"/>
          <p:nvPr/>
        </p:nvSpPr>
        <p:spPr>
          <a:xfrm>
            <a:off x="8001000" y="304800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Visibility</a:t>
            </a:r>
          </a:p>
          <a:p>
            <a:pPr algn="ctr"/>
            <a:r>
              <a:rPr lang="en-US" sz="1400" dirty="0" smtClean="0">
                <a:solidFill>
                  <a:schemeClr val="accent6">
                    <a:lumMod val="50000"/>
                  </a:schemeClr>
                </a:solidFill>
              </a:rPr>
              <a:t>map</a:t>
            </a:r>
          </a:p>
        </p:txBody>
      </p:sp>
      <p:pic>
        <p:nvPicPr>
          <p:cNvPr id="29" name="Image 28" descr="armarker0.png"/>
          <p:cNvPicPr>
            <a:picLocks noChangeAspect="1"/>
          </p:cNvPicPr>
          <p:nvPr/>
        </p:nvPicPr>
        <p:blipFill>
          <a:blip r:embed="rId10" cstate="print"/>
          <a:stretch>
            <a:fillRect/>
          </a:stretch>
        </p:blipFill>
        <p:spPr>
          <a:xfrm>
            <a:off x="7648575" y="2999595"/>
            <a:ext cx="152400" cy="151493"/>
          </a:xfrm>
          <a:prstGeom prst="rect">
            <a:avLst/>
          </a:prstGeom>
        </p:spPr>
      </p:pic>
      <p:pic>
        <p:nvPicPr>
          <p:cNvPr id="30" name="Image 29" descr="armarker1.png"/>
          <p:cNvPicPr>
            <a:picLocks noChangeAspect="1"/>
          </p:cNvPicPr>
          <p:nvPr/>
        </p:nvPicPr>
        <p:blipFill>
          <a:blip r:embed="rId11" cstate="print"/>
          <a:stretch>
            <a:fillRect/>
          </a:stretch>
        </p:blipFill>
        <p:spPr>
          <a:xfrm>
            <a:off x="8458200" y="2343150"/>
            <a:ext cx="152400" cy="152400"/>
          </a:xfrm>
          <a:prstGeom prst="rect">
            <a:avLst/>
          </a:prstGeom>
        </p:spPr>
      </p:pic>
      <p:pic>
        <p:nvPicPr>
          <p:cNvPr id="31" name="Image 30" descr="armarker0.png"/>
          <p:cNvPicPr>
            <a:picLocks noChangeAspect="1"/>
          </p:cNvPicPr>
          <p:nvPr/>
        </p:nvPicPr>
        <p:blipFill>
          <a:blip r:embed="rId10" cstate="print"/>
          <a:stretch>
            <a:fillRect/>
          </a:stretch>
        </p:blipFill>
        <p:spPr>
          <a:xfrm>
            <a:off x="304800" y="4191000"/>
            <a:ext cx="152400" cy="151493"/>
          </a:xfrm>
          <a:prstGeom prst="rect">
            <a:avLst/>
          </a:prstGeom>
        </p:spPr>
      </p:pic>
      <p:pic>
        <p:nvPicPr>
          <p:cNvPr id="32" name="Image 31" descr="armarker1.png"/>
          <p:cNvPicPr>
            <a:picLocks noChangeAspect="1"/>
          </p:cNvPicPr>
          <p:nvPr/>
        </p:nvPicPr>
        <p:blipFill>
          <a:blip r:embed="rId11" cstate="print"/>
          <a:stretch>
            <a:fillRect/>
          </a:stretch>
        </p:blipFill>
        <p:spPr>
          <a:xfrm>
            <a:off x="304800" y="3429000"/>
            <a:ext cx="152400" cy="152400"/>
          </a:xfrm>
          <a:prstGeom prst="rect">
            <a:avLst/>
          </a:prstGeom>
        </p:spPr>
      </p:pic>
      <p:pic>
        <p:nvPicPr>
          <p:cNvPr id="33" name="Image 32" descr="armarker0.png"/>
          <p:cNvPicPr>
            <a:picLocks noChangeAspect="1"/>
          </p:cNvPicPr>
          <p:nvPr/>
        </p:nvPicPr>
        <p:blipFill>
          <a:blip r:embed="rId10" cstate="print"/>
          <a:stretch>
            <a:fillRect/>
          </a:stretch>
        </p:blipFill>
        <p:spPr>
          <a:xfrm>
            <a:off x="1752600" y="3352800"/>
            <a:ext cx="152400" cy="151493"/>
          </a:xfrm>
          <a:prstGeom prst="rect">
            <a:avLst/>
          </a:prstGeom>
        </p:spPr>
      </p:pic>
      <p:pic>
        <p:nvPicPr>
          <p:cNvPr id="34" name="Image 33" descr="armarker1.png"/>
          <p:cNvPicPr>
            <a:picLocks noChangeAspect="1"/>
          </p:cNvPicPr>
          <p:nvPr/>
        </p:nvPicPr>
        <p:blipFill>
          <a:blip r:embed="rId11" cstate="print"/>
          <a:stretch>
            <a:fillRect/>
          </a:stretch>
        </p:blipFill>
        <p:spPr>
          <a:xfrm>
            <a:off x="1247775" y="3219450"/>
            <a:ext cx="152400" cy="152400"/>
          </a:xfrm>
          <a:prstGeom prst="rect">
            <a:avLst/>
          </a:prstGeom>
        </p:spPr>
      </p:pic>
      <p:pic>
        <p:nvPicPr>
          <p:cNvPr id="35" name="Image 34" descr="armarker1.png"/>
          <p:cNvPicPr>
            <a:picLocks noChangeAspect="1"/>
          </p:cNvPicPr>
          <p:nvPr/>
        </p:nvPicPr>
        <p:blipFill>
          <a:blip r:embed="rId11" cstate="print"/>
          <a:stretch>
            <a:fillRect/>
          </a:stretch>
        </p:blipFill>
        <p:spPr>
          <a:xfrm>
            <a:off x="1143000" y="3657600"/>
            <a:ext cx="152400" cy="152400"/>
          </a:xfrm>
          <a:prstGeom prst="rect">
            <a:avLst/>
          </a:prstGeom>
        </p:spPr>
      </p:pic>
      <p:pic>
        <p:nvPicPr>
          <p:cNvPr id="36" name="Image 35" descr="armarker1.png"/>
          <p:cNvPicPr>
            <a:picLocks noChangeAspect="1"/>
          </p:cNvPicPr>
          <p:nvPr/>
        </p:nvPicPr>
        <p:blipFill>
          <a:blip r:embed="rId11" cstate="print"/>
          <a:stretch>
            <a:fillRect/>
          </a:stretch>
        </p:blipFill>
        <p:spPr>
          <a:xfrm>
            <a:off x="1333500" y="4343400"/>
            <a:ext cx="152400" cy="152400"/>
          </a:xfrm>
          <a:prstGeom prst="rect">
            <a:avLst/>
          </a:prstGeom>
        </p:spPr>
      </p:pic>
      <p:pic>
        <p:nvPicPr>
          <p:cNvPr id="37" name="Image 36" descr="armarker1.png"/>
          <p:cNvPicPr>
            <a:picLocks noChangeAspect="1"/>
          </p:cNvPicPr>
          <p:nvPr/>
        </p:nvPicPr>
        <p:blipFill>
          <a:blip r:embed="rId11" cstate="print"/>
          <a:stretch>
            <a:fillRect/>
          </a:stretch>
        </p:blipFill>
        <p:spPr>
          <a:xfrm>
            <a:off x="1828800" y="3886200"/>
            <a:ext cx="152400" cy="152400"/>
          </a:xfrm>
          <a:prstGeom prst="rect">
            <a:avLst/>
          </a:prstGeom>
        </p:spPr>
      </p:pic>
      <p:sp>
        <p:nvSpPr>
          <p:cNvPr id="39" name="Forme libre 38"/>
          <p:cNvSpPr/>
          <p:nvPr/>
        </p:nvSpPr>
        <p:spPr>
          <a:xfrm>
            <a:off x="1752600" y="2214563"/>
            <a:ext cx="409575" cy="285750"/>
          </a:xfrm>
          <a:custGeom>
            <a:avLst/>
            <a:gdLst>
              <a:gd name="connsiteX0" fmla="*/ 0 w 409575"/>
              <a:gd name="connsiteY0" fmla="*/ 285750 h 285750"/>
              <a:gd name="connsiteX1" fmla="*/ 33338 w 409575"/>
              <a:gd name="connsiteY1" fmla="*/ 147637 h 285750"/>
              <a:gd name="connsiteX2" fmla="*/ 166688 w 409575"/>
              <a:gd name="connsiteY2" fmla="*/ 80962 h 285750"/>
              <a:gd name="connsiteX3" fmla="*/ 409575 w 409575"/>
              <a:gd name="connsiteY3" fmla="*/ 0 h 285750"/>
              <a:gd name="connsiteX4" fmla="*/ 409575 w 409575"/>
              <a:gd name="connsiteY4" fmla="*/ 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75" h="285750">
                <a:moveTo>
                  <a:pt x="0" y="285750"/>
                </a:moveTo>
                <a:cubicBezTo>
                  <a:pt x="2778" y="233759"/>
                  <a:pt x="5557" y="181768"/>
                  <a:pt x="33338" y="147637"/>
                </a:cubicBezTo>
                <a:cubicBezTo>
                  <a:pt x="61119" y="113506"/>
                  <a:pt x="103982" y="105568"/>
                  <a:pt x="166688" y="80962"/>
                </a:cubicBezTo>
                <a:cubicBezTo>
                  <a:pt x="229394" y="56356"/>
                  <a:pt x="409575" y="0"/>
                  <a:pt x="409575" y="0"/>
                </a:cubicBezTo>
                <a:lnTo>
                  <a:pt x="409575" y="0"/>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Image 40" descr="armarker1.png"/>
          <p:cNvPicPr>
            <a:picLocks noChangeAspect="1"/>
          </p:cNvPicPr>
          <p:nvPr/>
        </p:nvPicPr>
        <p:blipFill>
          <a:blip r:embed="rId12" cstate="print"/>
          <a:stretch>
            <a:fillRect/>
          </a:stretch>
        </p:blipFill>
        <p:spPr>
          <a:xfrm>
            <a:off x="7620000" y="4038600"/>
            <a:ext cx="990600" cy="990600"/>
          </a:xfrm>
          <a:prstGeom prst="rect">
            <a:avLst/>
          </a:prstGeom>
        </p:spPr>
        <p:style>
          <a:lnRef idx="0">
            <a:schemeClr val="accent4"/>
          </a:lnRef>
          <a:fillRef idx="3">
            <a:schemeClr val="accent4"/>
          </a:fillRef>
          <a:effectRef idx="3">
            <a:schemeClr val="accent4"/>
          </a:effectRef>
          <a:fontRef idx="minor">
            <a:schemeClr val="lt1"/>
          </a:fontRef>
        </p:style>
      </p:pic>
      <p:pic>
        <p:nvPicPr>
          <p:cNvPr id="42" name="Image 41" descr="armarker0.png"/>
          <p:cNvPicPr>
            <a:picLocks noChangeAspect="1"/>
          </p:cNvPicPr>
          <p:nvPr/>
        </p:nvPicPr>
        <p:blipFill>
          <a:blip r:embed="rId13" cstate="print"/>
          <a:stretch>
            <a:fillRect/>
          </a:stretch>
        </p:blipFill>
        <p:spPr>
          <a:xfrm>
            <a:off x="7086600" y="4800600"/>
            <a:ext cx="838200" cy="833211"/>
          </a:xfrm>
          <a:prstGeom prst="rect">
            <a:avLst/>
          </a:prstGeom>
        </p:spPr>
        <p:style>
          <a:lnRef idx="0">
            <a:schemeClr val="accent4"/>
          </a:lnRef>
          <a:fillRef idx="3">
            <a:schemeClr val="accent4"/>
          </a:fillRef>
          <a:effectRef idx="3">
            <a:schemeClr val="accent4"/>
          </a:effectRef>
          <a:fontRef idx="minor">
            <a:schemeClr val="lt1"/>
          </a:fontRef>
        </p:style>
      </p:pic>
      <p:sp>
        <p:nvSpPr>
          <p:cNvPr id="43" name="ZoneTexte 42"/>
          <p:cNvSpPr txBox="1"/>
          <p:nvPr/>
        </p:nvSpPr>
        <p:spPr>
          <a:xfrm>
            <a:off x="7772400" y="548640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AR Markers</a:t>
            </a:r>
            <a:endParaRPr lang="en-US" sz="1400" dirty="0">
              <a:solidFill>
                <a:schemeClr val="accent6">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fr-FR"/>
              <a:t>Commande et odométrie</a:t>
            </a:r>
          </a:p>
        </p:txBody>
      </p:sp>
      <p:sp>
        <p:nvSpPr>
          <p:cNvPr id="64516"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
        <p:nvSpPr>
          <p:cNvPr id="64517" name="Espace réservé du contenu 2"/>
          <p:cNvSpPr>
            <a:spLocks/>
          </p:cNvSpPr>
          <p:nvPr/>
        </p:nvSpPr>
        <p:spPr bwMode="auto">
          <a:xfrm>
            <a:off x="111125" y="1600200"/>
            <a:ext cx="4537075" cy="4525963"/>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itchFamily="2" charset="2"/>
              <a:buChar char="n"/>
            </a:pPr>
            <a:endParaRPr lang="fr-FR" sz="2800"/>
          </a:p>
          <a:p>
            <a:pPr marL="533400" indent="-533400">
              <a:spcBef>
                <a:spcPct val="20000"/>
              </a:spcBef>
              <a:buClr>
                <a:schemeClr val="bg2"/>
              </a:buClr>
              <a:buSzPct val="75000"/>
              <a:buFont typeface="Wingdings" pitchFamily="2" charset="2"/>
              <a:buChar char="n"/>
            </a:pPr>
            <a:endParaRPr lang="fr-FR" sz="2800"/>
          </a:p>
          <a:p>
            <a:pPr marL="533400" indent="-533400">
              <a:spcBef>
                <a:spcPct val="20000"/>
              </a:spcBef>
              <a:buClr>
                <a:schemeClr val="bg2"/>
              </a:buClr>
              <a:buSzPct val="75000"/>
              <a:buFont typeface="Wingdings" pitchFamily="2" charset="2"/>
              <a:buChar char="n"/>
            </a:pPr>
            <a:r>
              <a:rPr lang="fr-FR" sz="2400"/>
              <a:t>Rôle dans la navigation</a:t>
            </a:r>
          </a:p>
          <a:p>
            <a:pPr marL="533400" indent="-533400">
              <a:spcBef>
                <a:spcPct val="20000"/>
              </a:spcBef>
              <a:buClr>
                <a:schemeClr val="bg2"/>
              </a:buClr>
              <a:buSzPct val="75000"/>
              <a:buFont typeface="Wingdings" pitchFamily="2" charset="2"/>
              <a:buChar char="n"/>
            </a:pPr>
            <a:r>
              <a:rPr lang="fr-FR" sz="2400"/>
              <a:t>Calibrage</a:t>
            </a:r>
          </a:p>
          <a:p>
            <a:pPr marL="533400" indent="-533400">
              <a:spcBef>
                <a:spcPct val="20000"/>
              </a:spcBef>
              <a:buClr>
                <a:schemeClr val="bg2"/>
              </a:buClr>
              <a:buSzPct val="75000"/>
              <a:buFont typeface="Wingdings" pitchFamily="2" charset="2"/>
              <a:buChar char="n"/>
            </a:pPr>
            <a:r>
              <a:rPr lang="fr-FR" sz="2400"/>
              <a:t>Estimation de la trajectoire</a:t>
            </a:r>
          </a:p>
          <a:p>
            <a:pPr marL="533400" indent="-533400">
              <a:spcBef>
                <a:spcPct val="20000"/>
              </a:spcBef>
              <a:buClr>
                <a:schemeClr val="bg2"/>
              </a:buClr>
              <a:buSzPct val="75000"/>
              <a:buFont typeface="Wingdings" pitchFamily="2" charset="2"/>
              <a:buChar char="n"/>
            </a:pPr>
            <a:r>
              <a:rPr lang="fr-FR" sz="2400"/>
              <a:t>Modèle</a:t>
            </a:r>
          </a:p>
          <a:p>
            <a:pPr marL="533400" indent="-533400">
              <a:spcBef>
                <a:spcPct val="20000"/>
              </a:spcBef>
              <a:buClr>
                <a:schemeClr val="bg2"/>
              </a:buClr>
              <a:buSzPct val="75000"/>
              <a:buFont typeface="Wingdings" pitchFamily="2" charset="2"/>
              <a:buChar char="n"/>
            </a:pPr>
            <a:endParaRPr lang="fr-FR" sz="2400"/>
          </a:p>
        </p:txBody>
      </p:sp>
      <p:pic>
        <p:nvPicPr>
          <p:cNvPr id="64518" name="Espace réservé du contenu 4"/>
          <p:cNvPicPr>
            <a:picLocks noChangeAspect="1"/>
          </p:cNvPicPr>
          <p:nvPr/>
        </p:nvPicPr>
        <p:blipFill>
          <a:blip r:embed="rId2" cstate="print"/>
          <a:srcRect/>
          <a:stretch>
            <a:fillRect/>
          </a:stretch>
        </p:blipFill>
        <p:spPr bwMode="auto">
          <a:xfrm>
            <a:off x="6029325" y="5076825"/>
            <a:ext cx="1285875" cy="1476375"/>
          </a:xfrm>
          <a:prstGeom prst="rect">
            <a:avLst/>
          </a:prstGeom>
          <a:noFill/>
          <a:ln w="9525">
            <a:noFill/>
            <a:miter lim="800000"/>
            <a:headEnd/>
            <a:tailEnd/>
          </a:ln>
        </p:spPr>
      </p:pic>
      <p:pic>
        <p:nvPicPr>
          <p:cNvPr id="64519" name="Image 5"/>
          <p:cNvPicPr>
            <a:picLocks noChangeAspect="1"/>
          </p:cNvPicPr>
          <p:nvPr/>
        </p:nvPicPr>
        <p:blipFill>
          <a:blip r:embed="rId3" cstate="print"/>
          <a:srcRect/>
          <a:stretch>
            <a:fillRect/>
          </a:stretch>
        </p:blipFill>
        <p:spPr bwMode="auto">
          <a:xfrm>
            <a:off x="4705350" y="2133600"/>
            <a:ext cx="4210050" cy="25431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ixel">
  <a:themeElements>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308</TotalTime>
  <Words>299</Words>
  <Application>Microsoft Office PowerPoint</Application>
  <PresentationFormat>Affichage à l'écran (4:3)</PresentationFormat>
  <Paragraphs>68</Paragraphs>
  <Slides>13</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Times New Roman</vt:lpstr>
      <vt:lpstr>Wingdings</vt:lpstr>
      <vt:lpstr>Arial Black</vt:lpstr>
      <vt:lpstr>Pixel</vt:lpstr>
      <vt:lpstr>Navigation Autonome de Robot Mobile : TurtleBot</vt:lpstr>
      <vt:lpstr>Sommaire</vt:lpstr>
      <vt:lpstr>Introduction</vt:lpstr>
      <vt:lpstr>I- Chaîne générale</vt:lpstr>
      <vt:lpstr>Détection et localisation (1)</vt:lpstr>
      <vt:lpstr>Détection et localisation (2)</vt:lpstr>
      <vt:lpstr>Trajectoire et carte de visibilité</vt:lpstr>
      <vt:lpstr>Commande haut niveau</vt:lpstr>
      <vt:lpstr>Commande et odométrie</vt:lpstr>
      <vt:lpstr>II- Réalisations</vt:lpstr>
      <vt:lpstr>Vidéo : Navigation à l’aide d’amers 2D</vt:lpstr>
      <vt:lpstr>Conclusion</vt:lpstr>
      <vt:lpstr>Merci de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m2rdc29</dc:creator>
  <cp:lastModifiedBy>Bruno</cp:lastModifiedBy>
  <cp:revision>16</cp:revision>
  <cp:lastPrinted>1601-01-01T00:00:00Z</cp:lastPrinted>
  <dcterms:created xsi:type="dcterms:W3CDTF">2017-03-20T12:37:23Z</dcterms:created>
  <dcterms:modified xsi:type="dcterms:W3CDTF">2017-03-20T22:24:02Z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