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8502C2C-569B-468E-B777-3FB9DCD2EC11}"/>
              </a:ext>
            </a:extLst>
          </p:cNvPr>
          <p:cNvSpPr>
            <a:spLocks noGrp="1"/>
          </p:cNvSpPr>
          <p:nvPr>
            <p:ph type="subTitle" idx="1"/>
          </p:nvPr>
        </p:nvSpPr>
        <p:spPr/>
        <p:txBody>
          <a:bodyPr/>
          <a:lstStyle/>
          <a:p>
            <a:r>
              <a:rPr lang="en-US" dirty="0"/>
              <a:t>The big challenge of robots</a:t>
            </a:r>
            <a:endParaRPr lang="fr-FR" dirty="0"/>
          </a:p>
        </p:txBody>
      </p:sp>
      <p:pic>
        <p:nvPicPr>
          <p:cNvPr id="5" name="Image 4">
            <a:extLst>
              <a:ext uri="{FF2B5EF4-FFF2-40B4-BE49-F238E27FC236}">
                <a16:creationId xmlns:a16="http://schemas.microsoft.com/office/drawing/2014/main" id="{22AA0A09-0565-4F49-9A85-D418931024E9}"/>
              </a:ext>
            </a:extLst>
          </p:cNvPr>
          <p:cNvPicPr>
            <a:picLocks noChangeAspect="1"/>
          </p:cNvPicPr>
          <p:nvPr/>
        </p:nvPicPr>
        <p:blipFill>
          <a:blip r:embed="rId2"/>
          <a:stretch>
            <a:fillRect/>
          </a:stretch>
        </p:blipFill>
        <p:spPr>
          <a:xfrm>
            <a:off x="2679906" y="2236793"/>
            <a:ext cx="6831673" cy="1202919"/>
          </a:xfrm>
          <a:prstGeom prst="rect">
            <a:avLst/>
          </a:prstGeom>
        </p:spPr>
      </p:pic>
    </p:spTree>
    <p:extLst>
      <p:ext uri="{BB962C8B-B14F-4D97-AF65-F5344CB8AC3E}">
        <p14:creationId xmlns:p14="http://schemas.microsoft.com/office/powerpoint/2010/main" val="96098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C1AFA-65C2-49DB-8349-7C11587B9A4F}"/>
              </a:ext>
            </a:extLst>
          </p:cNvPr>
          <p:cNvSpPr>
            <a:spLocks noGrp="1"/>
          </p:cNvSpPr>
          <p:nvPr>
            <p:ph type="title"/>
          </p:nvPr>
        </p:nvSpPr>
        <p:spPr/>
        <p:txBody>
          <a:bodyPr/>
          <a:lstStyle/>
          <a:p>
            <a:r>
              <a:rPr lang="en-US" dirty="0"/>
              <a:t>What is Robocode ?</a:t>
            </a:r>
          </a:p>
        </p:txBody>
      </p:sp>
      <p:sp>
        <p:nvSpPr>
          <p:cNvPr id="3" name="Espace réservé du contenu 2">
            <a:extLst>
              <a:ext uri="{FF2B5EF4-FFF2-40B4-BE49-F238E27FC236}">
                <a16:creationId xmlns:a16="http://schemas.microsoft.com/office/drawing/2014/main" id="{0C8B894B-A473-4E84-8D25-2604C2B26BAE}"/>
              </a:ext>
            </a:extLst>
          </p:cNvPr>
          <p:cNvSpPr>
            <a:spLocks noGrp="1"/>
          </p:cNvSpPr>
          <p:nvPr>
            <p:ph idx="1"/>
          </p:nvPr>
        </p:nvSpPr>
        <p:spPr>
          <a:xfrm>
            <a:off x="1371600" y="1749104"/>
            <a:ext cx="9601200" cy="3317846"/>
          </a:xfrm>
        </p:spPr>
        <p:txBody>
          <a:bodyPr/>
          <a:lstStyle/>
          <a:p>
            <a:r>
              <a:rPr lang="en-US" dirty="0"/>
              <a:t>This is a web game, you can play it with only a computer or on your cell phone if you have an internet connection. It means you don’t need a game console to play it.</a:t>
            </a:r>
          </a:p>
          <a:p>
            <a:r>
              <a:rPr lang="en-US" dirty="0"/>
              <a:t>The game is a turn-based strategy and it's a game for two players only.</a:t>
            </a:r>
          </a:p>
          <a:p>
            <a:r>
              <a:rPr lang="en-US" dirty="0"/>
              <a:t>Robocode is a game in which two robots compete by fetching flags in order to put them in the opposing base. The first robot to drop two flags in the opponent's base wins the game.</a:t>
            </a:r>
          </a:p>
          <a:p>
            <a:r>
              <a:rPr lang="en-US" dirty="0"/>
              <a:t>The game board is a square of 9 × 9 boxes. The bases of the robots are arranged on 4 boxes at the west (blue robot) and east ends (red robot). The flags to pick up are arranged on the north and south sides of the game board.</a:t>
            </a:r>
            <a:endParaRPr lang="fr-FR" dirty="0"/>
          </a:p>
        </p:txBody>
      </p:sp>
      <p:pic>
        <p:nvPicPr>
          <p:cNvPr id="5" name="Image 4">
            <a:extLst>
              <a:ext uri="{FF2B5EF4-FFF2-40B4-BE49-F238E27FC236}">
                <a16:creationId xmlns:a16="http://schemas.microsoft.com/office/drawing/2014/main" id="{8212B159-5BA0-4364-AF2A-AF65AFBD1063}"/>
              </a:ext>
            </a:extLst>
          </p:cNvPr>
          <p:cNvPicPr>
            <a:picLocks noChangeAspect="1"/>
          </p:cNvPicPr>
          <p:nvPr/>
        </p:nvPicPr>
        <p:blipFill>
          <a:blip r:embed="rId2"/>
          <a:stretch>
            <a:fillRect/>
          </a:stretch>
        </p:blipFill>
        <p:spPr>
          <a:xfrm>
            <a:off x="9197763" y="5214774"/>
            <a:ext cx="1095528" cy="962159"/>
          </a:xfrm>
          <a:prstGeom prst="rect">
            <a:avLst/>
          </a:prstGeom>
        </p:spPr>
      </p:pic>
      <p:pic>
        <p:nvPicPr>
          <p:cNvPr id="7" name="Image 6">
            <a:extLst>
              <a:ext uri="{FF2B5EF4-FFF2-40B4-BE49-F238E27FC236}">
                <a16:creationId xmlns:a16="http://schemas.microsoft.com/office/drawing/2014/main" id="{8E44F331-DE1A-4DD9-A8A3-646906BE9233}"/>
              </a:ext>
            </a:extLst>
          </p:cNvPr>
          <p:cNvPicPr>
            <a:picLocks noChangeAspect="1"/>
          </p:cNvPicPr>
          <p:nvPr/>
        </p:nvPicPr>
        <p:blipFill>
          <a:blip r:embed="rId3"/>
          <a:stretch>
            <a:fillRect/>
          </a:stretch>
        </p:blipFill>
        <p:spPr>
          <a:xfrm>
            <a:off x="2453781" y="5190957"/>
            <a:ext cx="1124107" cy="1009791"/>
          </a:xfrm>
          <a:prstGeom prst="rect">
            <a:avLst/>
          </a:prstGeom>
        </p:spPr>
      </p:pic>
    </p:spTree>
    <p:extLst>
      <p:ext uri="{BB962C8B-B14F-4D97-AF65-F5344CB8AC3E}">
        <p14:creationId xmlns:p14="http://schemas.microsoft.com/office/powerpoint/2010/main" val="235186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206ED0C-FFDE-46AC-9BBD-D0576FE8C66C}"/>
              </a:ext>
            </a:extLst>
          </p:cNvPr>
          <p:cNvPicPr>
            <a:picLocks noGrp="1" noChangeAspect="1"/>
          </p:cNvPicPr>
          <p:nvPr>
            <p:ph idx="1"/>
          </p:nvPr>
        </p:nvPicPr>
        <p:blipFill>
          <a:blip r:embed="rId2"/>
          <a:stretch>
            <a:fillRect/>
          </a:stretch>
        </p:blipFill>
        <p:spPr>
          <a:xfrm>
            <a:off x="2010429" y="770447"/>
            <a:ext cx="8171142" cy="5317107"/>
          </a:xfrm>
        </p:spPr>
      </p:pic>
    </p:spTree>
    <p:extLst>
      <p:ext uri="{BB962C8B-B14F-4D97-AF65-F5344CB8AC3E}">
        <p14:creationId xmlns:p14="http://schemas.microsoft.com/office/powerpoint/2010/main" val="303351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044AA-76A0-4FD8-B57E-1B0B2F4A7ABD}"/>
              </a:ext>
            </a:extLst>
          </p:cNvPr>
          <p:cNvSpPr>
            <a:spLocks noGrp="1"/>
          </p:cNvSpPr>
          <p:nvPr>
            <p:ph type="title"/>
          </p:nvPr>
        </p:nvSpPr>
        <p:spPr/>
        <p:txBody>
          <a:bodyPr/>
          <a:lstStyle/>
          <a:p>
            <a:r>
              <a:rPr lang="en-US" dirty="0"/>
              <a:t>How to play ?</a:t>
            </a:r>
          </a:p>
        </p:txBody>
      </p:sp>
      <p:sp>
        <p:nvSpPr>
          <p:cNvPr id="3" name="Espace réservé du contenu 2">
            <a:extLst>
              <a:ext uri="{FF2B5EF4-FFF2-40B4-BE49-F238E27FC236}">
                <a16:creationId xmlns:a16="http://schemas.microsoft.com/office/drawing/2014/main" id="{7E9668F1-F978-4D5C-A5C0-CB197DD54C64}"/>
              </a:ext>
            </a:extLst>
          </p:cNvPr>
          <p:cNvSpPr>
            <a:spLocks noGrp="1"/>
          </p:cNvSpPr>
          <p:nvPr>
            <p:ph idx="1"/>
          </p:nvPr>
        </p:nvSpPr>
        <p:spPr/>
        <p:txBody>
          <a:bodyPr/>
          <a:lstStyle/>
          <a:p>
            <a:r>
              <a:rPr lang="en-US" dirty="0"/>
              <a:t>At the beginning of the round, each player chooses 5 "code" cards that will compose the 5 instructions of the program that will be executed by his robot. When both players have written and validated their program, they are executed.</a:t>
            </a:r>
          </a:p>
          <a:p>
            <a:r>
              <a:rPr lang="en-US" dirty="0"/>
              <a:t>The robots follow their instructions one by one, in turn : the first robot executes its first instruction, then the second robot executes its first instruction, and so on, until the 5 instructions have been executed. At the end of each program (set of 5 instructions), players are asked to write their next program.</a:t>
            </a:r>
          </a:p>
          <a:p>
            <a:r>
              <a:rPr lang="en-US" dirty="0"/>
              <a:t>The game ends when one of the two players has managed to place two flags in the opposing base.</a:t>
            </a:r>
          </a:p>
        </p:txBody>
      </p:sp>
    </p:spTree>
    <p:extLst>
      <p:ext uri="{BB962C8B-B14F-4D97-AF65-F5344CB8AC3E}">
        <p14:creationId xmlns:p14="http://schemas.microsoft.com/office/powerpoint/2010/main" val="375775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A2097E3-5769-49F4-B521-946274759731}"/>
              </a:ext>
            </a:extLst>
          </p:cNvPr>
          <p:cNvPicPr>
            <a:picLocks noGrp="1" noChangeAspect="1"/>
          </p:cNvPicPr>
          <p:nvPr>
            <p:ph idx="1"/>
          </p:nvPr>
        </p:nvPicPr>
        <p:blipFill>
          <a:blip r:embed="rId2"/>
          <a:stretch>
            <a:fillRect/>
          </a:stretch>
        </p:blipFill>
        <p:spPr>
          <a:xfrm>
            <a:off x="1645711" y="882086"/>
            <a:ext cx="8900579" cy="5093828"/>
          </a:xfrm>
        </p:spPr>
      </p:pic>
    </p:spTree>
    <p:extLst>
      <p:ext uri="{BB962C8B-B14F-4D97-AF65-F5344CB8AC3E}">
        <p14:creationId xmlns:p14="http://schemas.microsoft.com/office/powerpoint/2010/main" val="141648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20399E-B9BC-435B-9F8E-54C3BCB64FC7}"/>
              </a:ext>
            </a:extLst>
          </p:cNvPr>
          <p:cNvSpPr>
            <a:spLocks noGrp="1"/>
          </p:cNvSpPr>
          <p:nvPr>
            <p:ph type="title"/>
          </p:nvPr>
        </p:nvSpPr>
        <p:spPr/>
        <p:txBody>
          <a:bodyPr/>
          <a:lstStyle/>
          <a:p>
            <a:r>
              <a:rPr lang="fr-FR" dirty="0"/>
              <a:t>The possible actions/instructions</a:t>
            </a:r>
          </a:p>
        </p:txBody>
      </p:sp>
      <p:sp>
        <p:nvSpPr>
          <p:cNvPr id="3" name="Espace réservé du contenu 2">
            <a:extLst>
              <a:ext uri="{FF2B5EF4-FFF2-40B4-BE49-F238E27FC236}">
                <a16:creationId xmlns:a16="http://schemas.microsoft.com/office/drawing/2014/main" id="{7C085886-6DFB-4E34-AB4A-919182F229F8}"/>
              </a:ext>
            </a:extLst>
          </p:cNvPr>
          <p:cNvSpPr>
            <a:spLocks noGrp="1"/>
          </p:cNvSpPr>
          <p:nvPr>
            <p:ph idx="1"/>
          </p:nvPr>
        </p:nvSpPr>
        <p:spPr/>
        <p:txBody>
          <a:bodyPr/>
          <a:lstStyle/>
          <a:p>
            <a:pPr marL="0" indent="0">
              <a:buNone/>
            </a:pPr>
            <a:r>
              <a:rPr lang="en-US" b="1" dirty="0"/>
              <a:t>North, South, East, West</a:t>
            </a:r>
          </a:p>
          <a:p>
            <a:pPr marL="0" indent="0">
              <a:buNone/>
            </a:pPr>
            <a:r>
              <a:rPr lang="en-US" dirty="0"/>
              <a:t>The robot turns in the indicated direction and moves forward one box. It is not possible to advance on a box already occupied by the other robot.</a:t>
            </a:r>
          </a:p>
          <a:p>
            <a:pPr marL="0" indent="0">
              <a:buNone/>
            </a:pPr>
            <a:r>
              <a:rPr lang="en-US" b="1" dirty="0"/>
              <a:t>East ×2 – West ×2 </a:t>
            </a:r>
          </a:p>
          <a:p>
            <a:pPr marL="0" indent="0">
              <a:buNone/>
            </a:pPr>
            <a:r>
              <a:rPr lang="en-US" dirty="0"/>
              <a:t>The robot moves from two boxes west (blue robot) or east (red robot).</a:t>
            </a:r>
          </a:p>
          <a:p>
            <a:pPr marL="0" indent="0">
              <a:buNone/>
            </a:pPr>
            <a:r>
              <a:rPr lang="en-US" b="1" dirty="0"/>
              <a:t>Take</a:t>
            </a:r>
          </a:p>
          <a:p>
            <a:pPr marL="0" indent="0">
              <a:buNone/>
            </a:pPr>
            <a:r>
              <a:rPr lang="en-US" dirty="0"/>
              <a:t>The robot takes the flag that is on the square where it is. The robot can only take one flag at a time.</a:t>
            </a:r>
          </a:p>
        </p:txBody>
      </p:sp>
      <p:pic>
        <p:nvPicPr>
          <p:cNvPr id="5" name="Image 4">
            <a:extLst>
              <a:ext uri="{FF2B5EF4-FFF2-40B4-BE49-F238E27FC236}">
                <a16:creationId xmlns:a16="http://schemas.microsoft.com/office/drawing/2014/main" id="{8258C715-746D-4149-AD3E-AF8620B9CCAE}"/>
              </a:ext>
            </a:extLst>
          </p:cNvPr>
          <p:cNvPicPr>
            <a:picLocks noChangeAspect="1"/>
          </p:cNvPicPr>
          <p:nvPr/>
        </p:nvPicPr>
        <p:blipFill>
          <a:blip r:embed="rId2"/>
          <a:stretch>
            <a:fillRect/>
          </a:stretch>
        </p:blipFill>
        <p:spPr>
          <a:xfrm>
            <a:off x="10972800" y="2657367"/>
            <a:ext cx="885949" cy="771633"/>
          </a:xfrm>
          <a:prstGeom prst="rect">
            <a:avLst/>
          </a:prstGeom>
        </p:spPr>
      </p:pic>
      <p:pic>
        <p:nvPicPr>
          <p:cNvPr id="7" name="Image 6">
            <a:extLst>
              <a:ext uri="{FF2B5EF4-FFF2-40B4-BE49-F238E27FC236}">
                <a16:creationId xmlns:a16="http://schemas.microsoft.com/office/drawing/2014/main" id="{3EEEE64D-9592-4D98-AF87-94970C155B98}"/>
              </a:ext>
            </a:extLst>
          </p:cNvPr>
          <p:cNvPicPr>
            <a:picLocks noChangeAspect="1"/>
          </p:cNvPicPr>
          <p:nvPr/>
        </p:nvPicPr>
        <p:blipFill>
          <a:blip r:embed="rId3"/>
          <a:stretch>
            <a:fillRect/>
          </a:stretch>
        </p:blipFill>
        <p:spPr>
          <a:xfrm>
            <a:off x="10972800" y="3727106"/>
            <a:ext cx="914528" cy="762106"/>
          </a:xfrm>
          <a:prstGeom prst="rect">
            <a:avLst/>
          </a:prstGeom>
        </p:spPr>
      </p:pic>
      <p:pic>
        <p:nvPicPr>
          <p:cNvPr id="9" name="Image 8">
            <a:extLst>
              <a:ext uri="{FF2B5EF4-FFF2-40B4-BE49-F238E27FC236}">
                <a16:creationId xmlns:a16="http://schemas.microsoft.com/office/drawing/2014/main" id="{B5980022-1396-4BE0-815D-313C4E08B387}"/>
              </a:ext>
            </a:extLst>
          </p:cNvPr>
          <p:cNvPicPr>
            <a:picLocks noChangeAspect="1"/>
          </p:cNvPicPr>
          <p:nvPr/>
        </p:nvPicPr>
        <p:blipFill>
          <a:blip r:embed="rId4"/>
          <a:stretch>
            <a:fillRect/>
          </a:stretch>
        </p:blipFill>
        <p:spPr>
          <a:xfrm>
            <a:off x="10962769" y="4787319"/>
            <a:ext cx="895475" cy="724001"/>
          </a:xfrm>
          <a:prstGeom prst="rect">
            <a:avLst/>
          </a:prstGeom>
        </p:spPr>
      </p:pic>
    </p:spTree>
    <p:extLst>
      <p:ext uri="{BB962C8B-B14F-4D97-AF65-F5344CB8AC3E}">
        <p14:creationId xmlns:p14="http://schemas.microsoft.com/office/powerpoint/2010/main" val="402422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0B80B23-F95E-4C64-9352-ED2D34D74CE9}"/>
              </a:ext>
            </a:extLst>
          </p:cNvPr>
          <p:cNvSpPr>
            <a:spLocks noGrp="1"/>
          </p:cNvSpPr>
          <p:nvPr>
            <p:ph idx="1"/>
          </p:nvPr>
        </p:nvSpPr>
        <p:spPr>
          <a:xfrm>
            <a:off x="1295400" y="706773"/>
            <a:ext cx="9601200" cy="5444455"/>
          </a:xfrm>
        </p:spPr>
        <p:txBody>
          <a:bodyPr/>
          <a:lstStyle/>
          <a:p>
            <a:pPr marL="0" indent="0">
              <a:buNone/>
            </a:pPr>
            <a:r>
              <a:rPr lang="en-US" b="1" dirty="0"/>
              <a:t>Drop</a:t>
            </a:r>
          </a:p>
          <a:p>
            <a:pPr marL="0" indent="0">
              <a:buNone/>
            </a:pPr>
            <a:r>
              <a:rPr lang="en-US" dirty="0"/>
              <a:t>The robot drop the flag it carries on the box where it is. There can only be one flag per box.</a:t>
            </a:r>
          </a:p>
          <a:p>
            <a:pPr marL="0" indent="0">
              <a:buNone/>
            </a:pPr>
            <a:r>
              <a:rPr lang="en-US" b="1" dirty="0"/>
              <a:t>Repel</a:t>
            </a:r>
          </a:p>
          <a:p>
            <a:pPr marL="0" indent="0">
              <a:buNone/>
            </a:pPr>
            <a:r>
              <a:rPr lang="en-US" dirty="0"/>
              <a:t>The opposing robot moves back one square in the direction of its base (towards the east for the blue, towards the west for the red).</a:t>
            </a:r>
          </a:p>
          <a:p>
            <a:pPr marL="0" indent="0">
              <a:buNone/>
            </a:pPr>
            <a:r>
              <a:rPr lang="en-US" b="1" dirty="0"/>
              <a:t>Cancel</a:t>
            </a:r>
          </a:p>
          <a:p>
            <a:pPr marL="0" indent="0">
              <a:buNone/>
            </a:pPr>
            <a:r>
              <a:rPr lang="en-US" dirty="0"/>
              <a:t>The action that the opposing robot must do on this turn is canceled, even if it plays first. As a result, the robot does nothing.</a:t>
            </a:r>
          </a:p>
          <a:p>
            <a:pPr marL="0" indent="0">
              <a:buNone/>
            </a:pPr>
            <a:r>
              <a:rPr lang="en-US" b="1" dirty="0"/>
              <a:t>×2</a:t>
            </a:r>
          </a:p>
          <a:p>
            <a:pPr marL="0" indent="0">
              <a:buNone/>
            </a:pPr>
            <a:r>
              <a:rPr lang="en-US" dirty="0"/>
              <a:t>Repeat the action shown on the previous card.</a:t>
            </a:r>
          </a:p>
          <a:p>
            <a:pPr marL="0" indent="0">
              <a:buNone/>
            </a:pPr>
            <a:r>
              <a:rPr lang="en-US" b="1" dirty="0"/>
              <a:t>Pause</a:t>
            </a:r>
          </a:p>
          <a:p>
            <a:pPr marL="0" indent="0">
              <a:buNone/>
            </a:pPr>
            <a:r>
              <a:rPr lang="en-US" dirty="0"/>
              <a:t>The robot does nothing.</a:t>
            </a:r>
          </a:p>
          <a:p>
            <a:pPr marL="0" indent="0">
              <a:buNone/>
            </a:pPr>
            <a:endParaRPr lang="en-US" dirty="0"/>
          </a:p>
        </p:txBody>
      </p:sp>
      <p:pic>
        <p:nvPicPr>
          <p:cNvPr id="5" name="Image 4">
            <a:extLst>
              <a:ext uri="{FF2B5EF4-FFF2-40B4-BE49-F238E27FC236}">
                <a16:creationId xmlns:a16="http://schemas.microsoft.com/office/drawing/2014/main" id="{922107E0-EF00-490C-A2B3-EF32BAF02FAF}"/>
              </a:ext>
            </a:extLst>
          </p:cNvPr>
          <p:cNvPicPr>
            <a:picLocks noChangeAspect="1"/>
          </p:cNvPicPr>
          <p:nvPr/>
        </p:nvPicPr>
        <p:blipFill>
          <a:blip r:embed="rId2"/>
          <a:stretch>
            <a:fillRect/>
          </a:stretch>
        </p:blipFill>
        <p:spPr>
          <a:xfrm>
            <a:off x="10896600" y="757106"/>
            <a:ext cx="895475" cy="743054"/>
          </a:xfrm>
          <a:prstGeom prst="rect">
            <a:avLst/>
          </a:prstGeom>
        </p:spPr>
      </p:pic>
      <p:pic>
        <p:nvPicPr>
          <p:cNvPr id="7" name="Image 6">
            <a:extLst>
              <a:ext uri="{FF2B5EF4-FFF2-40B4-BE49-F238E27FC236}">
                <a16:creationId xmlns:a16="http://schemas.microsoft.com/office/drawing/2014/main" id="{20D65E2C-4C0A-4219-8A54-7C0ED30E160D}"/>
              </a:ext>
            </a:extLst>
          </p:cNvPr>
          <p:cNvPicPr>
            <a:picLocks noChangeAspect="1"/>
          </p:cNvPicPr>
          <p:nvPr/>
        </p:nvPicPr>
        <p:blipFill>
          <a:blip r:embed="rId3"/>
          <a:stretch>
            <a:fillRect/>
          </a:stretch>
        </p:blipFill>
        <p:spPr>
          <a:xfrm>
            <a:off x="10896600" y="1924954"/>
            <a:ext cx="885949" cy="724001"/>
          </a:xfrm>
          <a:prstGeom prst="rect">
            <a:avLst/>
          </a:prstGeom>
        </p:spPr>
      </p:pic>
      <p:pic>
        <p:nvPicPr>
          <p:cNvPr id="9" name="Image 8">
            <a:extLst>
              <a:ext uri="{FF2B5EF4-FFF2-40B4-BE49-F238E27FC236}">
                <a16:creationId xmlns:a16="http://schemas.microsoft.com/office/drawing/2014/main" id="{E464A2FC-769B-4230-B98F-0045C324E5B0}"/>
              </a:ext>
            </a:extLst>
          </p:cNvPr>
          <p:cNvPicPr>
            <a:picLocks noChangeAspect="1"/>
          </p:cNvPicPr>
          <p:nvPr/>
        </p:nvPicPr>
        <p:blipFill>
          <a:blip r:embed="rId4"/>
          <a:stretch>
            <a:fillRect/>
          </a:stretch>
        </p:blipFill>
        <p:spPr>
          <a:xfrm>
            <a:off x="10904181" y="3073750"/>
            <a:ext cx="914528" cy="724001"/>
          </a:xfrm>
          <a:prstGeom prst="rect">
            <a:avLst/>
          </a:prstGeom>
        </p:spPr>
      </p:pic>
      <p:pic>
        <p:nvPicPr>
          <p:cNvPr id="11" name="Image 10">
            <a:extLst>
              <a:ext uri="{FF2B5EF4-FFF2-40B4-BE49-F238E27FC236}">
                <a16:creationId xmlns:a16="http://schemas.microsoft.com/office/drawing/2014/main" id="{F493E6EB-96A0-4A39-AE55-0C6FFC7174E6}"/>
              </a:ext>
            </a:extLst>
          </p:cNvPr>
          <p:cNvPicPr>
            <a:picLocks noChangeAspect="1"/>
          </p:cNvPicPr>
          <p:nvPr/>
        </p:nvPicPr>
        <p:blipFill>
          <a:blip r:embed="rId5"/>
          <a:stretch>
            <a:fillRect/>
          </a:stretch>
        </p:blipFill>
        <p:spPr>
          <a:xfrm>
            <a:off x="10935576" y="4222545"/>
            <a:ext cx="914528" cy="743054"/>
          </a:xfrm>
          <a:prstGeom prst="rect">
            <a:avLst/>
          </a:prstGeom>
        </p:spPr>
      </p:pic>
      <p:pic>
        <p:nvPicPr>
          <p:cNvPr id="13" name="Image 12">
            <a:extLst>
              <a:ext uri="{FF2B5EF4-FFF2-40B4-BE49-F238E27FC236}">
                <a16:creationId xmlns:a16="http://schemas.microsoft.com/office/drawing/2014/main" id="{E5A34886-DD44-4E9B-A5C0-2BB7C6F16CA1}"/>
              </a:ext>
            </a:extLst>
          </p:cNvPr>
          <p:cNvPicPr>
            <a:picLocks noChangeAspect="1"/>
          </p:cNvPicPr>
          <p:nvPr/>
        </p:nvPicPr>
        <p:blipFill>
          <a:blip r:embed="rId6"/>
          <a:stretch>
            <a:fillRect/>
          </a:stretch>
        </p:blipFill>
        <p:spPr>
          <a:xfrm>
            <a:off x="10896599" y="5385899"/>
            <a:ext cx="885949" cy="743054"/>
          </a:xfrm>
          <a:prstGeom prst="rect">
            <a:avLst/>
          </a:prstGeom>
        </p:spPr>
      </p:pic>
    </p:spTree>
    <p:extLst>
      <p:ext uri="{BB962C8B-B14F-4D97-AF65-F5344CB8AC3E}">
        <p14:creationId xmlns:p14="http://schemas.microsoft.com/office/powerpoint/2010/main" val="185500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EDA65AA-8B43-4AFD-B139-9AEC8E6A85F0}"/>
              </a:ext>
            </a:extLst>
          </p:cNvPr>
          <p:cNvPicPr>
            <a:picLocks noGrp="1" noChangeAspect="1"/>
          </p:cNvPicPr>
          <p:nvPr>
            <p:ph idx="1"/>
          </p:nvPr>
        </p:nvPicPr>
        <p:blipFill>
          <a:blip r:embed="rId2"/>
          <a:stretch>
            <a:fillRect/>
          </a:stretch>
        </p:blipFill>
        <p:spPr>
          <a:xfrm>
            <a:off x="2155466" y="478173"/>
            <a:ext cx="7881069" cy="5067827"/>
          </a:xfrm>
        </p:spPr>
      </p:pic>
      <p:sp>
        <p:nvSpPr>
          <p:cNvPr id="6" name="ZoneTexte 5">
            <a:extLst>
              <a:ext uri="{FF2B5EF4-FFF2-40B4-BE49-F238E27FC236}">
                <a16:creationId xmlns:a16="http://schemas.microsoft.com/office/drawing/2014/main" id="{B64B253A-F16E-46B3-8D8D-352AB5420F86}"/>
              </a:ext>
            </a:extLst>
          </p:cNvPr>
          <p:cNvSpPr txBox="1"/>
          <p:nvPr/>
        </p:nvSpPr>
        <p:spPr>
          <a:xfrm>
            <a:off x="2891405" y="6010495"/>
            <a:ext cx="6409189" cy="400110"/>
          </a:xfrm>
          <a:prstGeom prst="rect">
            <a:avLst/>
          </a:prstGeom>
          <a:noFill/>
        </p:spPr>
        <p:txBody>
          <a:bodyPr wrap="square" rtlCol="0">
            <a:spAutoFit/>
          </a:bodyPr>
          <a:lstStyle/>
          <a:p>
            <a:pPr algn="ctr"/>
            <a:r>
              <a:rPr lang="en-US" sz="2000" dirty="0">
                <a:solidFill>
                  <a:schemeClr val="tx2"/>
                </a:solidFill>
              </a:rPr>
              <a:t>But who will win?</a:t>
            </a:r>
          </a:p>
        </p:txBody>
      </p:sp>
    </p:spTree>
    <p:extLst>
      <p:ext uri="{BB962C8B-B14F-4D97-AF65-F5344CB8AC3E}">
        <p14:creationId xmlns:p14="http://schemas.microsoft.com/office/powerpoint/2010/main" val="469724456"/>
      </p:ext>
    </p:extLst>
  </p:cSld>
  <p:clrMapOvr>
    <a:masterClrMapping/>
  </p:clrMapOvr>
</p:sld>
</file>

<file path=ppt/theme/theme1.xml><?xml version="1.0" encoding="utf-8"?>
<a:theme xmlns:a="http://schemas.openxmlformats.org/drawingml/2006/main" name="Rogn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TM10001105[[fn=Rogner]]</Template>
  <TotalTime>232</TotalTime>
  <Words>376</Words>
  <Application>Microsoft Office PowerPoint</Application>
  <PresentationFormat>Grand écran</PresentationFormat>
  <Paragraphs>28</Paragraphs>
  <Slides>8</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8</vt:i4>
      </vt:variant>
    </vt:vector>
  </HeadingPairs>
  <TitlesOfParts>
    <vt:vector size="10" baseType="lpstr">
      <vt:lpstr>Franklin Gothic Book</vt:lpstr>
      <vt:lpstr>Rognage</vt:lpstr>
      <vt:lpstr>Présentation PowerPoint</vt:lpstr>
      <vt:lpstr>What is Robocode ?</vt:lpstr>
      <vt:lpstr>Présentation PowerPoint</vt:lpstr>
      <vt:lpstr>How to play ?</vt:lpstr>
      <vt:lpstr>Présentation PowerPoint</vt:lpstr>
      <vt:lpstr>The possible actions/instructions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Anthony Colez</dc:creator>
  <cp:lastModifiedBy>Anthony Colez</cp:lastModifiedBy>
  <cp:revision>19</cp:revision>
  <dcterms:created xsi:type="dcterms:W3CDTF">2018-02-26T18:22:58Z</dcterms:created>
  <dcterms:modified xsi:type="dcterms:W3CDTF">2018-02-26T22:15:34Z</dcterms:modified>
</cp:coreProperties>
</file>