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Roboto Medium"/>
      <p:regular r:id="rId49"/>
      <p:bold r:id="rId50"/>
      <p:italic r:id="rId51"/>
      <p:boldItalic r:id="rId52"/>
    </p:embeddedFont>
    <p:embeddedFont>
      <p:font typeface="Fira Sans Extra Condensed Medium"/>
      <p:regular r:id="rId53"/>
      <p:bold r:id="rId54"/>
      <p:italic r:id="rId55"/>
      <p:boldItalic r:id="rId56"/>
    </p:embeddedFont>
    <p:embeddedFont>
      <p:font typeface="Proxima Nova Semibold"/>
      <p:regular r:id="rId57"/>
      <p:bold r:id="rId58"/>
      <p:boldItalic r:id="rId59"/>
    </p:embeddedFont>
    <p:embeddedFont>
      <p:font typeface="Fira Sans Extra Condensed SemiBold"/>
      <p:regular r:id="rId60"/>
      <p:bold r:id="rId61"/>
      <p:italic r:id="rId62"/>
      <p:boldItalic r:id="rId63"/>
    </p:embeddedFont>
    <p:embeddedFont>
      <p:font typeface="Century Gothic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0B9983-E6AF-480B-BD0E-4CC49FF3AA59}">
  <a:tblStyle styleId="{2E0B9983-E6AF-480B-BD0E-4CC49FF3AA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Roboto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ExtraCondensedSemiBold-italic.fntdata"/><Relationship Id="rId61" Type="http://schemas.openxmlformats.org/officeDocument/2006/relationships/font" Target="fonts/FiraSansExtraCondensedSemiBold-bold.fntdata"/><Relationship Id="rId20" Type="http://schemas.openxmlformats.org/officeDocument/2006/relationships/slide" Target="slides/slide14.xml"/><Relationship Id="rId64" Type="http://schemas.openxmlformats.org/officeDocument/2006/relationships/font" Target="fonts/CenturyGothic-regular.fntdata"/><Relationship Id="rId63" Type="http://schemas.openxmlformats.org/officeDocument/2006/relationships/font" Target="fonts/FiraSansExtraCondensedSemiBold-boldItalic.fntdata"/><Relationship Id="rId22" Type="http://schemas.openxmlformats.org/officeDocument/2006/relationships/slide" Target="slides/slide16.xml"/><Relationship Id="rId66" Type="http://schemas.openxmlformats.org/officeDocument/2006/relationships/font" Target="fonts/CenturyGothic-italic.fntdata"/><Relationship Id="rId21" Type="http://schemas.openxmlformats.org/officeDocument/2006/relationships/slide" Target="slides/slide15.xml"/><Relationship Id="rId65" Type="http://schemas.openxmlformats.org/officeDocument/2006/relationships/font" Target="fonts/CenturyGothic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CenturyGothic-boldItalic.fntdata"/><Relationship Id="rId60" Type="http://schemas.openxmlformats.org/officeDocument/2006/relationships/font" Target="fonts/FiraSansExtraCondensedSemiBold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edium-italic.fntdata"/><Relationship Id="rId50" Type="http://schemas.openxmlformats.org/officeDocument/2006/relationships/font" Target="fonts/RobotoMedium-bold.fntdata"/><Relationship Id="rId53" Type="http://schemas.openxmlformats.org/officeDocument/2006/relationships/font" Target="fonts/FiraSansExtraCondensedMedium-regular.fntdata"/><Relationship Id="rId52" Type="http://schemas.openxmlformats.org/officeDocument/2006/relationships/font" Target="fonts/RobotoMedium-boldItalic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Medium-italic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Medium-bold.fntdata"/><Relationship Id="rId13" Type="http://schemas.openxmlformats.org/officeDocument/2006/relationships/slide" Target="slides/slide7.xml"/><Relationship Id="rId57" Type="http://schemas.openxmlformats.org/officeDocument/2006/relationships/font" Target="fonts/ProximaNova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Medium-boldItalic.fntdata"/><Relationship Id="rId15" Type="http://schemas.openxmlformats.org/officeDocument/2006/relationships/slide" Target="slides/slide9.xml"/><Relationship Id="rId59" Type="http://schemas.openxmlformats.org/officeDocument/2006/relationships/font" Target="fonts/ProximaNovaSemibold-boldItalic.fntdata"/><Relationship Id="rId14" Type="http://schemas.openxmlformats.org/officeDocument/2006/relationships/slide" Target="slides/slide8.xml"/><Relationship Id="rId58" Type="http://schemas.openxmlformats.org/officeDocument/2006/relationships/font" Target="fonts/ProximaNova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2fe67565e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2fe67565e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fb5ec8f2c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fb5ec8f2c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02fe67565e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02fe67565e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2fe67565e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2fe67565e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02fe67565e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02fe67565e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3182cac0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3182cac0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cfb5ec8f2c_0_4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cfb5ec8f2c_0_4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02fe67565e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02fe67565e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02fe67565e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02fe67565e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cfb5ec8f2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cfb5ec8f2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bc7527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bc7527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02fe67565e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02fe67565e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fb5ec8f2c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fb5ec8f2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2fe67565e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2fe67565e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cfb5ec8f2c_0_5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cfb5ec8f2c_0_5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cfb5ec8f2c_0_2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cfb5ec8f2c_0_2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cfb5ec8f2c_0_6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cfb5ec8f2c_0_6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cfb5ec8f2c_0_5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cfb5ec8f2c_0_5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cfb5ec8f2c_0_7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cfb5ec8f2c_0_7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cfb5ec8f2c_0_10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cfb5ec8f2c_0_10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cfb5ec8f2c_0_9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cfb5ec8f2c_0_9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cfb5ec8f2c_0_9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cfb5ec8f2c_0_9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cfb5ec8f2c_0_7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cfb5ec8f2c_0_7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03182cac0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03182cac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03182cac0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103182cac0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03182cac0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103182cac0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4bc752732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4bc752732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2fe67565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2fe67565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2fe67565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2fe6756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4bc752732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4bc752732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2fe67565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2fe67565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2fe67565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2fe67565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985900"/>
            <a:ext cx="43719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3696200"/>
            <a:ext cx="43719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" name="Google Shape;2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spreadsheets/d/1pJ8S8zCve9fQaIKHSq6VrQGUhZP7RBs9WJOEwMzIDZU/copy#gid=1995484464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ctrTitle"/>
          </p:nvPr>
        </p:nvSpPr>
        <p:spPr>
          <a:xfrm>
            <a:off x="457200" y="985900"/>
            <a:ext cx="43719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sp>
        <p:nvSpPr>
          <p:cNvPr id="45" name="Google Shape;45;p15"/>
          <p:cNvSpPr txBox="1"/>
          <p:nvPr>
            <p:ph idx="1" type="subTitle"/>
          </p:nvPr>
        </p:nvSpPr>
        <p:spPr>
          <a:xfrm>
            <a:off x="457200" y="3696200"/>
            <a:ext cx="43719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Here is where this template begins</a:t>
            </a:r>
            <a:endParaRPr/>
          </a:p>
        </p:txBody>
      </p:sp>
      <p:grpSp>
        <p:nvGrpSpPr>
          <p:cNvPr id="46" name="Google Shape;46;p15"/>
          <p:cNvGrpSpPr/>
          <p:nvPr/>
        </p:nvGrpSpPr>
        <p:grpSpPr>
          <a:xfrm>
            <a:off x="4259398" y="1071673"/>
            <a:ext cx="7904483" cy="3000154"/>
            <a:chOff x="4259398" y="1123886"/>
            <a:chExt cx="7904483" cy="3000154"/>
          </a:xfrm>
        </p:grpSpPr>
        <p:sp>
          <p:nvSpPr>
            <p:cNvPr id="47" name="Google Shape;47;p15"/>
            <p:cNvSpPr/>
            <p:nvPr/>
          </p:nvSpPr>
          <p:spPr>
            <a:xfrm>
              <a:off x="6597905" y="1123886"/>
              <a:ext cx="1599383" cy="819936"/>
            </a:xfrm>
            <a:custGeom>
              <a:rect b="b" l="l" r="r" t="t"/>
              <a:pathLst>
                <a:path extrusionOk="0" h="990692" w="1932462">
                  <a:moveTo>
                    <a:pt x="1653846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2" y="997787"/>
                  </a:lnTo>
                  <a:lnTo>
                    <a:pt x="1672803" y="997787"/>
                  </a:lnTo>
                  <a:lnTo>
                    <a:pt x="1937844" y="509779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4259398" y="1123886"/>
              <a:ext cx="2469934" cy="1467788"/>
            </a:xfrm>
            <a:custGeom>
              <a:rect b="b" l="l" r="r" t="t"/>
              <a:pathLst>
                <a:path extrusionOk="0" h="1773462" w="2984309">
                  <a:moveTo>
                    <a:pt x="2701289" y="0"/>
                  </a:moveTo>
                  <a:lnTo>
                    <a:pt x="1821040" y="0"/>
                  </a:lnTo>
                  <a:cubicBezTo>
                    <a:pt x="832793" y="0"/>
                    <a:pt x="25807" y="790230"/>
                    <a:pt x="0" y="1771383"/>
                  </a:cubicBezTo>
                  <a:lnTo>
                    <a:pt x="503296" y="1502918"/>
                  </a:lnTo>
                  <a:lnTo>
                    <a:pt x="998154" y="1780189"/>
                  </a:lnTo>
                  <a:cubicBezTo>
                    <a:pt x="1018824" y="1345263"/>
                    <a:pt x="1380121" y="997787"/>
                    <a:pt x="1821040" y="997787"/>
                  </a:cubicBezTo>
                  <a:lnTo>
                    <a:pt x="2720124" y="997787"/>
                  </a:lnTo>
                  <a:lnTo>
                    <a:pt x="2985288" y="509779"/>
                  </a:lnTo>
                  <a:lnTo>
                    <a:pt x="270128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9602843" y="1123886"/>
              <a:ext cx="2561038" cy="1649996"/>
            </a:xfrm>
            <a:custGeom>
              <a:rect b="b" l="l" r="r" t="t"/>
              <a:pathLst>
                <a:path extrusionOk="0" h="1993616" w="3094386">
                  <a:moveTo>
                    <a:pt x="1277872" y="0"/>
                  </a:moveTo>
                  <a:lnTo>
                    <a:pt x="0" y="0"/>
                  </a:lnTo>
                  <a:lnTo>
                    <a:pt x="283510" y="504642"/>
                  </a:lnTo>
                  <a:lnTo>
                    <a:pt x="19692" y="997787"/>
                  </a:lnTo>
                  <a:lnTo>
                    <a:pt x="1277872" y="997787"/>
                  </a:lnTo>
                  <a:cubicBezTo>
                    <a:pt x="1498148" y="997787"/>
                    <a:pt x="1705093" y="1083402"/>
                    <a:pt x="1860790" y="1238733"/>
                  </a:cubicBezTo>
                  <a:cubicBezTo>
                    <a:pt x="1993984" y="1371804"/>
                    <a:pt x="2075930" y="1542301"/>
                    <a:pt x="2096600" y="1726496"/>
                  </a:cubicBezTo>
                  <a:lnTo>
                    <a:pt x="2096600" y="1726619"/>
                  </a:lnTo>
                  <a:lnTo>
                    <a:pt x="2590479" y="1993983"/>
                  </a:lnTo>
                  <a:lnTo>
                    <a:pt x="3096466" y="1713042"/>
                  </a:lnTo>
                  <a:cubicBezTo>
                    <a:pt x="3040938" y="759042"/>
                    <a:pt x="2246550" y="0"/>
                    <a:pt x="127787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8072947" y="1123886"/>
              <a:ext cx="1649996" cy="819936"/>
            </a:xfrm>
            <a:custGeom>
              <a:rect b="b" l="l" r="r" t="t"/>
              <a:pathLst>
                <a:path extrusionOk="0" h="990692" w="1993616">
                  <a:moveTo>
                    <a:pt x="1720381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1" y="997787"/>
                  </a:lnTo>
                  <a:lnTo>
                    <a:pt x="1739339" y="997787"/>
                  </a:lnTo>
                  <a:lnTo>
                    <a:pt x="2004380" y="50977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9265039" y="2646129"/>
              <a:ext cx="2895086" cy="1477911"/>
            </a:xfrm>
            <a:custGeom>
              <a:rect b="b" l="l" r="r" t="t"/>
              <a:pathLst>
                <a:path extrusionOk="0" h="1785693" w="3498001">
                  <a:moveTo>
                    <a:pt x="3005346" y="282164"/>
                  </a:moveTo>
                  <a:lnTo>
                    <a:pt x="2510366" y="18101"/>
                  </a:lnTo>
                  <a:cubicBezTo>
                    <a:pt x="2487006" y="450704"/>
                    <a:pt x="2126932" y="795245"/>
                    <a:pt x="1687603" y="795245"/>
                  </a:cubicBezTo>
                  <a:lnTo>
                    <a:pt x="265164" y="795245"/>
                  </a:lnTo>
                  <a:lnTo>
                    <a:pt x="0" y="1283253"/>
                  </a:lnTo>
                  <a:lnTo>
                    <a:pt x="283999" y="1793032"/>
                  </a:lnTo>
                  <a:lnTo>
                    <a:pt x="1687603" y="1793032"/>
                  </a:lnTo>
                  <a:cubicBezTo>
                    <a:pt x="2683187" y="1793032"/>
                    <a:pt x="3494700" y="991182"/>
                    <a:pt x="3509009" y="0"/>
                  </a:cubicBezTo>
                  <a:lnTo>
                    <a:pt x="3005346" y="28216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7015874" y="3301775"/>
              <a:ext cx="2378829" cy="819936"/>
            </a:xfrm>
            <a:custGeom>
              <a:rect b="b" l="l" r="r" t="t"/>
              <a:pathLst>
                <a:path extrusionOk="0" h="990692" w="2874232">
                  <a:moveTo>
                    <a:pt x="2593414" y="493267"/>
                  </a:moveTo>
                  <a:lnTo>
                    <a:pt x="2857354" y="0"/>
                  </a:lnTo>
                  <a:lnTo>
                    <a:pt x="271156" y="0"/>
                  </a:lnTo>
                  <a:lnTo>
                    <a:pt x="0" y="488008"/>
                  </a:lnTo>
                  <a:lnTo>
                    <a:pt x="290481" y="997787"/>
                  </a:lnTo>
                  <a:lnTo>
                    <a:pt x="2876923" y="99778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260608" y="2473899"/>
              <a:ext cx="2884963" cy="1649996"/>
            </a:xfrm>
            <a:custGeom>
              <a:rect b="b" l="l" r="r" t="t"/>
              <a:pathLst>
                <a:path extrusionOk="0" h="1993616" w="3485770">
                  <a:moveTo>
                    <a:pt x="3204219" y="1497414"/>
                  </a:moveTo>
                  <a:lnTo>
                    <a:pt x="3474152" y="1004147"/>
                  </a:lnTo>
                  <a:lnTo>
                    <a:pt x="1819572" y="1004147"/>
                  </a:lnTo>
                  <a:cubicBezTo>
                    <a:pt x="1398712" y="1004147"/>
                    <a:pt x="1050379" y="687614"/>
                    <a:pt x="1001578" y="280574"/>
                  </a:cubicBezTo>
                  <a:lnTo>
                    <a:pt x="496570" y="0"/>
                  </a:lnTo>
                  <a:lnTo>
                    <a:pt x="0" y="269077"/>
                  </a:lnTo>
                  <a:cubicBezTo>
                    <a:pt x="45498" y="1232373"/>
                    <a:pt x="844290" y="2001933"/>
                    <a:pt x="1819572" y="2001933"/>
                  </a:cubicBezTo>
                  <a:lnTo>
                    <a:pt x="3494210" y="2001933"/>
                  </a:lnTo>
                  <a:lnTo>
                    <a:pt x="3204219" y="149741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030584" y="1357689"/>
              <a:ext cx="558579" cy="55417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256689" y="1422739"/>
              <a:ext cx="101961" cy="227559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7262295" y="1408399"/>
              <a:ext cx="292609" cy="292609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7129287" y="1278346"/>
              <a:ext cx="558579" cy="555624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8713933" y="1278378"/>
              <a:ext cx="430026" cy="555577"/>
            </a:xfrm>
            <a:custGeom>
              <a:rect b="b" l="l" r="r" t="t"/>
              <a:pathLst>
                <a:path extrusionOk="0" h="11846" w="9169">
                  <a:moveTo>
                    <a:pt x="4695" y="2079"/>
                  </a:moveTo>
                  <a:cubicBezTo>
                    <a:pt x="5073" y="2079"/>
                    <a:pt x="5388" y="2394"/>
                    <a:pt x="5388" y="2772"/>
                  </a:cubicBezTo>
                  <a:cubicBezTo>
                    <a:pt x="5388" y="3181"/>
                    <a:pt x="5073" y="3496"/>
                    <a:pt x="4695" y="3496"/>
                  </a:cubicBezTo>
                  <a:cubicBezTo>
                    <a:pt x="4285" y="3496"/>
                    <a:pt x="3970" y="3181"/>
                    <a:pt x="3970" y="2772"/>
                  </a:cubicBezTo>
                  <a:cubicBezTo>
                    <a:pt x="3970" y="2394"/>
                    <a:pt x="4285" y="2079"/>
                    <a:pt x="4695" y="2079"/>
                  </a:cubicBezTo>
                  <a:close/>
                  <a:moveTo>
                    <a:pt x="4695" y="4189"/>
                  </a:moveTo>
                  <a:cubicBezTo>
                    <a:pt x="5640" y="4189"/>
                    <a:pt x="6428" y="4977"/>
                    <a:pt x="6428" y="5922"/>
                  </a:cubicBezTo>
                  <a:lnTo>
                    <a:pt x="6428" y="6300"/>
                  </a:lnTo>
                  <a:lnTo>
                    <a:pt x="2962" y="6300"/>
                  </a:lnTo>
                  <a:lnTo>
                    <a:pt x="2962" y="5922"/>
                  </a:lnTo>
                  <a:cubicBezTo>
                    <a:pt x="2962" y="4945"/>
                    <a:pt x="3750" y="4189"/>
                    <a:pt x="4695" y="4189"/>
                  </a:cubicBezTo>
                  <a:close/>
                  <a:moveTo>
                    <a:pt x="4730" y="664"/>
                  </a:moveTo>
                  <a:cubicBezTo>
                    <a:pt x="6870" y="664"/>
                    <a:pt x="8538" y="2418"/>
                    <a:pt x="8538" y="4473"/>
                  </a:cubicBezTo>
                  <a:cubicBezTo>
                    <a:pt x="8538" y="5544"/>
                    <a:pt x="8097" y="6552"/>
                    <a:pt x="7310" y="7277"/>
                  </a:cubicBezTo>
                  <a:cubicBezTo>
                    <a:pt x="7215" y="7403"/>
                    <a:pt x="7121" y="7466"/>
                    <a:pt x="6995" y="7497"/>
                  </a:cubicBezTo>
                  <a:cubicBezTo>
                    <a:pt x="6774" y="7718"/>
                    <a:pt x="6522" y="7907"/>
                    <a:pt x="6459" y="8285"/>
                  </a:cubicBezTo>
                  <a:lnTo>
                    <a:pt x="5041" y="8285"/>
                  </a:lnTo>
                  <a:lnTo>
                    <a:pt x="5041" y="6993"/>
                  </a:lnTo>
                  <a:lnTo>
                    <a:pt x="6774" y="6993"/>
                  </a:lnTo>
                  <a:cubicBezTo>
                    <a:pt x="6963" y="6993"/>
                    <a:pt x="7121" y="6836"/>
                    <a:pt x="7121" y="6647"/>
                  </a:cubicBezTo>
                  <a:lnTo>
                    <a:pt x="7121" y="5922"/>
                  </a:lnTo>
                  <a:cubicBezTo>
                    <a:pt x="7121" y="4945"/>
                    <a:pt x="6585" y="4126"/>
                    <a:pt x="5734" y="3717"/>
                  </a:cubicBezTo>
                  <a:cubicBezTo>
                    <a:pt x="5987" y="3496"/>
                    <a:pt x="6113" y="3181"/>
                    <a:pt x="6113" y="2835"/>
                  </a:cubicBezTo>
                  <a:cubicBezTo>
                    <a:pt x="6113" y="2079"/>
                    <a:pt x="5482" y="1448"/>
                    <a:pt x="4726" y="1448"/>
                  </a:cubicBezTo>
                  <a:cubicBezTo>
                    <a:pt x="3970" y="1448"/>
                    <a:pt x="3340" y="2079"/>
                    <a:pt x="3340" y="2835"/>
                  </a:cubicBezTo>
                  <a:cubicBezTo>
                    <a:pt x="3340" y="3181"/>
                    <a:pt x="3466" y="3496"/>
                    <a:pt x="3687" y="3717"/>
                  </a:cubicBezTo>
                  <a:cubicBezTo>
                    <a:pt x="2868" y="4126"/>
                    <a:pt x="2332" y="4945"/>
                    <a:pt x="2332" y="5922"/>
                  </a:cubicBezTo>
                  <a:lnTo>
                    <a:pt x="2332" y="6647"/>
                  </a:lnTo>
                  <a:cubicBezTo>
                    <a:pt x="2332" y="6836"/>
                    <a:pt x="2489" y="6993"/>
                    <a:pt x="2679" y="6993"/>
                  </a:cubicBezTo>
                  <a:lnTo>
                    <a:pt x="4411" y="6993"/>
                  </a:lnTo>
                  <a:lnTo>
                    <a:pt x="4411" y="8411"/>
                  </a:lnTo>
                  <a:lnTo>
                    <a:pt x="2931" y="8411"/>
                  </a:lnTo>
                  <a:lnTo>
                    <a:pt x="2931" y="8380"/>
                  </a:lnTo>
                  <a:cubicBezTo>
                    <a:pt x="2836" y="7938"/>
                    <a:pt x="2615" y="7749"/>
                    <a:pt x="2363" y="7560"/>
                  </a:cubicBezTo>
                  <a:cubicBezTo>
                    <a:pt x="2300" y="7466"/>
                    <a:pt x="2174" y="7403"/>
                    <a:pt x="2048" y="7277"/>
                  </a:cubicBezTo>
                  <a:cubicBezTo>
                    <a:pt x="1135" y="6395"/>
                    <a:pt x="757" y="5135"/>
                    <a:pt x="946" y="3874"/>
                  </a:cubicBezTo>
                  <a:cubicBezTo>
                    <a:pt x="1198" y="2236"/>
                    <a:pt x="2615" y="881"/>
                    <a:pt x="4254" y="692"/>
                  </a:cubicBezTo>
                  <a:cubicBezTo>
                    <a:pt x="4415" y="673"/>
                    <a:pt x="4574" y="664"/>
                    <a:pt x="4730" y="664"/>
                  </a:cubicBezTo>
                  <a:close/>
                  <a:moveTo>
                    <a:pt x="6428" y="9073"/>
                  </a:moveTo>
                  <a:lnTo>
                    <a:pt x="6428" y="9419"/>
                  </a:lnTo>
                  <a:cubicBezTo>
                    <a:pt x="6428" y="9640"/>
                    <a:pt x="6270" y="9797"/>
                    <a:pt x="6081" y="9797"/>
                  </a:cubicBezTo>
                  <a:lnTo>
                    <a:pt x="3309" y="9797"/>
                  </a:lnTo>
                  <a:cubicBezTo>
                    <a:pt x="3120" y="9797"/>
                    <a:pt x="2962" y="9640"/>
                    <a:pt x="2962" y="9419"/>
                  </a:cubicBezTo>
                  <a:lnTo>
                    <a:pt x="2962" y="9073"/>
                  </a:lnTo>
                  <a:close/>
                  <a:moveTo>
                    <a:pt x="5703" y="10459"/>
                  </a:moveTo>
                  <a:lnTo>
                    <a:pt x="5703" y="10805"/>
                  </a:lnTo>
                  <a:cubicBezTo>
                    <a:pt x="5703" y="10994"/>
                    <a:pt x="5545" y="11183"/>
                    <a:pt x="5356" y="11183"/>
                  </a:cubicBezTo>
                  <a:lnTo>
                    <a:pt x="3970" y="11183"/>
                  </a:lnTo>
                  <a:cubicBezTo>
                    <a:pt x="3781" y="11183"/>
                    <a:pt x="3624" y="10994"/>
                    <a:pt x="3624" y="10805"/>
                  </a:cubicBezTo>
                  <a:lnTo>
                    <a:pt x="3624" y="10459"/>
                  </a:lnTo>
                  <a:close/>
                  <a:moveTo>
                    <a:pt x="4662" y="0"/>
                  </a:moveTo>
                  <a:cubicBezTo>
                    <a:pt x="4486" y="0"/>
                    <a:pt x="4308" y="10"/>
                    <a:pt x="4128" y="31"/>
                  </a:cubicBezTo>
                  <a:cubicBezTo>
                    <a:pt x="2174" y="251"/>
                    <a:pt x="568" y="1827"/>
                    <a:pt x="253" y="3780"/>
                  </a:cubicBezTo>
                  <a:cubicBezTo>
                    <a:pt x="1" y="5229"/>
                    <a:pt x="505" y="6710"/>
                    <a:pt x="1576" y="7749"/>
                  </a:cubicBezTo>
                  <a:cubicBezTo>
                    <a:pt x="1733" y="7875"/>
                    <a:pt x="1859" y="7970"/>
                    <a:pt x="1922" y="8064"/>
                  </a:cubicBezTo>
                  <a:cubicBezTo>
                    <a:pt x="2206" y="8285"/>
                    <a:pt x="2237" y="8348"/>
                    <a:pt x="2237" y="8695"/>
                  </a:cubicBezTo>
                  <a:lnTo>
                    <a:pt x="2237" y="9388"/>
                  </a:lnTo>
                  <a:cubicBezTo>
                    <a:pt x="2237" y="9829"/>
                    <a:pt x="2521" y="10238"/>
                    <a:pt x="2962" y="10396"/>
                  </a:cubicBezTo>
                  <a:lnTo>
                    <a:pt x="2962" y="10774"/>
                  </a:lnTo>
                  <a:cubicBezTo>
                    <a:pt x="2962" y="11404"/>
                    <a:pt x="3435" y="11845"/>
                    <a:pt x="3970" y="11845"/>
                  </a:cubicBezTo>
                  <a:lnTo>
                    <a:pt x="5356" y="11845"/>
                  </a:lnTo>
                  <a:cubicBezTo>
                    <a:pt x="5955" y="11845"/>
                    <a:pt x="6396" y="11372"/>
                    <a:pt x="6396" y="10805"/>
                  </a:cubicBezTo>
                  <a:lnTo>
                    <a:pt x="6396" y="10427"/>
                  </a:lnTo>
                  <a:cubicBezTo>
                    <a:pt x="6774" y="10270"/>
                    <a:pt x="7089" y="9923"/>
                    <a:pt x="7089" y="9451"/>
                  </a:cubicBezTo>
                  <a:lnTo>
                    <a:pt x="7089" y="8726"/>
                  </a:lnTo>
                  <a:cubicBezTo>
                    <a:pt x="7089" y="8380"/>
                    <a:pt x="7121" y="8348"/>
                    <a:pt x="7404" y="8096"/>
                  </a:cubicBezTo>
                  <a:cubicBezTo>
                    <a:pt x="7499" y="8033"/>
                    <a:pt x="7593" y="7938"/>
                    <a:pt x="7751" y="7812"/>
                  </a:cubicBezTo>
                  <a:cubicBezTo>
                    <a:pt x="8664" y="6962"/>
                    <a:pt x="9169" y="5765"/>
                    <a:pt x="9169" y="4504"/>
                  </a:cubicBezTo>
                  <a:cubicBezTo>
                    <a:pt x="9169" y="2060"/>
                    <a:pt x="7186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1152960" y="1580932"/>
              <a:ext cx="576589" cy="359334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1181973" y="1803797"/>
              <a:ext cx="579440" cy="360989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1278991" y="1693951"/>
              <a:ext cx="354966" cy="354920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0522270" y="3459166"/>
              <a:ext cx="490034" cy="490034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0639321" y="3611514"/>
              <a:ext cx="253930" cy="185338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954905" y="3459166"/>
              <a:ext cx="490034" cy="490034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8084456" y="3592927"/>
              <a:ext cx="230855" cy="222487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294920" y="3470771"/>
              <a:ext cx="172889" cy="113128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120752" y="3728136"/>
              <a:ext cx="174209" cy="114407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64854" y="3412268"/>
              <a:ext cx="230106" cy="287317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324786" y="3613729"/>
              <a:ext cx="230106" cy="287317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4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476250" y="2176905"/>
            <a:ext cx="1866900" cy="1866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4" name="Google Shape;444;p24"/>
          <p:cNvGrpSpPr/>
          <p:nvPr/>
        </p:nvGrpSpPr>
        <p:grpSpPr>
          <a:xfrm>
            <a:off x="527046" y="2713150"/>
            <a:ext cx="1765308" cy="794410"/>
            <a:chOff x="3511500" y="3848100"/>
            <a:chExt cx="2121000" cy="794410"/>
          </a:xfrm>
        </p:grpSpPr>
        <p:sp>
          <p:nvSpPr>
            <p:cNvPr id="445" name="Google Shape;445;p24"/>
            <p:cNvSpPr txBox="1"/>
            <p:nvPr/>
          </p:nvSpPr>
          <p:spPr>
            <a:xfrm>
              <a:off x="3511500" y="4229410"/>
              <a:ext cx="212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3511500" y="3848100"/>
              <a:ext cx="2121000" cy="371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Envision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2584446" y="2176905"/>
            <a:ext cx="1866900" cy="18669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8" name="Google Shape;448;p24"/>
          <p:cNvGrpSpPr/>
          <p:nvPr/>
        </p:nvGrpSpPr>
        <p:grpSpPr>
          <a:xfrm>
            <a:off x="6610296" y="1713025"/>
            <a:ext cx="1765308" cy="794410"/>
            <a:chOff x="3511500" y="3848100"/>
            <a:chExt cx="2121000" cy="794410"/>
          </a:xfrm>
        </p:grpSpPr>
        <p:sp>
          <p:nvSpPr>
            <p:cNvPr id="449" name="Google Shape;449;p24"/>
            <p:cNvSpPr txBox="1"/>
            <p:nvPr/>
          </p:nvSpPr>
          <p:spPr>
            <a:xfrm>
              <a:off x="3511500" y="4229410"/>
              <a:ext cx="212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3511500" y="384810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4692642" y="1713025"/>
            <a:ext cx="1765308" cy="794410"/>
            <a:chOff x="3511500" y="3848100"/>
            <a:chExt cx="2121000" cy="794410"/>
          </a:xfrm>
        </p:grpSpPr>
        <p:sp>
          <p:nvSpPr>
            <p:cNvPr id="452" name="Google Shape;452;p24"/>
            <p:cNvSpPr txBox="1"/>
            <p:nvPr/>
          </p:nvSpPr>
          <p:spPr>
            <a:xfrm>
              <a:off x="3511500" y="4229410"/>
              <a:ext cx="212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3511500" y="384810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Design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54" name="Google Shape;454;p24"/>
          <p:cNvGrpSpPr/>
          <p:nvPr/>
        </p:nvGrpSpPr>
        <p:grpSpPr>
          <a:xfrm>
            <a:off x="4692642" y="3740437"/>
            <a:ext cx="1765308" cy="795824"/>
            <a:chOff x="3511500" y="3423676"/>
            <a:chExt cx="2121000" cy="795824"/>
          </a:xfrm>
        </p:grpSpPr>
        <p:sp>
          <p:nvSpPr>
            <p:cNvPr id="455" name="Google Shape;455;p24"/>
            <p:cNvSpPr txBox="1"/>
            <p:nvPr/>
          </p:nvSpPr>
          <p:spPr>
            <a:xfrm>
              <a:off x="3511500" y="3423676"/>
              <a:ext cx="212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3511500" y="384810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Feedback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57" name="Google Shape;457;p24"/>
          <p:cNvGrpSpPr/>
          <p:nvPr/>
        </p:nvGrpSpPr>
        <p:grpSpPr>
          <a:xfrm>
            <a:off x="6699246" y="3741850"/>
            <a:ext cx="1765308" cy="794410"/>
            <a:chOff x="3511500" y="3848100"/>
            <a:chExt cx="2121000" cy="794410"/>
          </a:xfrm>
        </p:grpSpPr>
        <p:sp>
          <p:nvSpPr>
            <p:cNvPr id="458" name="Google Shape;458;p24"/>
            <p:cNvSpPr txBox="1"/>
            <p:nvPr/>
          </p:nvSpPr>
          <p:spPr>
            <a:xfrm>
              <a:off x="3511500" y="4229410"/>
              <a:ext cx="212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511500" y="384810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Delivery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460" name="Google Shape;460;p24"/>
          <p:cNvCxnSpPr>
            <a:stCxn id="447" idx="6"/>
            <a:endCxn id="453" idx="1"/>
          </p:cNvCxnSpPr>
          <p:nvPr/>
        </p:nvCxnSpPr>
        <p:spPr>
          <a:xfrm flipH="1" rot="10800000">
            <a:off x="4451346" y="1898655"/>
            <a:ext cx="241200" cy="12117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24"/>
          <p:cNvCxnSpPr>
            <a:stCxn id="447" idx="6"/>
            <a:endCxn id="456" idx="1"/>
          </p:cNvCxnSpPr>
          <p:nvPr/>
        </p:nvCxnSpPr>
        <p:spPr>
          <a:xfrm>
            <a:off x="4451346" y="3110355"/>
            <a:ext cx="241200" cy="12402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62" name="Google Shape;462;p24"/>
          <p:cNvCxnSpPr>
            <a:stCxn id="456" idx="3"/>
            <a:endCxn id="450" idx="1"/>
          </p:cNvCxnSpPr>
          <p:nvPr/>
        </p:nvCxnSpPr>
        <p:spPr>
          <a:xfrm flipH="1" rot="10800000">
            <a:off x="6457950" y="1898660"/>
            <a:ext cx="152400" cy="2451900"/>
          </a:xfrm>
          <a:prstGeom prst="bentConnector3">
            <a:avLst>
              <a:gd fmla="val 49982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63" name="Google Shape;463;p24"/>
          <p:cNvCxnSpPr>
            <a:stCxn id="453" idx="3"/>
            <a:endCxn id="450" idx="1"/>
          </p:cNvCxnSpPr>
          <p:nvPr/>
        </p:nvCxnSpPr>
        <p:spPr>
          <a:xfrm>
            <a:off x="6457950" y="1898725"/>
            <a:ext cx="152400" cy="600"/>
          </a:xfrm>
          <a:prstGeom prst="bentConnector3">
            <a:avLst>
              <a:gd fmla="val 49982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24"/>
          <p:cNvCxnSpPr>
            <a:stCxn id="450" idx="3"/>
            <a:endCxn id="459" idx="0"/>
          </p:cNvCxnSpPr>
          <p:nvPr/>
        </p:nvCxnSpPr>
        <p:spPr>
          <a:xfrm flipH="1">
            <a:off x="7581804" y="1898725"/>
            <a:ext cx="793800" cy="1843200"/>
          </a:xfrm>
          <a:prstGeom prst="bentConnector4">
            <a:avLst>
              <a:gd fmla="val -29998" name="adj1"/>
              <a:gd fmla="val 5503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65" name="Google Shape;465;p24"/>
          <p:cNvGrpSpPr/>
          <p:nvPr/>
        </p:nvGrpSpPr>
        <p:grpSpPr>
          <a:xfrm>
            <a:off x="2635242" y="2713150"/>
            <a:ext cx="1765308" cy="794410"/>
            <a:chOff x="3511500" y="3848100"/>
            <a:chExt cx="2121000" cy="794410"/>
          </a:xfrm>
        </p:grpSpPr>
        <p:sp>
          <p:nvSpPr>
            <p:cNvPr id="466" name="Google Shape;466;p24"/>
            <p:cNvSpPr txBox="1"/>
            <p:nvPr/>
          </p:nvSpPr>
          <p:spPr>
            <a:xfrm>
              <a:off x="3511500" y="4229410"/>
              <a:ext cx="212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3511500" y="3848100"/>
              <a:ext cx="2121000" cy="371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Planning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68" name="Google Shape;468;p24"/>
          <p:cNvSpPr/>
          <p:nvPr/>
        </p:nvSpPr>
        <p:spPr>
          <a:xfrm>
            <a:off x="2091000" y="3921800"/>
            <a:ext cx="745500" cy="7455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2091000" y="1597750"/>
            <a:ext cx="745500" cy="7455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24"/>
          <p:cNvGrpSpPr/>
          <p:nvPr/>
        </p:nvGrpSpPr>
        <p:grpSpPr>
          <a:xfrm>
            <a:off x="2280615" y="1782314"/>
            <a:ext cx="366269" cy="366269"/>
            <a:chOff x="-61354875" y="2671225"/>
            <a:chExt cx="316650" cy="316650"/>
          </a:xfrm>
        </p:grpSpPr>
        <p:sp>
          <p:nvSpPr>
            <p:cNvPr id="471" name="Google Shape;471;p24"/>
            <p:cNvSpPr/>
            <p:nvPr/>
          </p:nvSpPr>
          <p:spPr>
            <a:xfrm>
              <a:off x="-61354875" y="2671225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11405" y="1701"/>
                  </a:moveTo>
                  <a:cubicBezTo>
                    <a:pt x="11657" y="1701"/>
                    <a:pt x="11847" y="1890"/>
                    <a:pt x="11847" y="2111"/>
                  </a:cubicBezTo>
                  <a:lnTo>
                    <a:pt x="11847" y="3340"/>
                  </a:lnTo>
                  <a:lnTo>
                    <a:pt x="820" y="3340"/>
                  </a:lnTo>
                  <a:lnTo>
                    <a:pt x="820" y="2111"/>
                  </a:lnTo>
                  <a:cubicBezTo>
                    <a:pt x="820" y="1890"/>
                    <a:pt x="1009" y="1701"/>
                    <a:pt x="1198" y="1701"/>
                  </a:cubicBezTo>
                  <a:lnTo>
                    <a:pt x="1639" y="1701"/>
                  </a:lnTo>
                  <a:lnTo>
                    <a:pt x="1639" y="2111"/>
                  </a:lnTo>
                  <a:cubicBezTo>
                    <a:pt x="1639" y="2363"/>
                    <a:pt x="1828" y="2552"/>
                    <a:pt x="2048" y="2552"/>
                  </a:cubicBezTo>
                  <a:cubicBezTo>
                    <a:pt x="2237" y="2552"/>
                    <a:pt x="2427" y="2363"/>
                    <a:pt x="2427" y="2111"/>
                  </a:cubicBezTo>
                  <a:lnTo>
                    <a:pt x="2427" y="1701"/>
                  </a:lnTo>
                  <a:lnTo>
                    <a:pt x="5892" y="1701"/>
                  </a:lnTo>
                  <a:lnTo>
                    <a:pt x="5892" y="2111"/>
                  </a:lnTo>
                  <a:cubicBezTo>
                    <a:pt x="5892" y="2363"/>
                    <a:pt x="6081" y="2552"/>
                    <a:pt x="6333" y="2552"/>
                  </a:cubicBezTo>
                  <a:cubicBezTo>
                    <a:pt x="6585" y="2552"/>
                    <a:pt x="6743" y="2363"/>
                    <a:pt x="6743" y="2111"/>
                  </a:cubicBezTo>
                  <a:lnTo>
                    <a:pt x="6743" y="1701"/>
                  </a:lnTo>
                  <a:lnTo>
                    <a:pt x="10208" y="1701"/>
                  </a:lnTo>
                  <a:lnTo>
                    <a:pt x="10208" y="2111"/>
                  </a:lnTo>
                  <a:cubicBezTo>
                    <a:pt x="10208" y="2363"/>
                    <a:pt x="10397" y="2552"/>
                    <a:pt x="10618" y="2552"/>
                  </a:cubicBezTo>
                  <a:cubicBezTo>
                    <a:pt x="10870" y="2552"/>
                    <a:pt x="11027" y="2363"/>
                    <a:pt x="11027" y="2111"/>
                  </a:cubicBezTo>
                  <a:lnTo>
                    <a:pt x="11027" y="1701"/>
                  </a:lnTo>
                  <a:close/>
                  <a:moveTo>
                    <a:pt x="11878" y="4159"/>
                  </a:moveTo>
                  <a:lnTo>
                    <a:pt x="11878" y="6112"/>
                  </a:lnTo>
                  <a:lnTo>
                    <a:pt x="11847" y="6112"/>
                  </a:lnTo>
                  <a:cubicBezTo>
                    <a:pt x="11090" y="5072"/>
                    <a:pt x="9862" y="4442"/>
                    <a:pt x="8538" y="4442"/>
                  </a:cubicBezTo>
                  <a:cubicBezTo>
                    <a:pt x="6239" y="4442"/>
                    <a:pt x="4411" y="6301"/>
                    <a:pt x="4411" y="8569"/>
                  </a:cubicBezTo>
                  <a:cubicBezTo>
                    <a:pt x="4411" y="9168"/>
                    <a:pt x="4506" y="9735"/>
                    <a:pt x="4758" y="10239"/>
                  </a:cubicBezTo>
                  <a:lnTo>
                    <a:pt x="1261" y="10239"/>
                  </a:lnTo>
                  <a:cubicBezTo>
                    <a:pt x="1009" y="10239"/>
                    <a:pt x="851" y="10050"/>
                    <a:pt x="851" y="9830"/>
                  </a:cubicBezTo>
                  <a:lnTo>
                    <a:pt x="851" y="4159"/>
                  </a:lnTo>
                  <a:close/>
                  <a:moveTo>
                    <a:pt x="8538" y="5261"/>
                  </a:moveTo>
                  <a:cubicBezTo>
                    <a:pt x="10334" y="5261"/>
                    <a:pt x="11847" y="6774"/>
                    <a:pt x="11847" y="8569"/>
                  </a:cubicBezTo>
                  <a:cubicBezTo>
                    <a:pt x="11847" y="10397"/>
                    <a:pt x="10334" y="11877"/>
                    <a:pt x="8538" y="11877"/>
                  </a:cubicBezTo>
                  <a:cubicBezTo>
                    <a:pt x="6711" y="11877"/>
                    <a:pt x="5230" y="10397"/>
                    <a:pt x="5230" y="8569"/>
                  </a:cubicBezTo>
                  <a:cubicBezTo>
                    <a:pt x="5230" y="6774"/>
                    <a:pt x="6743" y="5261"/>
                    <a:pt x="8538" y="5261"/>
                  </a:cubicBezTo>
                  <a:close/>
                  <a:moveTo>
                    <a:pt x="2048" y="0"/>
                  </a:moveTo>
                  <a:cubicBezTo>
                    <a:pt x="1828" y="0"/>
                    <a:pt x="1639" y="189"/>
                    <a:pt x="1639" y="441"/>
                  </a:cubicBezTo>
                  <a:lnTo>
                    <a:pt x="1639" y="851"/>
                  </a:lnTo>
                  <a:lnTo>
                    <a:pt x="1198" y="851"/>
                  </a:lnTo>
                  <a:cubicBezTo>
                    <a:pt x="536" y="851"/>
                    <a:pt x="1" y="1418"/>
                    <a:pt x="1" y="2079"/>
                  </a:cubicBezTo>
                  <a:lnTo>
                    <a:pt x="1" y="9798"/>
                  </a:lnTo>
                  <a:cubicBezTo>
                    <a:pt x="1" y="10460"/>
                    <a:pt x="536" y="11027"/>
                    <a:pt x="1198" y="11027"/>
                  </a:cubicBezTo>
                  <a:lnTo>
                    <a:pt x="5230" y="11027"/>
                  </a:lnTo>
                  <a:cubicBezTo>
                    <a:pt x="5987" y="12003"/>
                    <a:pt x="7184" y="12665"/>
                    <a:pt x="8538" y="12665"/>
                  </a:cubicBezTo>
                  <a:cubicBezTo>
                    <a:pt x="10807" y="12665"/>
                    <a:pt x="12666" y="10838"/>
                    <a:pt x="12666" y="8538"/>
                  </a:cubicBezTo>
                  <a:lnTo>
                    <a:pt x="12666" y="2079"/>
                  </a:lnTo>
                  <a:cubicBezTo>
                    <a:pt x="12666" y="1418"/>
                    <a:pt x="12130" y="851"/>
                    <a:pt x="11405" y="851"/>
                  </a:cubicBezTo>
                  <a:lnTo>
                    <a:pt x="11027" y="851"/>
                  </a:lnTo>
                  <a:lnTo>
                    <a:pt x="11027" y="441"/>
                  </a:lnTo>
                  <a:cubicBezTo>
                    <a:pt x="11027" y="189"/>
                    <a:pt x="10807" y="0"/>
                    <a:pt x="10618" y="0"/>
                  </a:cubicBezTo>
                  <a:cubicBezTo>
                    <a:pt x="10397" y="0"/>
                    <a:pt x="10177" y="189"/>
                    <a:pt x="10177" y="441"/>
                  </a:cubicBezTo>
                  <a:lnTo>
                    <a:pt x="10177" y="851"/>
                  </a:lnTo>
                  <a:lnTo>
                    <a:pt x="6711" y="851"/>
                  </a:lnTo>
                  <a:lnTo>
                    <a:pt x="6711" y="441"/>
                  </a:lnTo>
                  <a:cubicBezTo>
                    <a:pt x="6711" y="189"/>
                    <a:pt x="6522" y="0"/>
                    <a:pt x="6333" y="0"/>
                  </a:cubicBezTo>
                  <a:cubicBezTo>
                    <a:pt x="6081" y="0"/>
                    <a:pt x="5892" y="189"/>
                    <a:pt x="5892" y="441"/>
                  </a:cubicBezTo>
                  <a:lnTo>
                    <a:pt x="5892" y="851"/>
                  </a:lnTo>
                  <a:lnTo>
                    <a:pt x="2427" y="851"/>
                  </a:lnTo>
                  <a:lnTo>
                    <a:pt x="2427" y="441"/>
                  </a:lnTo>
                  <a:cubicBezTo>
                    <a:pt x="2427" y="189"/>
                    <a:pt x="2237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-61172925" y="2813775"/>
              <a:ext cx="62225" cy="145725"/>
            </a:xfrm>
            <a:custGeom>
              <a:rect b="b" l="l" r="r" t="t"/>
              <a:pathLst>
                <a:path extrusionOk="0" h="5829" w="2489">
                  <a:moveTo>
                    <a:pt x="1260" y="0"/>
                  </a:moveTo>
                  <a:cubicBezTo>
                    <a:pt x="1008" y="0"/>
                    <a:pt x="819" y="190"/>
                    <a:pt x="819" y="410"/>
                  </a:cubicBezTo>
                  <a:lnTo>
                    <a:pt x="819" y="662"/>
                  </a:lnTo>
                  <a:cubicBezTo>
                    <a:pt x="347" y="820"/>
                    <a:pt x="0" y="1292"/>
                    <a:pt x="0" y="1859"/>
                  </a:cubicBezTo>
                  <a:cubicBezTo>
                    <a:pt x="0" y="2521"/>
                    <a:pt x="536" y="2899"/>
                    <a:pt x="977" y="3245"/>
                  </a:cubicBezTo>
                  <a:cubicBezTo>
                    <a:pt x="1292" y="3466"/>
                    <a:pt x="1639" y="3687"/>
                    <a:pt x="1639" y="3939"/>
                  </a:cubicBezTo>
                  <a:cubicBezTo>
                    <a:pt x="1639" y="4191"/>
                    <a:pt x="1450" y="4380"/>
                    <a:pt x="1260" y="4380"/>
                  </a:cubicBezTo>
                  <a:cubicBezTo>
                    <a:pt x="1008" y="4380"/>
                    <a:pt x="819" y="4191"/>
                    <a:pt x="819" y="3939"/>
                  </a:cubicBezTo>
                  <a:cubicBezTo>
                    <a:pt x="819" y="3718"/>
                    <a:pt x="630" y="3498"/>
                    <a:pt x="441" y="3498"/>
                  </a:cubicBezTo>
                  <a:cubicBezTo>
                    <a:pt x="189" y="3498"/>
                    <a:pt x="0" y="3718"/>
                    <a:pt x="0" y="3939"/>
                  </a:cubicBezTo>
                  <a:cubicBezTo>
                    <a:pt x="0" y="4506"/>
                    <a:pt x="347" y="4915"/>
                    <a:pt x="819" y="5136"/>
                  </a:cubicBezTo>
                  <a:lnTo>
                    <a:pt x="819" y="5388"/>
                  </a:lnTo>
                  <a:cubicBezTo>
                    <a:pt x="819" y="5640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388"/>
                  </a:cubicBezTo>
                  <a:lnTo>
                    <a:pt x="1639" y="5136"/>
                  </a:lnTo>
                  <a:cubicBezTo>
                    <a:pt x="2111" y="4978"/>
                    <a:pt x="2489" y="4506"/>
                    <a:pt x="2489" y="3939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2"/>
                    <a:pt x="819" y="2080"/>
                    <a:pt x="819" y="1859"/>
                  </a:cubicBezTo>
                  <a:cubicBezTo>
                    <a:pt x="819" y="1607"/>
                    <a:pt x="1008" y="1418"/>
                    <a:pt x="1260" y="1418"/>
                  </a:cubicBezTo>
                  <a:cubicBezTo>
                    <a:pt x="1513" y="1418"/>
                    <a:pt x="1639" y="1607"/>
                    <a:pt x="1639" y="1859"/>
                  </a:cubicBezTo>
                  <a:cubicBezTo>
                    <a:pt x="1639" y="2080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59"/>
                  </a:cubicBezTo>
                  <a:cubicBezTo>
                    <a:pt x="2489" y="1292"/>
                    <a:pt x="2143" y="883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-61313925" y="279645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0"/>
                    <a:pt x="1639" y="378"/>
                  </a:cubicBezTo>
                  <a:cubicBezTo>
                    <a:pt x="1639" y="158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-61313925" y="283740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31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1"/>
                    <a:pt x="1639" y="442"/>
                  </a:cubicBezTo>
                  <a:cubicBezTo>
                    <a:pt x="1639" y="190"/>
                    <a:pt x="1419" y="1"/>
                    <a:pt x="1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-61313925" y="2877575"/>
              <a:ext cx="40975" cy="22075"/>
            </a:xfrm>
            <a:custGeom>
              <a:rect b="b" l="l" r="r" t="t"/>
              <a:pathLst>
                <a:path extrusionOk="0" h="883" w="1639">
                  <a:moveTo>
                    <a:pt x="410" y="0"/>
                  </a:moveTo>
                  <a:cubicBezTo>
                    <a:pt x="158" y="0"/>
                    <a:pt x="1" y="221"/>
                    <a:pt x="1" y="441"/>
                  </a:cubicBezTo>
                  <a:cubicBezTo>
                    <a:pt x="1" y="693"/>
                    <a:pt x="158" y="883"/>
                    <a:pt x="410" y="883"/>
                  </a:cubicBezTo>
                  <a:lnTo>
                    <a:pt x="1230" y="883"/>
                  </a:lnTo>
                  <a:cubicBezTo>
                    <a:pt x="1482" y="883"/>
                    <a:pt x="1639" y="693"/>
                    <a:pt x="1639" y="441"/>
                  </a:cubicBezTo>
                  <a:cubicBezTo>
                    <a:pt x="1639" y="221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280422" y="4120865"/>
            <a:ext cx="366648" cy="366420"/>
            <a:chOff x="6479471" y="2079003"/>
            <a:chExt cx="348923" cy="348706"/>
          </a:xfrm>
        </p:grpSpPr>
        <p:sp>
          <p:nvSpPr>
            <p:cNvPr id="477" name="Google Shape;477;p24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2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479" name="Google Shape;479;p2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86" name="Google Shape;486;p24"/>
          <p:cNvCxnSpPr>
            <a:stCxn id="443" idx="0"/>
            <a:endCxn id="469" idx="2"/>
          </p:cNvCxnSpPr>
          <p:nvPr/>
        </p:nvCxnSpPr>
        <p:spPr>
          <a:xfrm rot="-5400000">
            <a:off x="1647150" y="1733055"/>
            <a:ext cx="206400" cy="6813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24"/>
          <p:cNvCxnSpPr>
            <a:stCxn id="469" idx="6"/>
            <a:endCxn id="447" idx="0"/>
          </p:cNvCxnSpPr>
          <p:nvPr/>
        </p:nvCxnSpPr>
        <p:spPr>
          <a:xfrm>
            <a:off x="2836500" y="1970500"/>
            <a:ext cx="681300" cy="2064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24"/>
          <p:cNvCxnSpPr>
            <a:stCxn id="443" idx="4"/>
            <a:endCxn id="468" idx="2"/>
          </p:cNvCxnSpPr>
          <p:nvPr/>
        </p:nvCxnSpPr>
        <p:spPr>
          <a:xfrm flipH="1" rot="-5400000">
            <a:off x="1624950" y="3828555"/>
            <a:ext cx="250800" cy="6813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89" name="Google Shape;489;p24"/>
          <p:cNvCxnSpPr>
            <a:stCxn id="447" idx="4"/>
            <a:endCxn id="468" idx="6"/>
          </p:cNvCxnSpPr>
          <p:nvPr/>
        </p:nvCxnSpPr>
        <p:spPr>
          <a:xfrm rot="5400000">
            <a:off x="3051846" y="3828555"/>
            <a:ext cx="250800" cy="6813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24"/>
          <p:cNvSpPr txBox="1"/>
          <p:nvPr/>
        </p:nvSpPr>
        <p:spPr>
          <a:xfrm>
            <a:off x="1200150" y="827600"/>
            <a:ext cx="67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Agile workflow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"/>
          <p:cNvSpPr/>
          <p:nvPr/>
        </p:nvSpPr>
        <p:spPr>
          <a:xfrm>
            <a:off x="476250" y="3076575"/>
            <a:ext cx="8210700" cy="1335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25"/>
          <p:cNvGrpSpPr/>
          <p:nvPr/>
        </p:nvGrpSpPr>
        <p:grpSpPr>
          <a:xfrm>
            <a:off x="5032398" y="3041004"/>
            <a:ext cx="1828732" cy="1634521"/>
            <a:chOff x="5040543" y="3041004"/>
            <a:chExt cx="1828732" cy="1634521"/>
          </a:xfrm>
        </p:grpSpPr>
        <p:grpSp>
          <p:nvGrpSpPr>
            <p:cNvPr id="497" name="Google Shape;497;p25"/>
            <p:cNvGrpSpPr/>
            <p:nvPr/>
          </p:nvGrpSpPr>
          <p:grpSpPr>
            <a:xfrm rot="5400000">
              <a:off x="5298427" y="2783120"/>
              <a:ext cx="1312965" cy="1828732"/>
              <a:chOff x="4634568" y="430751"/>
              <a:chExt cx="1312965" cy="1828733"/>
            </a:xfrm>
          </p:grpSpPr>
          <p:sp>
            <p:nvSpPr>
              <p:cNvPr id="498" name="Google Shape;498;p25"/>
              <p:cNvSpPr/>
              <p:nvPr/>
            </p:nvSpPr>
            <p:spPr>
              <a:xfrm rot="5400000">
                <a:off x="4666961" y="983845"/>
                <a:ext cx="626457" cy="621642"/>
              </a:xfrm>
              <a:custGeom>
                <a:rect b="b" l="l" r="r" t="t"/>
                <a:pathLst>
                  <a:path extrusionOk="0" h="18203" w="18344">
                    <a:moveTo>
                      <a:pt x="1" y="0"/>
                    </a:moveTo>
                    <a:cubicBezTo>
                      <a:pt x="1" y="5000"/>
                      <a:pt x="2078" y="9541"/>
                      <a:pt x="5458" y="12921"/>
                    </a:cubicBezTo>
                    <a:cubicBezTo>
                      <a:pt x="8661" y="16160"/>
                      <a:pt x="13203" y="18202"/>
                      <a:pt x="18343" y="18202"/>
                    </a:cubicBezTo>
                    <a:lnTo>
                      <a:pt x="18343" y="14541"/>
                    </a:lnTo>
                    <a:cubicBezTo>
                      <a:pt x="14259" y="14541"/>
                      <a:pt x="10739" y="12921"/>
                      <a:pt x="8098" y="10281"/>
                    </a:cubicBezTo>
                    <a:cubicBezTo>
                      <a:pt x="5458" y="7640"/>
                      <a:pt x="3838" y="3979"/>
                      <a:pt x="38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5"/>
              <p:cNvSpPr/>
              <p:nvPr/>
            </p:nvSpPr>
            <p:spPr>
              <a:xfrm rot="5400000">
                <a:off x="4376684" y="688635"/>
                <a:ext cx="1828733" cy="1312965"/>
              </a:xfrm>
              <a:custGeom>
                <a:rect b="b" l="l" r="r" t="t"/>
                <a:pathLst>
                  <a:path extrusionOk="0" h="38447" w="53550">
                    <a:moveTo>
                      <a:pt x="34326" y="1"/>
                    </a:moveTo>
                    <a:cubicBezTo>
                      <a:pt x="29045" y="1"/>
                      <a:pt x="24222" y="2078"/>
                      <a:pt x="20842" y="5598"/>
                    </a:cubicBezTo>
                    <a:cubicBezTo>
                      <a:pt x="17322" y="9119"/>
                      <a:pt x="15104" y="13942"/>
                      <a:pt x="15104" y="19223"/>
                    </a:cubicBezTo>
                    <a:lnTo>
                      <a:pt x="20842" y="19223"/>
                    </a:lnTo>
                    <a:cubicBezTo>
                      <a:pt x="20842" y="15421"/>
                      <a:pt x="22286" y="12041"/>
                      <a:pt x="24785" y="9542"/>
                    </a:cubicBezTo>
                    <a:cubicBezTo>
                      <a:pt x="27285" y="7042"/>
                      <a:pt x="30665" y="5598"/>
                      <a:pt x="34326" y="5598"/>
                    </a:cubicBezTo>
                    <a:cubicBezTo>
                      <a:pt x="38129" y="5598"/>
                      <a:pt x="41508" y="7042"/>
                      <a:pt x="44008" y="9542"/>
                    </a:cubicBezTo>
                    <a:cubicBezTo>
                      <a:pt x="46508" y="12041"/>
                      <a:pt x="47986" y="15421"/>
                      <a:pt x="47986" y="19223"/>
                    </a:cubicBezTo>
                    <a:cubicBezTo>
                      <a:pt x="47986" y="22885"/>
                      <a:pt x="46508" y="26265"/>
                      <a:pt x="44008" y="28764"/>
                    </a:cubicBezTo>
                    <a:cubicBezTo>
                      <a:pt x="41508" y="31264"/>
                      <a:pt x="38129" y="32743"/>
                      <a:pt x="34326" y="32743"/>
                    </a:cubicBezTo>
                    <a:lnTo>
                      <a:pt x="0" y="32743"/>
                    </a:lnTo>
                    <a:lnTo>
                      <a:pt x="0" y="38446"/>
                    </a:lnTo>
                    <a:lnTo>
                      <a:pt x="34326" y="38446"/>
                    </a:lnTo>
                    <a:cubicBezTo>
                      <a:pt x="39607" y="38446"/>
                      <a:pt x="44466" y="36263"/>
                      <a:pt x="47986" y="32743"/>
                    </a:cubicBezTo>
                    <a:cubicBezTo>
                      <a:pt x="51507" y="29363"/>
                      <a:pt x="53549" y="24504"/>
                      <a:pt x="53549" y="19223"/>
                    </a:cubicBezTo>
                    <a:cubicBezTo>
                      <a:pt x="53549" y="13942"/>
                      <a:pt x="51507" y="9119"/>
                      <a:pt x="47986" y="5598"/>
                    </a:cubicBezTo>
                    <a:cubicBezTo>
                      <a:pt x="44466" y="2078"/>
                      <a:pt x="39607" y="1"/>
                      <a:pt x="34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 rot="-5400000">
                <a:off x="4874344" y="1184867"/>
                <a:ext cx="833400" cy="833400"/>
              </a:xfrm>
              <a:prstGeom prst="ellipse">
                <a:avLst/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501" name="Google Shape;501;p25"/>
            <p:cNvSpPr/>
            <p:nvPr/>
          </p:nvSpPr>
          <p:spPr>
            <a:xfrm>
              <a:off x="5924550" y="4094425"/>
              <a:ext cx="581100" cy="5811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02" name="Google Shape;502;p25"/>
          <p:cNvGrpSpPr/>
          <p:nvPr/>
        </p:nvGrpSpPr>
        <p:grpSpPr>
          <a:xfrm>
            <a:off x="3973608" y="1608400"/>
            <a:ext cx="1990496" cy="1627364"/>
            <a:chOff x="3981754" y="1608400"/>
            <a:chExt cx="1990496" cy="1627364"/>
          </a:xfrm>
        </p:grpSpPr>
        <p:grpSp>
          <p:nvGrpSpPr>
            <p:cNvPr id="503" name="Google Shape;503;p25"/>
            <p:cNvGrpSpPr/>
            <p:nvPr/>
          </p:nvGrpSpPr>
          <p:grpSpPr>
            <a:xfrm>
              <a:off x="3981754" y="1923994"/>
              <a:ext cx="1828732" cy="1311770"/>
              <a:chOff x="3981754" y="1638244"/>
              <a:chExt cx="1828732" cy="1311770"/>
            </a:xfrm>
          </p:grpSpPr>
          <p:grpSp>
            <p:nvGrpSpPr>
              <p:cNvPr id="504" name="Google Shape;504;p25"/>
              <p:cNvGrpSpPr/>
              <p:nvPr/>
            </p:nvGrpSpPr>
            <p:grpSpPr>
              <a:xfrm rot="5400000">
                <a:off x="4240235" y="1379763"/>
                <a:ext cx="1311770" cy="1828732"/>
                <a:chOff x="3517558" y="1552551"/>
                <a:chExt cx="1311770" cy="1828732"/>
              </a:xfrm>
            </p:grpSpPr>
            <p:sp>
              <p:nvSpPr>
                <p:cNvPr id="505" name="Google Shape;505;p25"/>
                <p:cNvSpPr/>
                <p:nvPr/>
              </p:nvSpPr>
              <p:spPr>
                <a:xfrm rot="5400000">
                  <a:off x="4173392" y="2209681"/>
                  <a:ext cx="621642" cy="620446"/>
                </a:xfrm>
                <a:custGeom>
                  <a:rect b="b" l="l" r="r" t="t"/>
                  <a:pathLst>
                    <a:path extrusionOk="0" h="18168" w="18203">
                      <a:moveTo>
                        <a:pt x="0" y="1"/>
                      </a:moveTo>
                      <a:lnTo>
                        <a:pt x="0" y="3662"/>
                      </a:lnTo>
                      <a:cubicBezTo>
                        <a:pt x="3979" y="3662"/>
                        <a:pt x="7640" y="5282"/>
                        <a:pt x="10281" y="7922"/>
                      </a:cubicBezTo>
                      <a:cubicBezTo>
                        <a:pt x="12921" y="10563"/>
                        <a:pt x="14541" y="14224"/>
                        <a:pt x="14541" y="18167"/>
                      </a:cubicBezTo>
                      <a:lnTo>
                        <a:pt x="18202" y="18167"/>
                      </a:lnTo>
                      <a:cubicBezTo>
                        <a:pt x="18202" y="13203"/>
                        <a:pt x="16160" y="8662"/>
                        <a:pt x="12921" y="5282"/>
                      </a:cubicBezTo>
                      <a:cubicBezTo>
                        <a:pt x="9541" y="2043"/>
                        <a:pt x="500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25"/>
                <p:cNvSpPr/>
                <p:nvPr/>
              </p:nvSpPr>
              <p:spPr>
                <a:xfrm rot="5400000">
                  <a:off x="3259077" y="1811032"/>
                  <a:ext cx="1828732" cy="1311770"/>
                </a:xfrm>
                <a:custGeom>
                  <a:rect b="b" l="l" r="r" t="t"/>
                  <a:pathLst>
                    <a:path extrusionOk="0" h="38412" w="53550">
                      <a:moveTo>
                        <a:pt x="19223" y="1"/>
                      </a:moveTo>
                      <a:cubicBezTo>
                        <a:pt x="13942" y="1"/>
                        <a:pt x="9119" y="2184"/>
                        <a:pt x="5598" y="5704"/>
                      </a:cubicBezTo>
                      <a:cubicBezTo>
                        <a:pt x="2078" y="9084"/>
                        <a:pt x="1" y="13907"/>
                        <a:pt x="1" y="19188"/>
                      </a:cubicBezTo>
                      <a:cubicBezTo>
                        <a:pt x="1" y="24645"/>
                        <a:pt x="2078" y="29328"/>
                        <a:pt x="5598" y="32849"/>
                      </a:cubicBezTo>
                      <a:cubicBezTo>
                        <a:pt x="9119" y="36369"/>
                        <a:pt x="13942" y="38411"/>
                        <a:pt x="19223" y="38411"/>
                      </a:cubicBezTo>
                      <a:cubicBezTo>
                        <a:pt x="24504" y="38411"/>
                        <a:pt x="29363" y="36369"/>
                        <a:pt x="32743" y="32849"/>
                      </a:cubicBezTo>
                      <a:cubicBezTo>
                        <a:pt x="36263" y="29328"/>
                        <a:pt x="38446" y="24645"/>
                        <a:pt x="38446" y="19188"/>
                      </a:cubicBezTo>
                      <a:lnTo>
                        <a:pt x="32743" y="19188"/>
                      </a:lnTo>
                      <a:cubicBezTo>
                        <a:pt x="32743" y="23026"/>
                        <a:pt x="31264" y="26406"/>
                        <a:pt x="28764" y="28870"/>
                      </a:cubicBezTo>
                      <a:cubicBezTo>
                        <a:pt x="26265" y="31370"/>
                        <a:pt x="22885" y="32849"/>
                        <a:pt x="19223" y="32849"/>
                      </a:cubicBezTo>
                      <a:cubicBezTo>
                        <a:pt x="15421" y="32849"/>
                        <a:pt x="12041" y="31370"/>
                        <a:pt x="9542" y="28870"/>
                      </a:cubicBezTo>
                      <a:cubicBezTo>
                        <a:pt x="7218" y="26406"/>
                        <a:pt x="5598" y="23026"/>
                        <a:pt x="5598" y="19188"/>
                      </a:cubicBezTo>
                      <a:cubicBezTo>
                        <a:pt x="5598" y="15527"/>
                        <a:pt x="7218" y="12147"/>
                        <a:pt x="9542" y="9683"/>
                      </a:cubicBezTo>
                      <a:cubicBezTo>
                        <a:pt x="12041" y="7183"/>
                        <a:pt x="15421" y="5704"/>
                        <a:pt x="19223" y="5704"/>
                      </a:cubicBezTo>
                      <a:lnTo>
                        <a:pt x="53550" y="5704"/>
                      </a:lnTo>
                      <a:lnTo>
                        <a:pt x="535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7" name="Google Shape;507;p25"/>
              <p:cNvSpPr/>
              <p:nvPr/>
            </p:nvSpPr>
            <p:spPr>
              <a:xfrm>
                <a:off x="4738835" y="1880605"/>
                <a:ext cx="833400" cy="833400"/>
              </a:xfrm>
              <a:prstGeom prst="ellipse">
                <a:avLst/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508" name="Google Shape;508;p25"/>
            <p:cNvSpPr/>
            <p:nvPr/>
          </p:nvSpPr>
          <p:spPr>
            <a:xfrm>
              <a:off x="5391150" y="1608400"/>
              <a:ext cx="581100" cy="5811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09" name="Google Shape;509;p25"/>
          <p:cNvGrpSpPr/>
          <p:nvPr/>
        </p:nvGrpSpPr>
        <p:grpSpPr>
          <a:xfrm>
            <a:off x="2282869" y="1608400"/>
            <a:ext cx="1828733" cy="1627364"/>
            <a:chOff x="2291015" y="1608400"/>
            <a:chExt cx="1828733" cy="1627364"/>
          </a:xfrm>
        </p:grpSpPr>
        <p:grpSp>
          <p:nvGrpSpPr>
            <p:cNvPr id="510" name="Google Shape;510;p25"/>
            <p:cNvGrpSpPr/>
            <p:nvPr/>
          </p:nvGrpSpPr>
          <p:grpSpPr>
            <a:xfrm>
              <a:off x="2291015" y="1923994"/>
              <a:ext cx="1828733" cy="1311770"/>
              <a:chOff x="2291015" y="1638244"/>
              <a:chExt cx="1828733" cy="1311770"/>
            </a:xfrm>
          </p:grpSpPr>
          <p:grpSp>
            <p:nvGrpSpPr>
              <p:cNvPr id="511" name="Google Shape;511;p25"/>
              <p:cNvGrpSpPr/>
              <p:nvPr/>
            </p:nvGrpSpPr>
            <p:grpSpPr>
              <a:xfrm rot="5400000">
                <a:off x="2549496" y="1379763"/>
                <a:ext cx="1311770" cy="1828733"/>
                <a:chOff x="3517558" y="3637479"/>
                <a:chExt cx="1311770" cy="1828733"/>
              </a:xfrm>
            </p:grpSpPr>
            <p:sp>
              <p:nvSpPr>
                <p:cNvPr id="512" name="Google Shape;512;p25"/>
                <p:cNvSpPr/>
                <p:nvPr/>
              </p:nvSpPr>
              <p:spPr>
                <a:xfrm rot="5400000">
                  <a:off x="4171001" y="4291004"/>
                  <a:ext cx="626423" cy="620446"/>
                </a:xfrm>
                <a:custGeom>
                  <a:rect b="b" l="l" r="r" t="t"/>
                  <a:pathLst>
                    <a:path extrusionOk="0" h="18168" w="18343">
                      <a:moveTo>
                        <a:pt x="0" y="1"/>
                      </a:moveTo>
                      <a:lnTo>
                        <a:pt x="0" y="3662"/>
                      </a:lnTo>
                      <a:cubicBezTo>
                        <a:pt x="3979" y="3662"/>
                        <a:pt x="7640" y="5282"/>
                        <a:pt x="10281" y="7922"/>
                      </a:cubicBezTo>
                      <a:cubicBezTo>
                        <a:pt x="12921" y="10563"/>
                        <a:pt x="14541" y="14224"/>
                        <a:pt x="14541" y="18167"/>
                      </a:cubicBezTo>
                      <a:lnTo>
                        <a:pt x="18343" y="18167"/>
                      </a:lnTo>
                      <a:cubicBezTo>
                        <a:pt x="18343" y="13203"/>
                        <a:pt x="16301" y="8662"/>
                        <a:pt x="12921" y="5282"/>
                      </a:cubicBezTo>
                      <a:cubicBezTo>
                        <a:pt x="9682" y="2043"/>
                        <a:pt x="500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5"/>
                <p:cNvSpPr/>
                <p:nvPr/>
              </p:nvSpPr>
              <p:spPr>
                <a:xfrm rot="5400000">
                  <a:off x="3259077" y="3895961"/>
                  <a:ext cx="1828733" cy="1311770"/>
                </a:xfrm>
                <a:custGeom>
                  <a:rect b="b" l="l" r="r" t="t"/>
                  <a:pathLst>
                    <a:path extrusionOk="0" h="38412" w="53550">
                      <a:moveTo>
                        <a:pt x="19223" y="1"/>
                      </a:moveTo>
                      <a:cubicBezTo>
                        <a:pt x="13766" y="1"/>
                        <a:pt x="9084" y="2184"/>
                        <a:pt x="5563" y="5704"/>
                      </a:cubicBezTo>
                      <a:cubicBezTo>
                        <a:pt x="2043" y="9084"/>
                        <a:pt x="1" y="13907"/>
                        <a:pt x="1" y="19188"/>
                      </a:cubicBezTo>
                      <a:cubicBezTo>
                        <a:pt x="1" y="24645"/>
                        <a:pt x="2043" y="29328"/>
                        <a:pt x="5563" y="32849"/>
                      </a:cubicBezTo>
                      <a:cubicBezTo>
                        <a:pt x="9084" y="36369"/>
                        <a:pt x="13766" y="38411"/>
                        <a:pt x="19223" y="38411"/>
                      </a:cubicBezTo>
                      <a:cubicBezTo>
                        <a:pt x="24504" y="38411"/>
                        <a:pt x="29328" y="36369"/>
                        <a:pt x="32707" y="32849"/>
                      </a:cubicBezTo>
                      <a:cubicBezTo>
                        <a:pt x="36228" y="29328"/>
                        <a:pt x="38411" y="24645"/>
                        <a:pt x="38411" y="19188"/>
                      </a:cubicBezTo>
                      <a:lnTo>
                        <a:pt x="32707" y="19188"/>
                      </a:lnTo>
                      <a:cubicBezTo>
                        <a:pt x="32707" y="23026"/>
                        <a:pt x="31229" y="26406"/>
                        <a:pt x="28729" y="28870"/>
                      </a:cubicBezTo>
                      <a:cubicBezTo>
                        <a:pt x="26265" y="31370"/>
                        <a:pt x="22885" y="32849"/>
                        <a:pt x="19223" y="32849"/>
                      </a:cubicBezTo>
                      <a:cubicBezTo>
                        <a:pt x="15386" y="32849"/>
                        <a:pt x="12006" y="31370"/>
                        <a:pt x="9542" y="28870"/>
                      </a:cubicBezTo>
                      <a:cubicBezTo>
                        <a:pt x="7042" y="26406"/>
                        <a:pt x="5563" y="23026"/>
                        <a:pt x="5563" y="19188"/>
                      </a:cubicBezTo>
                      <a:cubicBezTo>
                        <a:pt x="5563" y="15527"/>
                        <a:pt x="7042" y="12147"/>
                        <a:pt x="9542" y="9683"/>
                      </a:cubicBezTo>
                      <a:cubicBezTo>
                        <a:pt x="12006" y="7183"/>
                        <a:pt x="15386" y="5704"/>
                        <a:pt x="19223" y="5704"/>
                      </a:cubicBezTo>
                      <a:lnTo>
                        <a:pt x="53550" y="5704"/>
                      </a:lnTo>
                      <a:lnTo>
                        <a:pt x="5355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4" name="Google Shape;514;p25"/>
              <p:cNvSpPr/>
              <p:nvPr/>
            </p:nvSpPr>
            <p:spPr>
              <a:xfrm>
                <a:off x="3043385" y="1880605"/>
                <a:ext cx="833400" cy="833400"/>
              </a:xfrm>
              <a:prstGeom prst="ellipse">
                <a:avLst/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515" name="Google Shape;515;p25"/>
            <p:cNvSpPr/>
            <p:nvPr/>
          </p:nvSpPr>
          <p:spPr>
            <a:xfrm>
              <a:off x="2647950" y="1608400"/>
              <a:ext cx="581100" cy="581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16" name="Google Shape;516;p25"/>
          <p:cNvGrpSpPr/>
          <p:nvPr/>
        </p:nvGrpSpPr>
        <p:grpSpPr>
          <a:xfrm>
            <a:off x="3173205" y="3041004"/>
            <a:ext cx="1570346" cy="1634521"/>
            <a:chOff x="3181350" y="3041004"/>
            <a:chExt cx="1570346" cy="1634521"/>
          </a:xfrm>
        </p:grpSpPr>
        <p:grpSp>
          <p:nvGrpSpPr>
            <p:cNvPr id="517" name="Google Shape;517;p25"/>
            <p:cNvGrpSpPr/>
            <p:nvPr/>
          </p:nvGrpSpPr>
          <p:grpSpPr>
            <a:xfrm>
              <a:off x="3349805" y="3041004"/>
              <a:ext cx="1401892" cy="1312965"/>
              <a:chOff x="3349805" y="2755254"/>
              <a:chExt cx="1401892" cy="1312965"/>
            </a:xfrm>
          </p:grpSpPr>
          <p:grpSp>
            <p:nvGrpSpPr>
              <p:cNvPr id="518" name="Google Shape;518;p25"/>
              <p:cNvGrpSpPr/>
              <p:nvPr/>
            </p:nvGrpSpPr>
            <p:grpSpPr>
              <a:xfrm rot="5400000">
                <a:off x="3394268" y="2710791"/>
                <a:ext cx="1312965" cy="1401892"/>
                <a:chOff x="4634568" y="2941319"/>
                <a:chExt cx="1312965" cy="1401892"/>
              </a:xfrm>
            </p:grpSpPr>
            <p:sp>
              <p:nvSpPr>
                <p:cNvPr id="519" name="Google Shape;519;p25"/>
                <p:cNvSpPr/>
                <p:nvPr/>
              </p:nvSpPr>
              <p:spPr>
                <a:xfrm rot="5400000">
                  <a:off x="4667559" y="3063375"/>
                  <a:ext cx="625262" cy="621642"/>
                </a:xfrm>
                <a:custGeom>
                  <a:rect b="b" l="l" r="r" t="t"/>
                  <a:pathLst>
                    <a:path extrusionOk="0" h="18203" w="18309">
                      <a:moveTo>
                        <a:pt x="1" y="0"/>
                      </a:moveTo>
                      <a:cubicBezTo>
                        <a:pt x="1" y="5000"/>
                        <a:pt x="2043" y="9541"/>
                        <a:pt x="5423" y="12921"/>
                      </a:cubicBezTo>
                      <a:cubicBezTo>
                        <a:pt x="8626" y="16160"/>
                        <a:pt x="13344" y="18202"/>
                        <a:pt x="18308" y="18202"/>
                      </a:cubicBezTo>
                      <a:lnTo>
                        <a:pt x="18308" y="14541"/>
                      </a:lnTo>
                      <a:cubicBezTo>
                        <a:pt x="14365" y="14541"/>
                        <a:pt x="10704" y="12921"/>
                        <a:pt x="8063" y="10281"/>
                      </a:cubicBezTo>
                      <a:cubicBezTo>
                        <a:pt x="5423" y="7640"/>
                        <a:pt x="3803" y="3979"/>
                        <a:pt x="38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5"/>
                <p:cNvSpPr/>
                <p:nvPr/>
              </p:nvSpPr>
              <p:spPr>
                <a:xfrm rot="5400000">
                  <a:off x="4590104" y="2985783"/>
                  <a:ext cx="1401892" cy="1312965"/>
                </a:xfrm>
                <a:custGeom>
                  <a:rect b="b" l="l" r="r" t="t"/>
                  <a:pathLst>
                    <a:path extrusionOk="0" h="38447" w="41051">
                      <a:moveTo>
                        <a:pt x="21828" y="1"/>
                      </a:moveTo>
                      <a:cubicBezTo>
                        <a:pt x="16547" y="1"/>
                        <a:pt x="11724" y="2078"/>
                        <a:pt x="8203" y="5598"/>
                      </a:cubicBezTo>
                      <a:cubicBezTo>
                        <a:pt x="4823" y="9119"/>
                        <a:pt x="2641" y="13942"/>
                        <a:pt x="2641" y="19223"/>
                      </a:cubicBezTo>
                      <a:lnTo>
                        <a:pt x="8203" y="19223"/>
                      </a:lnTo>
                      <a:cubicBezTo>
                        <a:pt x="8203" y="15421"/>
                        <a:pt x="9823" y="12041"/>
                        <a:pt x="12322" y="9542"/>
                      </a:cubicBezTo>
                      <a:cubicBezTo>
                        <a:pt x="14646" y="7042"/>
                        <a:pt x="18026" y="5598"/>
                        <a:pt x="21828" y="5598"/>
                      </a:cubicBezTo>
                      <a:cubicBezTo>
                        <a:pt x="25666" y="5598"/>
                        <a:pt x="29045" y="7042"/>
                        <a:pt x="31510" y="9542"/>
                      </a:cubicBezTo>
                      <a:cubicBezTo>
                        <a:pt x="33869" y="12041"/>
                        <a:pt x="35488" y="15421"/>
                        <a:pt x="35488" y="19223"/>
                      </a:cubicBezTo>
                      <a:cubicBezTo>
                        <a:pt x="35488" y="22885"/>
                        <a:pt x="33869" y="26265"/>
                        <a:pt x="31369" y="28764"/>
                      </a:cubicBezTo>
                      <a:cubicBezTo>
                        <a:pt x="28869" y="31264"/>
                        <a:pt x="25525" y="32743"/>
                        <a:pt x="21406" y="32743"/>
                      </a:cubicBezTo>
                      <a:lnTo>
                        <a:pt x="0" y="32743"/>
                      </a:lnTo>
                      <a:lnTo>
                        <a:pt x="0" y="38446"/>
                      </a:lnTo>
                      <a:lnTo>
                        <a:pt x="21406" y="38446"/>
                      </a:lnTo>
                      <a:cubicBezTo>
                        <a:pt x="26968" y="38446"/>
                        <a:pt x="31827" y="36263"/>
                        <a:pt x="35347" y="32743"/>
                      </a:cubicBezTo>
                      <a:cubicBezTo>
                        <a:pt x="38868" y="29363"/>
                        <a:pt x="41051" y="24504"/>
                        <a:pt x="41051" y="19223"/>
                      </a:cubicBezTo>
                      <a:cubicBezTo>
                        <a:pt x="41051" y="13942"/>
                        <a:pt x="38868" y="9119"/>
                        <a:pt x="35488" y="5598"/>
                      </a:cubicBezTo>
                      <a:cubicBezTo>
                        <a:pt x="31968" y="2078"/>
                        <a:pt x="27109" y="1"/>
                        <a:pt x="2182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1" name="Google Shape;521;p25"/>
              <p:cNvSpPr/>
              <p:nvPr/>
            </p:nvSpPr>
            <p:spPr>
              <a:xfrm>
                <a:off x="3595835" y="2995030"/>
                <a:ext cx="833400" cy="833400"/>
              </a:xfrm>
              <a:prstGeom prst="ellipse">
                <a:avLst/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522" name="Google Shape;522;p25"/>
            <p:cNvSpPr/>
            <p:nvPr/>
          </p:nvSpPr>
          <p:spPr>
            <a:xfrm>
              <a:off x="3181350" y="4094425"/>
              <a:ext cx="581100" cy="5811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23" name="Google Shape;523;p25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pSp>
        <p:nvGrpSpPr>
          <p:cNvPr id="524" name="Google Shape;524;p25"/>
          <p:cNvGrpSpPr/>
          <p:nvPr/>
        </p:nvGrpSpPr>
        <p:grpSpPr>
          <a:xfrm>
            <a:off x="449750" y="1600200"/>
            <a:ext cx="1832363" cy="1017400"/>
            <a:chOff x="449737" y="1600200"/>
            <a:chExt cx="1832363" cy="1017400"/>
          </a:xfrm>
        </p:grpSpPr>
        <p:sp>
          <p:nvSpPr>
            <p:cNvPr id="525" name="Google Shape;525;p25"/>
            <p:cNvSpPr txBox="1"/>
            <p:nvPr/>
          </p:nvSpPr>
          <p:spPr>
            <a:xfrm>
              <a:off x="449737" y="2044900"/>
              <a:ext cx="1824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457200" y="1600200"/>
              <a:ext cx="1824900" cy="402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First sprint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27" name="Google Shape;527;p25"/>
          <p:cNvGrpSpPr/>
          <p:nvPr/>
        </p:nvGrpSpPr>
        <p:grpSpPr>
          <a:xfrm>
            <a:off x="457213" y="3621063"/>
            <a:ext cx="1838200" cy="1048438"/>
            <a:chOff x="457213" y="3621063"/>
            <a:chExt cx="1838200" cy="1048438"/>
          </a:xfrm>
        </p:grpSpPr>
        <p:sp>
          <p:nvSpPr>
            <p:cNvPr id="528" name="Google Shape;528;p25"/>
            <p:cNvSpPr txBox="1"/>
            <p:nvPr/>
          </p:nvSpPr>
          <p:spPr>
            <a:xfrm>
              <a:off x="470513" y="3621063"/>
              <a:ext cx="1824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place. It’s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457213" y="4267200"/>
              <a:ext cx="1824900" cy="402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Second sprint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0" name="Google Shape;530;p25"/>
          <p:cNvGrpSpPr/>
          <p:nvPr/>
        </p:nvGrpSpPr>
        <p:grpSpPr>
          <a:xfrm>
            <a:off x="6862388" y="1600200"/>
            <a:ext cx="1830050" cy="1017400"/>
            <a:chOff x="6862375" y="1600200"/>
            <a:chExt cx="1830050" cy="1017400"/>
          </a:xfrm>
        </p:grpSpPr>
        <p:sp>
          <p:nvSpPr>
            <p:cNvPr id="531" name="Google Shape;531;p25"/>
            <p:cNvSpPr txBox="1"/>
            <p:nvPr/>
          </p:nvSpPr>
          <p:spPr>
            <a:xfrm>
              <a:off x="6862375" y="2044900"/>
              <a:ext cx="1824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867525" y="1600200"/>
              <a:ext cx="1824900" cy="402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Third sprint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3" name="Google Shape;533;p25"/>
          <p:cNvGrpSpPr/>
          <p:nvPr/>
        </p:nvGrpSpPr>
        <p:grpSpPr>
          <a:xfrm>
            <a:off x="6867538" y="3627088"/>
            <a:ext cx="1826712" cy="1048438"/>
            <a:chOff x="6867538" y="3627088"/>
            <a:chExt cx="1826712" cy="1048438"/>
          </a:xfrm>
        </p:grpSpPr>
        <p:sp>
          <p:nvSpPr>
            <p:cNvPr id="534" name="Google Shape;534;p25"/>
            <p:cNvSpPr txBox="1"/>
            <p:nvPr/>
          </p:nvSpPr>
          <p:spPr>
            <a:xfrm>
              <a:off x="6869350" y="3627088"/>
              <a:ext cx="1824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6867538" y="4273225"/>
              <a:ext cx="1824900" cy="402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Four sprint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6" name="Google Shape;536;p25"/>
          <p:cNvGrpSpPr/>
          <p:nvPr/>
        </p:nvGrpSpPr>
        <p:grpSpPr>
          <a:xfrm>
            <a:off x="3259123" y="2371109"/>
            <a:ext cx="409254" cy="417573"/>
            <a:chOff x="-65129950" y="2646800"/>
            <a:chExt cx="311125" cy="317425"/>
          </a:xfrm>
        </p:grpSpPr>
        <p:sp>
          <p:nvSpPr>
            <p:cNvPr id="537" name="Google Shape;537;p25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5"/>
          <p:cNvGrpSpPr/>
          <p:nvPr/>
        </p:nvGrpSpPr>
        <p:grpSpPr>
          <a:xfrm>
            <a:off x="4966585" y="2392096"/>
            <a:ext cx="397378" cy="397408"/>
            <a:chOff x="3963575" y="2317575"/>
            <a:chExt cx="296175" cy="296175"/>
          </a:xfrm>
        </p:grpSpPr>
        <p:sp>
          <p:nvSpPr>
            <p:cNvPr id="540" name="Google Shape;540;p25"/>
            <p:cNvSpPr/>
            <p:nvPr/>
          </p:nvSpPr>
          <p:spPr>
            <a:xfrm>
              <a:off x="3963575" y="23175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4190400" y="2526300"/>
              <a:ext cx="34700" cy="35450"/>
            </a:xfrm>
            <a:custGeom>
              <a:rect b="b" l="l" r="r" t="t"/>
              <a:pathLst>
                <a:path extrusionOk="0" h="1418" w="138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39982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4050225" y="24215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410220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415575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3998225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4050225" y="24569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410220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415575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3998225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4050225" y="24916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4102200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3998225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4050225" y="25263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4102200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25"/>
          <p:cNvGrpSpPr/>
          <p:nvPr/>
        </p:nvGrpSpPr>
        <p:grpSpPr>
          <a:xfrm>
            <a:off x="5482020" y="3517708"/>
            <a:ext cx="402114" cy="401010"/>
            <a:chOff x="-30805300" y="1938725"/>
            <a:chExt cx="291450" cy="290650"/>
          </a:xfrm>
        </p:grpSpPr>
        <p:sp>
          <p:nvSpPr>
            <p:cNvPr id="557" name="Google Shape;557;p25"/>
            <p:cNvSpPr/>
            <p:nvPr/>
          </p:nvSpPr>
          <p:spPr>
            <a:xfrm>
              <a:off x="-30805300" y="1938725"/>
              <a:ext cx="291450" cy="290650"/>
            </a:xfrm>
            <a:custGeom>
              <a:rect b="b" l="l" r="r" t="t"/>
              <a:pathLst>
                <a:path extrusionOk="0" h="11626" w="11658">
                  <a:moveTo>
                    <a:pt x="6806" y="694"/>
                  </a:moveTo>
                  <a:lnTo>
                    <a:pt x="6806" y="1450"/>
                  </a:lnTo>
                  <a:lnTo>
                    <a:pt x="6112" y="1450"/>
                  </a:lnTo>
                  <a:lnTo>
                    <a:pt x="6112" y="694"/>
                  </a:lnTo>
                  <a:close/>
                  <a:moveTo>
                    <a:pt x="10586" y="4821"/>
                  </a:moveTo>
                  <a:cubicBezTo>
                    <a:pt x="10807" y="4821"/>
                    <a:pt x="10964" y="5010"/>
                    <a:pt x="10964" y="5199"/>
                  </a:cubicBezTo>
                  <a:cubicBezTo>
                    <a:pt x="10964" y="5388"/>
                    <a:pt x="10807" y="5545"/>
                    <a:pt x="10586" y="5545"/>
                  </a:cubicBezTo>
                  <a:lnTo>
                    <a:pt x="8570" y="5545"/>
                  </a:lnTo>
                  <a:cubicBezTo>
                    <a:pt x="8349" y="5545"/>
                    <a:pt x="8192" y="5388"/>
                    <a:pt x="8192" y="5199"/>
                  </a:cubicBezTo>
                  <a:cubicBezTo>
                    <a:pt x="8192" y="5010"/>
                    <a:pt x="8349" y="4821"/>
                    <a:pt x="8570" y="4821"/>
                  </a:cubicBezTo>
                  <a:close/>
                  <a:moveTo>
                    <a:pt x="6459" y="3529"/>
                  </a:moveTo>
                  <a:cubicBezTo>
                    <a:pt x="7089" y="3529"/>
                    <a:pt x="7656" y="3844"/>
                    <a:pt x="7971" y="4411"/>
                  </a:cubicBezTo>
                  <a:cubicBezTo>
                    <a:pt x="7688" y="4600"/>
                    <a:pt x="7499" y="4915"/>
                    <a:pt x="7499" y="5262"/>
                  </a:cubicBezTo>
                  <a:cubicBezTo>
                    <a:pt x="7499" y="5388"/>
                    <a:pt x="7530" y="5545"/>
                    <a:pt x="7562" y="5672"/>
                  </a:cubicBezTo>
                  <a:cubicBezTo>
                    <a:pt x="7121" y="5703"/>
                    <a:pt x="6806" y="6113"/>
                    <a:pt x="6806" y="6585"/>
                  </a:cubicBezTo>
                  <a:cubicBezTo>
                    <a:pt x="6806" y="6680"/>
                    <a:pt x="6806" y="6774"/>
                    <a:pt x="6869" y="6900"/>
                  </a:cubicBezTo>
                  <a:cubicBezTo>
                    <a:pt x="6743" y="6932"/>
                    <a:pt x="6617" y="6932"/>
                    <a:pt x="6459" y="6932"/>
                  </a:cubicBezTo>
                  <a:cubicBezTo>
                    <a:pt x="5514" y="6932"/>
                    <a:pt x="4758" y="6176"/>
                    <a:pt x="4758" y="5230"/>
                  </a:cubicBezTo>
                  <a:cubicBezTo>
                    <a:pt x="4758" y="4285"/>
                    <a:pt x="5514" y="3529"/>
                    <a:pt x="6459" y="3529"/>
                  </a:cubicBezTo>
                  <a:close/>
                  <a:moveTo>
                    <a:pt x="9893" y="6207"/>
                  </a:moveTo>
                  <a:cubicBezTo>
                    <a:pt x="10082" y="6207"/>
                    <a:pt x="10240" y="6365"/>
                    <a:pt x="10240" y="6585"/>
                  </a:cubicBezTo>
                  <a:cubicBezTo>
                    <a:pt x="10240" y="6774"/>
                    <a:pt x="10082" y="6932"/>
                    <a:pt x="9893" y="6932"/>
                  </a:cubicBezTo>
                  <a:lnTo>
                    <a:pt x="7845" y="6932"/>
                  </a:lnTo>
                  <a:cubicBezTo>
                    <a:pt x="7656" y="6932"/>
                    <a:pt x="7499" y="6774"/>
                    <a:pt x="7499" y="6585"/>
                  </a:cubicBezTo>
                  <a:cubicBezTo>
                    <a:pt x="7499" y="6365"/>
                    <a:pt x="7656" y="6207"/>
                    <a:pt x="7845" y="6207"/>
                  </a:cubicBezTo>
                  <a:close/>
                  <a:moveTo>
                    <a:pt x="9231" y="7562"/>
                  </a:moveTo>
                  <a:cubicBezTo>
                    <a:pt x="9420" y="7562"/>
                    <a:pt x="9578" y="7719"/>
                    <a:pt x="9578" y="7908"/>
                  </a:cubicBezTo>
                  <a:cubicBezTo>
                    <a:pt x="9578" y="8097"/>
                    <a:pt x="9420" y="8255"/>
                    <a:pt x="9231" y="8255"/>
                  </a:cubicBezTo>
                  <a:lnTo>
                    <a:pt x="7845" y="8255"/>
                  </a:lnTo>
                  <a:cubicBezTo>
                    <a:pt x="7656" y="8255"/>
                    <a:pt x="7499" y="8097"/>
                    <a:pt x="7499" y="7908"/>
                  </a:cubicBezTo>
                  <a:cubicBezTo>
                    <a:pt x="7499" y="7719"/>
                    <a:pt x="7656" y="7562"/>
                    <a:pt x="7845" y="7562"/>
                  </a:cubicBezTo>
                  <a:close/>
                  <a:moveTo>
                    <a:pt x="6595" y="2171"/>
                  </a:moveTo>
                  <a:cubicBezTo>
                    <a:pt x="7889" y="2171"/>
                    <a:pt x="8963" y="3033"/>
                    <a:pt x="9389" y="4159"/>
                  </a:cubicBezTo>
                  <a:lnTo>
                    <a:pt x="8633" y="4159"/>
                  </a:lnTo>
                  <a:cubicBezTo>
                    <a:pt x="8223" y="3340"/>
                    <a:pt x="7404" y="2805"/>
                    <a:pt x="6459" y="2805"/>
                  </a:cubicBezTo>
                  <a:cubicBezTo>
                    <a:pt x="5136" y="2805"/>
                    <a:pt x="4065" y="3844"/>
                    <a:pt x="4065" y="5199"/>
                  </a:cubicBezTo>
                  <a:cubicBezTo>
                    <a:pt x="4065" y="6522"/>
                    <a:pt x="5136" y="7593"/>
                    <a:pt x="6459" y="7593"/>
                  </a:cubicBezTo>
                  <a:cubicBezTo>
                    <a:pt x="6617" y="7593"/>
                    <a:pt x="6743" y="7593"/>
                    <a:pt x="6900" y="7562"/>
                  </a:cubicBezTo>
                  <a:lnTo>
                    <a:pt x="6900" y="7562"/>
                  </a:lnTo>
                  <a:cubicBezTo>
                    <a:pt x="6869" y="7688"/>
                    <a:pt x="6806" y="7782"/>
                    <a:pt x="6806" y="7940"/>
                  </a:cubicBezTo>
                  <a:cubicBezTo>
                    <a:pt x="6806" y="8066"/>
                    <a:pt x="6806" y="8192"/>
                    <a:pt x="6869" y="8255"/>
                  </a:cubicBezTo>
                  <a:cubicBezTo>
                    <a:pt x="6743" y="8255"/>
                    <a:pt x="6585" y="8318"/>
                    <a:pt x="6459" y="8318"/>
                  </a:cubicBezTo>
                  <a:cubicBezTo>
                    <a:pt x="4758" y="8318"/>
                    <a:pt x="3403" y="6932"/>
                    <a:pt x="3403" y="5230"/>
                  </a:cubicBezTo>
                  <a:cubicBezTo>
                    <a:pt x="3403" y="3529"/>
                    <a:pt x="4758" y="2174"/>
                    <a:pt x="6459" y="2174"/>
                  </a:cubicBezTo>
                  <a:cubicBezTo>
                    <a:pt x="6505" y="2172"/>
                    <a:pt x="6550" y="2171"/>
                    <a:pt x="6595" y="2171"/>
                  </a:cubicBezTo>
                  <a:close/>
                  <a:moveTo>
                    <a:pt x="8538" y="8917"/>
                  </a:moveTo>
                  <a:cubicBezTo>
                    <a:pt x="8759" y="8917"/>
                    <a:pt x="8916" y="9074"/>
                    <a:pt x="8916" y="9295"/>
                  </a:cubicBezTo>
                  <a:cubicBezTo>
                    <a:pt x="8853" y="9484"/>
                    <a:pt x="8696" y="9641"/>
                    <a:pt x="8538" y="9641"/>
                  </a:cubicBezTo>
                  <a:lnTo>
                    <a:pt x="7877" y="9641"/>
                  </a:lnTo>
                  <a:cubicBezTo>
                    <a:pt x="7688" y="9641"/>
                    <a:pt x="7530" y="9484"/>
                    <a:pt x="7530" y="9295"/>
                  </a:cubicBezTo>
                  <a:cubicBezTo>
                    <a:pt x="7530" y="9074"/>
                    <a:pt x="7688" y="8917"/>
                    <a:pt x="7877" y="8917"/>
                  </a:cubicBezTo>
                  <a:close/>
                  <a:moveTo>
                    <a:pt x="3592" y="1765"/>
                  </a:moveTo>
                  <a:cubicBezTo>
                    <a:pt x="3655" y="2111"/>
                    <a:pt x="3655" y="2427"/>
                    <a:pt x="3592" y="2805"/>
                  </a:cubicBezTo>
                  <a:cubicBezTo>
                    <a:pt x="3025" y="3466"/>
                    <a:pt x="2710" y="4285"/>
                    <a:pt x="2710" y="5199"/>
                  </a:cubicBezTo>
                  <a:cubicBezTo>
                    <a:pt x="2710" y="7278"/>
                    <a:pt x="4411" y="8917"/>
                    <a:pt x="6459" y="8917"/>
                  </a:cubicBezTo>
                  <a:cubicBezTo>
                    <a:pt x="6585" y="8917"/>
                    <a:pt x="6743" y="8917"/>
                    <a:pt x="6869" y="8885"/>
                  </a:cubicBezTo>
                  <a:lnTo>
                    <a:pt x="6869" y="8885"/>
                  </a:lnTo>
                  <a:cubicBezTo>
                    <a:pt x="6806" y="9011"/>
                    <a:pt x="6774" y="9137"/>
                    <a:pt x="6774" y="9232"/>
                  </a:cubicBezTo>
                  <a:cubicBezTo>
                    <a:pt x="6774" y="9358"/>
                    <a:pt x="6806" y="9484"/>
                    <a:pt x="6806" y="9610"/>
                  </a:cubicBezTo>
                  <a:lnTo>
                    <a:pt x="4915" y="9610"/>
                  </a:lnTo>
                  <a:cubicBezTo>
                    <a:pt x="4537" y="9641"/>
                    <a:pt x="4096" y="9830"/>
                    <a:pt x="3781" y="10145"/>
                  </a:cubicBezTo>
                  <a:lnTo>
                    <a:pt x="3088" y="10870"/>
                  </a:lnTo>
                  <a:lnTo>
                    <a:pt x="788" y="8633"/>
                  </a:lnTo>
                  <a:lnTo>
                    <a:pt x="1544" y="7908"/>
                  </a:lnTo>
                  <a:cubicBezTo>
                    <a:pt x="1859" y="7593"/>
                    <a:pt x="2048" y="7152"/>
                    <a:pt x="2048" y="6680"/>
                  </a:cubicBezTo>
                  <a:lnTo>
                    <a:pt x="2048" y="3655"/>
                  </a:lnTo>
                  <a:cubicBezTo>
                    <a:pt x="2048" y="3592"/>
                    <a:pt x="2080" y="3498"/>
                    <a:pt x="2143" y="3435"/>
                  </a:cubicBezTo>
                  <a:lnTo>
                    <a:pt x="3592" y="1765"/>
                  </a:lnTo>
                  <a:close/>
                  <a:moveTo>
                    <a:pt x="5167" y="1"/>
                  </a:moveTo>
                  <a:cubicBezTo>
                    <a:pt x="4978" y="1"/>
                    <a:pt x="4821" y="158"/>
                    <a:pt x="4821" y="347"/>
                  </a:cubicBezTo>
                  <a:cubicBezTo>
                    <a:pt x="4821" y="536"/>
                    <a:pt x="4978" y="694"/>
                    <a:pt x="5167" y="694"/>
                  </a:cubicBezTo>
                  <a:lnTo>
                    <a:pt x="5514" y="694"/>
                  </a:lnTo>
                  <a:lnTo>
                    <a:pt x="5514" y="1576"/>
                  </a:lnTo>
                  <a:cubicBezTo>
                    <a:pt x="5136" y="1702"/>
                    <a:pt x="4726" y="1891"/>
                    <a:pt x="4380" y="2111"/>
                  </a:cubicBezTo>
                  <a:cubicBezTo>
                    <a:pt x="4380" y="1796"/>
                    <a:pt x="4317" y="1481"/>
                    <a:pt x="4222" y="1229"/>
                  </a:cubicBezTo>
                  <a:lnTo>
                    <a:pt x="4159" y="977"/>
                  </a:lnTo>
                  <a:cubicBezTo>
                    <a:pt x="4096" y="851"/>
                    <a:pt x="4033" y="788"/>
                    <a:pt x="3907" y="757"/>
                  </a:cubicBezTo>
                  <a:cubicBezTo>
                    <a:pt x="3872" y="739"/>
                    <a:pt x="3839" y="731"/>
                    <a:pt x="3808" y="731"/>
                  </a:cubicBezTo>
                  <a:cubicBezTo>
                    <a:pt x="3728" y="731"/>
                    <a:pt x="3660" y="783"/>
                    <a:pt x="3592" y="851"/>
                  </a:cubicBezTo>
                  <a:lnTo>
                    <a:pt x="1702" y="2962"/>
                  </a:lnTo>
                  <a:cubicBezTo>
                    <a:pt x="1544" y="3151"/>
                    <a:pt x="1418" y="3372"/>
                    <a:pt x="1418" y="3624"/>
                  </a:cubicBezTo>
                  <a:lnTo>
                    <a:pt x="1418" y="6648"/>
                  </a:lnTo>
                  <a:cubicBezTo>
                    <a:pt x="1418" y="6932"/>
                    <a:pt x="1292" y="7152"/>
                    <a:pt x="1103" y="7373"/>
                  </a:cubicBezTo>
                  <a:lnTo>
                    <a:pt x="127" y="8349"/>
                  </a:lnTo>
                  <a:cubicBezTo>
                    <a:pt x="64" y="8412"/>
                    <a:pt x="1" y="8507"/>
                    <a:pt x="1" y="8570"/>
                  </a:cubicBezTo>
                  <a:cubicBezTo>
                    <a:pt x="1" y="8664"/>
                    <a:pt x="32" y="8790"/>
                    <a:pt x="127" y="8822"/>
                  </a:cubicBezTo>
                  <a:lnTo>
                    <a:pt x="2867" y="11531"/>
                  </a:lnTo>
                  <a:cubicBezTo>
                    <a:pt x="2930" y="11594"/>
                    <a:pt x="3025" y="11626"/>
                    <a:pt x="3116" y="11626"/>
                  </a:cubicBezTo>
                  <a:cubicBezTo>
                    <a:pt x="3206" y="11626"/>
                    <a:pt x="3293" y="11594"/>
                    <a:pt x="3340" y="11531"/>
                  </a:cubicBezTo>
                  <a:lnTo>
                    <a:pt x="4348" y="10555"/>
                  </a:lnTo>
                  <a:cubicBezTo>
                    <a:pt x="4537" y="10366"/>
                    <a:pt x="4758" y="10240"/>
                    <a:pt x="5041" y="10240"/>
                  </a:cubicBezTo>
                  <a:lnTo>
                    <a:pt x="8601" y="10240"/>
                  </a:lnTo>
                  <a:cubicBezTo>
                    <a:pt x="9137" y="10240"/>
                    <a:pt x="9610" y="9767"/>
                    <a:pt x="9610" y="9200"/>
                  </a:cubicBezTo>
                  <a:cubicBezTo>
                    <a:pt x="9610" y="9106"/>
                    <a:pt x="9578" y="8948"/>
                    <a:pt x="9547" y="8822"/>
                  </a:cubicBezTo>
                  <a:cubicBezTo>
                    <a:pt x="9956" y="8696"/>
                    <a:pt x="10303" y="8318"/>
                    <a:pt x="10303" y="7845"/>
                  </a:cubicBezTo>
                  <a:cubicBezTo>
                    <a:pt x="10303" y="7719"/>
                    <a:pt x="10240" y="7562"/>
                    <a:pt x="10208" y="7436"/>
                  </a:cubicBezTo>
                  <a:cubicBezTo>
                    <a:pt x="10649" y="7310"/>
                    <a:pt x="10964" y="6932"/>
                    <a:pt x="10964" y="6459"/>
                  </a:cubicBezTo>
                  <a:cubicBezTo>
                    <a:pt x="10964" y="6333"/>
                    <a:pt x="10933" y="6176"/>
                    <a:pt x="10870" y="6050"/>
                  </a:cubicBezTo>
                  <a:cubicBezTo>
                    <a:pt x="11027" y="6018"/>
                    <a:pt x="11185" y="5955"/>
                    <a:pt x="11342" y="5798"/>
                  </a:cubicBezTo>
                  <a:cubicBezTo>
                    <a:pt x="11563" y="5577"/>
                    <a:pt x="11657" y="5325"/>
                    <a:pt x="11657" y="5041"/>
                  </a:cubicBezTo>
                  <a:cubicBezTo>
                    <a:pt x="11657" y="4758"/>
                    <a:pt x="11563" y="4474"/>
                    <a:pt x="11342" y="4285"/>
                  </a:cubicBezTo>
                  <a:cubicBezTo>
                    <a:pt x="11122" y="4285"/>
                    <a:pt x="10870" y="4159"/>
                    <a:pt x="10586" y="4159"/>
                  </a:cubicBezTo>
                  <a:lnTo>
                    <a:pt x="10145" y="4159"/>
                  </a:lnTo>
                  <a:cubicBezTo>
                    <a:pt x="9767" y="2899"/>
                    <a:pt x="8790" y="1922"/>
                    <a:pt x="7530" y="1576"/>
                  </a:cubicBezTo>
                  <a:lnTo>
                    <a:pt x="7530" y="694"/>
                  </a:lnTo>
                  <a:lnTo>
                    <a:pt x="7877" y="694"/>
                  </a:lnTo>
                  <a:cubicBezTo>
                    <a:pt x="8097" y="694"/>
                    <a:pt x="8255" y="536"/>
                    <a:pt x="8255" y="347"/>
                  </a:cubicBezTo>
                  <a:cubicBezTo>
                    <a:pt x="8255" y="158"/>
                    <a:pt x="8097" y="1"/>
                    <a:pt x="7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-30670625" y="2042700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25"/>
                  </a:lnTo>
                  <a:lnTo>
                    <a:pt x="379" y="725"/>
                  </a:lnTo>
                  <a:cubicBezTo>
                    <a:pt x="158" y="725"/>
                    <a:pt x="1" y="882"/>
                    <a:pt x="1" y="1071"/>
                  </a:cubicBezTo>
                  <a:cubicBezTo>
                    <a:pt x="1" y="1260"/>
                    <a:pt x="158" y="1418"/>
                    <a:pt x="379" y="1418"/>
                  </a:cubicBezTo>
                  <a:lnTo>
                    <a:pt x="1041" y="1418"/>
                  </a:lnTo>
                  <a:cubicBezTo>
                    <a:pt x="1230" y="1418"/>
                    <a:pt x="1387" y="1260"/>
                    <a:pt x="1387" y="1071"/>
                  </a:cubicBezTo>
                  <a:lnTo>
                    <a:pt x="1387" y="410"/>
                  </a:ln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5"/>
          <p:cNvGrpSpPr/>
          <p:nvPr/>
        </p:nvGrpSpPr>
        <p:grpSpPr>
          <a:xfrm>
            <a:off x="3794699" y="3495872"/>
            <a:ext cx="403183" cy="403217"/>
            <a:chOff x="-34032200" y="2634975"/>
            <a:chExt cx="292225" cy="292250"/>
          </a:xfrm>
        </p:grpSpPr>
        <p:sp>
          <p:nvSpPr>
            <p:cNvPr id="560" name="Google Shape;560;p25"/>
            <p:cNvSpPr/>
            <p:nvPr/>
          </p:nvSpPr>
          <p:spPr>
            <a:xfrm>
              <a:off x="-34032200" y="2634975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5766" y="662"/>
                  </a:moveTo>
                  <a:cubicBezTo>
                    <a:pt x="8602" y="662"/>
                    <a:pt x="10933" y="2962"/>
                    <a:pt x="10933" y="5798"/>
                  </a:cubicBezTo>
                  <a:cubicBezTo>
                    <a:pt x="10933" y="6806"/>
                    <a:pt x="10649" y="7783"/>
                    <a:pt x="10114" y="8602"/>
                  </a:cubicBezTo>
                  <a:lnTo>
                    <a:pt x="10145" y="8444"/>
                  </a:lnTo>
                  <a:cubicBezTo>
                    <a:pt x="10177" y="8350"/>
                    <a:pt x="10145" y="8224"/>
                    <a:pt x="10082" y="8129"/>
                  </a:cubicBezTo>
                  <a:cubicBezTo>
                    <a:pt x="9988" y="8066"/>
                    <a:pt x="9862" y="8035"/>
                    <a:pt x="9767" y="8035"/>
                  </a:cubicBezTo>
                  <a:lnTo>
                    <a:pt x="9641" y="8066"/>
                  </a:lnTo>
                  <a:cubicBezTo>
                    <a:pt x="10019" y="7405"/>
                    <a:pt x="10240" y="6617"/>
                    <a:pt x="10240" y="5829"/>
                  </a:cubicBezTo>
                  <a:cubicBezTo>
                    <a:pt x="10240" y="3372"/>
                    <a:pt x="8223" y="1356"/>
                    <a:pt x="5766" y="1356"/>
                  </a:cubicBezTo>
                  <a:cubicBezTo>
                    <a:pt x="5136" y="1356"/>
                    <a:pt x="4506" y="1482"/>
                    <a:pt x="3970" y="1765"/>
                  </a:cubicBezTo>
                  <a:cubicBezTo>
                    <a:pt x="3813" y="1828"/>
                    <a:pt x="3718" y="2017"/>
                    <a:pt x="3813" y="2175"/>
                  </a:cubicBezTo>
                  <a:lnTo>
                    <a:pt x="3970" y="2553"/>
                  </a:lnTo>
                  <a:lnTo>
                    <a:pt x="2710" y="2742"/>
                  </a:lnTo>
                  <a:lnTo>
                    <a:pt x="2301" y="2773"/>
                  </a:lnTo>
                  <a:cubicBezTo>
                    <a:pt x="2364" y="2647"/>
                    <a:pt x="2710" y="1324"/>
                    <a:pt x="2742" y="1198"/>
                  </a:cubicBezTo>
                  <a:lnTo>
                    <a:pt x="2836" y="1293"/>
                  </a:lnTo>
                  <a:cubicBezTo>
                    <a:pt x="2898" y="1354"/>
                    <a:pt x="2986" y="1402"/>
                    <a:pt x="3084" y="1402"/>
                  </a:cubicBezTo>
                  <a:cubicBezTo>
                    <a:pt x="3136" y="1402"/>
                    <a:pt x="3191" y="1389"/>
                    <a:pt x="3246" y="1356"/>
                  </a:cubicBezTo>
                  <a:cubicBezTo>
                    <a:pt x="4033" y="883"/>
                    <a:pt x="4915" y="662"/>
                    <a:pt x="5766" y="662"/>
                  </a:cubicBezTo>
                  <a:close/>
                  <a:moveTo>
                    <a:pt x="6144" y="2080"/>
                  </a:moveTo>
                  <a:cubicBezTo>
                    <a:pt x="7940" y="2238"/>
                    <a:pt x="9358" y="3687"/>
                    <a:pt x="9515" y="5451"/>
                  </a:cubicBezTo>
                  <a:lnTo>
                    <a:pt x="9200" y="5451"/>
                  </a:lnTo>
                  <a:cubicBezTo>
                    <a:pt x="9011" y="5451"/>
                    <a:pt x="8854" y="5609"/>
                    <a:pt x="8854" y="5829"/>
                  </a:cubicBezTo>
                  <a:cubicBezTo>
                    <a:pt x="8854" y="6018"/>
                    <a:pt x="9011" y="6176"/>
                    <a:pt x="9200" y="6176"/>
                  </a:cubicBezTo>
                  <a:lnTo>
                    <a:pt x="9515" y="6176"/>
                  </a:lnTo>
                  <a:cubicBezTo>
                    <a:pt x="9452" y="6932"/>
                    <a:pt x="9169" y="7657"/>
                    <a:pt x="8665" y="8255"/>
                  </a:cubicBezTo>
                  <a:lnTo>
                    <a:pt x="6995" y="8570"/>
                  </a:lnTo>
                  <a:cubicBezTo>
                    <a:pt x="6900" y="8602"/>
                    <a:pt x="6806" y="8665"/>
                    <a:pt x="6774" y="8759"/>
                  </a:cubicBezTo>
                  <a:cubicBezTo>
                    <a:pt x="6743" y="8885"/>
                    <a:pt x="6743" y="9011"/>
                    <a:pt x="6806" y="9074"/>
                  </a:cubicBezTo>
                  <a:lnTo>
                    <a:pt x="6995" y="9389"/>
                  </a:lnTo>
                  <a:cubicBezTo>
                    <a:pt x="6743" y="9484"/>
                    <a:pt x="6459" y="9547"/>
                    <a:pt x="6176" y="9547"/>
                  </a:cubicBezTo>
                  <a:lnTo>
                    <a:pt x="6176" y="9232"/>
                  </a:lnTo>
                  <a:cubicBezTo>
                    <a:pt x="6176" y="9043"/>
                    <a:pt x="6018" y="8885"/>
                    <a:pt x="5829" y="8885"/>
                  </a:cubicBezTo>
                  <a:cubicBezTo>
                    <a:pt x="5640" y="8885"/>
                    <a:pt x="5483" y="9043"/>
                    <a:pt x="5483" y="9232"/>
                  </a:cubicBezTo>
                  <a:lnTo>
                    <a:pt x="5483" y="9547"/>
                  </a:lnTo>
                  <a:cubicBezTo>
                    <a:pt x="3655" y="9389"/>
                    <a:pt x="2238" y="7940"/>
                    <a:pt x="2080" y="6176"/>
                  </a:cubicBezTo>
                  <a:lnTo>
                    <a:pt x="2395" y="6176"/>
                  </a:lnTo>
                  <a:cubicBezTo>
                    <a:pt x="2584" y="6176"/>
                    <a:pt x="2742" y="6018"/>
                    <a:pt x="2742" y="5829"/>
                  </a:cubicBezTo>
                  <a:cubicBezTo>
                    <a:pt x="2742" y="5609"/>
                    <a:pt x="2584" y="5451"/>
                    <a:pt x="2395" y="5451"/>
                  </a:cubicBezTo>
                  <a:lnTo>
                    <a:pt x="2080" y="5451"/>
                  </a:lnTo>
                  <a:cubicBezTo>
                    <a:pt x="2175" y="4727"/>
                    <a:pt x="2427" y="3971"/>
                    <a:pt x="2962" y="3372"/>
                  </a:cubicBezTo>
                  <a:lnTo>
                    <a:pt x="4474" y="3183"/>
                  </a:lnTo>
                  <a:cubicBezTo>
                    <a:pt x="4600" y="3183"/>
                    <a:pt x="4663" y="3088"/>
                    <a:pt x="4726" y="3025"/>
                  </a:cubicBezTo>
                  <a:cubicBezTo>
                    <a:pt x="4758" y="2931"/>
                    <a:pt x="4758" y="2836"/>
                    <a:pt x="4726" y="2710"/>
                  </a:cubicBezTo>
                  <a:lnTo>
                    <a:pt x="4506" y="2269"/>
                  </a:lnTo>
                  <a:cubicBezTo>
                    <a:pt x="4789" y="2143"/>
                    <a:pt x="5104" y="2112"/>
                    <a:pt x="5420" y="2080"/>
                  </a:cubicBezTo>
                  <a:lnTo>
                    <a:pt x="5420" y="2395"/>
                  </a:lnTo>
                  <a:cubicBezTo>
                    <a:pt x="5420" y="2584"/>
                    <a:pt x="5577" y="2742"/>
                    <a:pt x="5766" y="2742"/>
                  </a:cubicBezTo>
                  <a:cubicBezTo>
                    <a:pt x="5987" y="2742"/>
                    <a:pt x="6144" y="2584"/>
                    <a:pt x="6144" y="2395"/>
                  </a:cubicBezTo>
                  <a:lnTo>
                    <a:pt x="6144" y="2080"/>
                  </a:lnTo>
                  <a:close/>
                  <a:moveTo>
                    <a:pt x="1607" y="2899"/>
                  </a:moveTo>
                  <a:lnTo>
                    <a:pt x="1544" y="3151"/>
                  </a:lnTo>
                  <a:cubicBezTo>
                    <a:pt x="1481" y="3246"/>
                    <a:pt x="1544" y="3372"/>
                    <a:pt x="1607" y="3466"/>
                  </a:cubicBezTo>
                  <a:cubicBezTo>
                    <a:pt x="1670" y="3529"/>
                    <a:pt x="1796" y="3561"/>
                    <a:pt x="1922" y="3561"/>
                  </a:cubicBezTo>
                  <a:lnTo>
                    <a:pt x="1985" y="3561"/>
                  </a:lnTo>
                  <a:cubicBezTo>
                    <a:pt x="1607" y="4254"/>
                    <a:pt x="1387" y="5042"/>
                    <a:pt x="1387" y="5861"/>
                  </a:cubicBezTo>
                  <a:cubicBezTo>
                    <a:pt x="1387" y="8287"/>
                    <a:pt x="3372" y="10303"/>
                    <a:pt x="5829" y="10303"/>
                  </a:cubicBezTo>
                  <a:cubicBezTo>
                    <a:pt x="6459" y="10303"/>
                    <a:pt x="7089" y="10177"/>
                    <a:pt x="7688" y="9925"/>
                  </a:cubicBezTo>
                  <a:cubicBezTo>
                    <a:pt x="7751" y="9862"/>
                    <a:pt x="7845" y="9799"/>
                    <a:pt x="7877" y="9704"/>
                  </a:cubicBezTo>
                  <a:cubicBezTo>
                    <a:pt x="7908" y="9641"/>
                    <a:pt x="7877" y="9515"/>
                    <a:pt x="7845" y="9452"/>
                  </a:cubicBezTo>
                  <a:lnTo>
                    <a:pt x="7688" y="9200"/>
                  </a:lnTo>
                  <a:lnTo>
                    <a:pt x="9421" y="8854"/>
                  </a:lnTo>
                  <a:lnTo>
                    <a:pt x="9421" y="8854"/>
                  </a:lnTo>
                  <a:cubicBezTo>
                    <a:pt x="9326" y="9200"/>
                    <a:pt x="9074" y="10177"/>
                    <a:pt x="9011" y="10492"/>
                  </a:cubicBezTo>
                  <a:lnTo>
                    <a:pt x="8759" y="10303"/>
                  </a:lnTo>
                  <a:cubicBezTo>
                    <a:pt x="8708" y="10235"/>
                    <a:pt x="8640" y="10204"/>
                    <a:pt x="8567" y="10204"/>
                  </a:cubicBezTo>
                  <a:cubicBezTo>
                    <a:pt x="8505" y="10204"/>
                    <a:pt x="8439" y="10228"/>
                    <a:pt x="8381" y="10271"/>
                  </a:cubicBezTo>
                  <a:cubicBezTo>
                    <a:pt x="7593" y="10744"/>
                    <a:pt x="6680" y="10965"/>
                    <a:pt x="5829" y="10965"/>
                  </a:cubicBezTo>
                  <a:cubicBezTo>
                    <a:pt x="2994" y="10965"/>
                    <a:pt x="662" y="8665"/>
                    <a:pt x="662" y="5829"/>
                  </a:cubicBezTo>
                  <a:cubicBezTo>
                    <a:pt x="662" y="4758"/>
                    <a:pt x="977" y="3781"/>
                    <a:pt x="1607" y="2899"/>
                  </a:cubicBezTo>
                  <a:close/>
                  <a:moveTo>
                    <a:pt x="5766" y="1"/>
                  </a:moveTo>
                  <a:cubicBezTo>
                    <a:pt x="4884" y="1"/>
                    <a:pt x="3970" y="221"/>
                    <a:pt x="3151" y="662"/>
                  </a:cubicBezTo>
                  <a:lnTo>
                    <a:pt x="2836" y="316"/>
                  </a:lnTo>
                  <a:cubicBezTo>
                    <a:pt x="2765" y="245"/>
                    <a:pt x="2677" y="210"/>
                    <a:pt x="2597" y="210"/>
                  </a:cubicBezTo>
                  <a:cubicBezTo>
                    <a:pt x="2570" y="210"/>
                    <a:pt x="2545" y="214"/>
                    <a:pt x="2521" y="221"/>
                  </a:cubicBezTo>
                  <a:cubicBezTo>
                    <a:pt x="2395" y="253"/>
                    <a:pt x="2301" y="347"/>
                    <a:pt x="2269" y="473"/>
                  </a:cubicBezTo>
                  <a:lnTo>
                    <a:pt x="1985" y="1450"/>
                  </a:lnTo>
                  <a:cubicBezTo>
                    <a:pt x="694" y="2553"/>
                    <a:pt x="1" y="4160"/>
                    <a:pt x="1" y="5829"/>
                  </a:cubicBezTo>
                  <a:cubicBezTo>
                    <a:pt x="1" y="7342"/>
                    <a:pt x="599" y="8854"/>
                    <a:pt x="1733" y="9956"/>
                  </a:cubicBezTo>
                  <a:cubicBezTo>
                    <a:pt x="2836" y="11059"/>
                    <a:pt x="4285" y="11689"/>
                    <a:pt x="5861" y="11689"/>
                  </a:cubicBezTo>
                  <a:cubicBezTo>
                    <a:pt x="6774" y="11689"/>
                    <a:pt x="7719" y="11437"/>
                    <a:pt x="8539" y="11028"/>
                  </a:cubicBezTo>
                  <a:lnTo>
                    <a:pt x="8980" y="11406"/>
                  </a:lnTo>
                  <a:cubicBezTo>
                    <a:pt x="9027" y="11477"/>
                    <a:pt x="9110" y="11512"/>
                    <a:pt x="9201" y="11512"/>
                  </a:cubicBezTo>
                  <a:cubicBezTo>
                    <a:pt x="9232" y="11512"/>
                    <a:pt x="9263" y="11508"/>
                    <a:pt x="9295" y="11500"/>
                  </a:cubicBezTo>
                  <a:cubicBezTo>
                    <a:pt x="9421" y="11437"/>
                    <a:pt x="9484" y="11374"/>
                    <a:pt x="9515" y="11248"/>
                  </a:cubicBezTo>
                  <a:lnTo>
                    <a:pt x="9799" y="10114"/>
                  </a:lnTo>
                  <a:cubicBezTo>
                    <a:pt x="10996" y="9011"/>
                    <a:pt x="11689" y="7468"/>
                    <a:pt x="11689" y="5861"/>
                  </a:cubicBezTo>
                  <a:cubicBezTo>
                    <a:pt x="11658" y="2616"/>
                    <a:pt x="9011" y="1"/>
                    <a:pt x="5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-33947125" y="2735800"/>
              <a:ext cx="51200" cy="86675"/>
            </a:xfrm>
            <a:custGeom>
              <a:rect b="b" l="l" r="r" t="t"/>
              <a:pathLst>
                <a:path extrusionOk="0" h="3467" w="2048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229"/>
                    <a:pt x="158" y="1387"/>
                    <a:pt x="378" y="1387"/>
                  </a:cubicBezTo>
                  <a:cubicBezTo>
                    <a:pt x="567" y="1387"/>
                    <a:pt x="725" y="1229"/>
                    <a:pt x="725" y="1040"/>
                  </a:cubicBezTo>
                  <a:cubicBezTo>
                    <a:pt x="725" y="851"/>
                    <a:pt x="882" y="662"/>
                    <a:pt x="1071" y="662"/>
                  </a:cubicBezTo>
                  <a:cubicBezTo>
                    <a:pt x="1292" y="662"/>
                    <a:pt x="1449" y="851"/>
                    <a:pt x="1449" y="1040"/>
                  </a:cubicBezTo>
                  <a:lnTo>
                    <a:pt x="1449" y="1292"/>
                  </a:lnTo>
                  <a:cubicBezTo>
                    <a:pt x="1449" y="1418"/>
                    <a:pt x="1355" y="1544"/>
                    <a:pt x="1229" y="1639"/>
                  </a:cubicBezTo>
                  <a:lnTo>
                    <a:pt x="599" y="1954"/>
                  </a:lnTo>
                  <a:cubicBezTo>
                    <a:pt x="252" y="2111"/>
                    <a:pt x="63" y="2458"/>
                    <a:pt x="63" y="2836"/>
                  </a:cubicBezTo>
                  <a:lnTo>
                    <a:pt x="63" y="3119"/>
                  </a:lnTo>
                  <a:cubicBezTo>
                    <a:pt x="0" y="3372"/>
                    <a:pt x="158" y="3466"/>
                    <a:pt x="315" y="3466"/>
                  </a:cubicBezTo>
                  <a:lnTo>
                    <a:pt x="1701" y="3466"/>
                  </a:lnTo>
                  <a:cubicBezTo>
                    <a:pt x="1891" y="3466"/>
                    <a:pt x="2048" y="3309"/>
                    <a:pt x="2048" y="3119"/>
                  </a:cubicBezTo>
                  <a:cubicBezTo>
                    <a:pt x="2048" y="2930"/>
                    <a:pt x="1891" y="2773"/>
                    <a:pt x="1701" y="2773"/>
                  </a:cubicBezTo>
                  <a:lnTo>
                    <a:pt x="693" y="2773"/>
                  </a:lnTo>
                  <a:cubicBezTo>
                    <a:pt x="725" y="2678"/>
                    <a:pt x="756" y="2584"/>
                    <a:pt x="882" y="2521"/>
                  </a:cubicBezTo>
                  <a:lnTo>
                    <a:pt x="1512" y="2206"/>
                  </a:lnTo>
                  <a:cubicBezTo>
                    <a:pt x="1859" y="2048"/>
                    <a:pt x="2048" y="1702"/>
                    <a:pt x="2048" y="1292"/>
                  </a:cubicBezTo>
                  <a:lnTo>
                    <a:pt x="2048" y="1040"/>
                  </a:ln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-33878600" y="2737375"/>
              <a:ext cx="52000" cy="86675"/>
            </a:xfrm>
            <a:custGeom>
              <a:rect b="b" l="l" r="r" t="t"/>
              <a:pathLst>
                <a:path extrusionOk="0" h="3467" w="208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1355" y="2080"/>
                  </a:lnTo>
                  <a:lnTo>
                    <a:pt x="1355" y="3088"/>
                  </a:lnTo>
                  <a:cubicBezTo>
                    <a:pt x="1355" y="3309"/>
                    <a:pt x="1512" y="3466"/>
                    <a:pt x="1733" y="3466"/>
                  </a:cubicBezTo>
                  <a:cubicBezTo>
                    <a:pt x="1922" y="3466"/>
                    <a:pt x="2079" y="3309"/>
                    <a:pt x="2079" y="3088"/>
                  </a:cubicBezTo>
                  <a:lnTo>
                    <a:pt x="2079" y="1733"/>
                  </a:lnTo>
                  <a:lnTo>
                    <a:pt x="2079" y="347"/>
                  </a:lnTo>
                  <a:cubicBezTo>
                    <a:pt x="2079" y="158"/>
                    <a:pt x="1922" y="1"/>
                    <a:pt x="1733" y="1"/>
                  </a:cubicBezTo>
                  <a:cubicBezTo>
                    <a:pt x="1512" y="1"/>
                    <a:pt x="1355" y="158"/>
                    <a:pt x="1355" y="347"/>
                  </a:cubicBezTo>
                  <a:lnTo>
                    <a:pt x="1355" y="1355"/>
                  </a:lnTo>
                  <a:lnTo>
                    <a:pt x="693" y="1355"/>
                  </a:ln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5"/>
          <p:cNvSpPr txBox="1"/>
          <p:nvPr/>
        </p:nvSpPr>
        <p:spPr>
          <a:xfrm>
            <a:off x="1200150" y="827600"/>
            <a:ext cx="67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Sprints in agile project management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6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aphicFrame>
        <p:nvGraphicFramePr>
          <p:cNvPr id="569" name="Google Shape;569;p26"/>
          <p:cNvGraphicFramePr/>
          <p:nvPr/>
        </p:nvGraphicFramePr>
        <p:xfrm>
          <a:off x="457200" y="33133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{2E0B9983-E6AF-480B-BD0E-4CC49FF3AA59}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91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Jan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Feb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Mar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Apr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May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Jun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Jul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Aug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Sep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Oct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Nov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Dec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570" name="Google Shape;570;p26"/>
          <p:cNvGrpSpPr/>
          <p:nvPr/>
        </p:nvGrpSpPr>
        <p:grpSpPr>
          <a:xfrm>
            <a:off x="795348" y="3464342"/>
            <a:ext cx="2820822" cy="115754"/>
            <a:chOff x="2856725" y="1626375"/>
            <a:chExt cx="1800601" cy="193213"/>
          </a:xfrm>
        </p:grpSpPr>
        <p:sp>
          <p:nvSpPr>
            <p:cNvPr id="571" name="Google Shape;571;p26"/>
            <p:cNvSpPr/>
            <p:nvPr/>
          </p:nvSpPr>
          <p:spPr>
            <a:xfrm>
              <a:off x="2856725" y="1626375"/>
              <a:ext cx="1800600" cy="193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2856726" y="1626388"/>
              <a:ext cx="1800600" cy="193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26"/>
          <p:cNvSpPr/>
          <p:nvPr/>
        </p:nvSpPr>
        <p:spPr>
          <a:xfrm>
            <a:off x="2856473" y="3745392"/>
            <a:ext cx="2820820" cy="11574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6"/>
          <p:cNvSpPr/>
          <p:nvPr/>
        </p:nvSpPr>
        <p:spPr>
          <a:xfrm>
            <a:off x="2856473" y="3745392"/>
            <a:ext cx="1938668" cy="115746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6"/>
          <p:cNvSpPr/>
          <p:nvPr/>
        </p:nvSpPr>
        <p:spPr>
          <a:xfrm>
            <a:off x="5554723" y="4026442"/>
            <a:ext cx="2820820" cy="11574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6"/>
          <p:cNvSpPr/>
          <p:nvPr/>
        </p:nvSpPr>
        <p:spPr>
          <a:xfrm>
            <a:off x="5554726" y="4026450"/>
            <a:ext cx="245800" cy="115746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7" name="Google Shape;577;p26"/>
          <p:cNvGraphicFramePr/>
          <p:nvPr/>
        </p:nvGraphicFramePr>
        <p:xfrm>
          <a:off x="457200" y="1028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{2E0B9983-E6AF-480B-BD0E-4CC49FF3AA59}</a:tableStyleId>
              </a:tblPr>
              <a:tblGrid>
                <a:gridCol w="2266950"/>
                <a:gridCol w="1671625"/>
                <a:gridCol w="1671625"/>
                <a:gridCol w="2619375"/>
              </a:tblGrid>
              <a:tr h="38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Tasks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ate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Status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Responsible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of them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Sep 12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Completed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9B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John Doe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4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Nov 14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 progress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Jena Tomson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4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Jan 20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 hold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8C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Timmy Jimmy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6756703" y="1478100"/>
            <a:ext cx="1917900" cy="1544400"/>
          </a:xfrm>
          <a:prstGeom prst="roundRect">
            <a:avLst>
              <a:gd fmla="val 10604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457192" y="3173550"/>
            <a:ext cx="1917900" cy="1544400"/>
          </a:xfrm>
          <a:prstGeom prst="roundRect">
            <a:avLst>
              <a:gd fmla="val 10604" name="adj"/>
            </a:avLst>
          </a:prstGeom>
          <a:solidFill>
            <a:srgbClr val="EEEEE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2554978" y="1478100"/>
            <a:ext cx="1917900" cy="1544400"/>
          </a:xfrm>
          <a:prstGeom prst="roundRect">
            <a:avLst>
              <a:gd fmla="val 10604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4657234" y="3173550"/>
            <a:ext cx="1917900" cy="1544400"/>
          </a:xfrm>
          <a:prstGeom prst="roundRect">
            <a:avLst>
              <a:gd fmla="val 10604" name="adj"/>
            </a:avLst>
          </a:prstGeom>
          <a:solidFill>
            <a:srgbClr val="EEEEE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27"/>
          <p:cNvGrpSpPr/>
          <p:nvPr/>
        </p:nvGrpSpPr>
        <p:grpSpPr>
          <a:xfrm>
            <a:off x="457192" y="1478100"/>
            <a:ext cx="2338556" cy="1544400"/>
            <a:chOff x="457192" y="1478100"/>
            <a:chExt cx="2338556" cy="1544400"/>
          </a:xfrm>
        </p:grpSpPr>
        <p:sp>
          <p:nvSpPr>
            <p:cNvPr id="588" name="Google Shape;588;p27"/>
            <p:cNvSpPr/>
            <p:nvPr/>
          </p:nvSpPr>
          <p:spPr>
            <a:xfrm>
              <a:off x="457192" y="1478100"/>
              <a:ext cx="1917900" cy="1544400"/>
            </a:xfrm>
            <a:prstGeom prst="roundRect">
              <a:avLst>
                <a:gd fmla="val 10604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 rot="5400000">
              <a:off x="2385948" y="2038800"/>
              <a:ext cx="396600" cy="423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919492" y="1753650"/>
              <a:ext cx="993300" cy="993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27"/>
          <p:cNvGrpSpPr/>
          <p:nvPr/>
        </p:nvGrpSpPr>
        <p:grpSpPr>
          <a:xfrm>
            <a:off x="1174389" y="2025694"/>
            <a:ext cx="483505" cy="449211"/>
            <a:chOff x="6524150" y="1938725"/>
            <a:chExt cx="297725" cy="276625"/>
          </a:xfrm>
        </p:grpSpPr>
        <p:sp>
          <p:nvSpPr>
            <p:cNvPr id="592" name="Google Shape;592;p27"/>
            <p:cNvSpPr/>
            <p:nvPr/>
          </p:nvSpPr>
          <p:spPr>
            <a:xfrm>
              <a:off x="6524150" y="2025375"/>
              <a:ext cx="297725" cy="189975"/>
            </a:xfrm>
            <a:custGeom>
              <a:rect b="b" l="l" r="r" t="t"/>
              <a:pathLst>
                <a:path extrusionOk="0" h="7599" w="11909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6664325" y="1938725"/>
              <a:ext cx="17375" cy="43350"/>
            </a:xfrm>
            <a:custGeom>
              <a:rect b="b" l="l" r="r" t="t"/>
              <a:pathLst>
                <a:path extrusionOk="0" h="1734" w="695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6594250" y="1972800"/>
              <a:ext cx="35450" cy="35275"/>
            </a:xfrm>
            <a:custGeom>
              <a:rect b="b" l="l" r="r" t="t"/>
              <a:pathLst>
                <a:path extrusionOk="0" h="1411" w="1418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6715525" y="1972800"/>
              <a:ext cx="35475" cy="35275"/>
            </a:xfrm>
            <a:custGeom>
              <a:rect b="b" l="l" r="r" t="t"/>
              <a:pathLst>
                <a:path extrusionOk="0" h="1411" w="1419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27"/>
          <p:cNvGrpSpPr/>
          <p:nvPr/>
        </p:nvGrpSpPr>
        <p:grpSpPr>
          <a:xfrm>
            <a:off x="2136419" y="3173550"/>
            <a:ext cx="2338694" cy="1544400"/>
            <a:chOff x="2136419" y="3173550"/>
            <a:chExt cx="2338694" cy="1544400"/>
          </a:xfrm>
        </p:grpSpPr>
        <p:sp>
          <p:nvSpPr>
            <p:cNvPr id="597" name="Google Shape;597;p27"/>
            <p:cNvSpPr/>
            <p:nvPr/>
          </p:nvSpPr>
          <p:spPr>
            <a:xfrm>
              <a:off x="2557213" y="3173550"/>
              <a:ext cx="1917900" cy="1544400"/>
            </a:xfrm>
            <a:prstGeom prst="roundRect">
              <a:avLst>
                <a:gd fmla="val 10604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 flipH="1" rot="-5400000">
              <a:off x="2149619" y="3734250"/>
              <a:ext cx="396600" cy="4230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3019513" y="3449100"/>
              <a:ext cx="993300" cy="993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7"/>
          <p:cNvGrpSpPr/>
          <p:nvPr/>
        </p:nvGrpSpPr>
        <p:grpSpPr>
          <a:xfrm>
            <a:off x="4657234" y="1478100"/>
            <a:ext cx="2338507" cy="1544400"/>
            <a:chOff x="4665070" y="1478100"/>
            <a:chExt cx="2338507" cy="1544400"/>
          </a:xfrm>
        </p:grpSpPr>
        <p:sp>
          <p:nvSpPr>
            <p:cNvPr id="601" name="Google Shape;601;p27"/>
            <p:cNvSpPr/>
            <p:nvPr/>
          </p:nvSpPr>
          <p:spPr>
            <a:xfrm>
              <a:off x="4665070" y="1478100"/>
              <a:ext cx="1917900" cy="1544400"/>
            </a:xfrm>
            <a:prstGeom prst="roundRect">
              <a:avLst>
                <a:gd fmla="val 10604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 rot="5400000">
              <a:off x="6593777" y="2038800"/>
              <a:ext cx="396600" cy="423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5127370" y="1753650"/>
              <a:ext cx="993300" cy="993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27"/>
          <p:cNvGrpSpPr/>
          <p:nvPr/>
        </p:nvGrpSpPr>
        <p:grpSpPr>
          <a:xfrm>
            <a:off x="6334723" y="3173550"/>
            <a:ext cx="2340433" cy="1544400"/>
            <a:chOff x="6334723" y="3173550"/>
            <a:chExt cx="2340433" cy="1544400"/>
          </a:xfrm>
        </p:grpSpPr>
        <p:grpSp>
          <p:nvGrpSpPr>
            <p:cNvPr id="605" name="Google Shape;605;p27"/>
            <p:cNvGrpSpPr/>
            <p:nvPr/>
          </p:nvGrpSpPr>
          <p:grpSpPr>
            <a:xfrm>
              <a:off x="6334723" y="3173550"/>
              <a:ext cx="2340433" cy="1544400"/>
              <a:chOff x="6334723" y="3173550"/>
              <a:chExt cx="2340433" cy="1544400"/>
            </a:xfrm>
          </p:grpSpPr>
          <p:sp>
            <p:nvSpPr>
              <p:cNvPr id="606" name="Google Shape;606;p27"/>
              <p:cNvSpPr/>
              <p:nvPr/>
            </p:nvSpPr>
            <p:spPr>
              <a:xfrm>
                <a:off x="6757256" y="3173550"/>
                <a:ext cx="1917900" cy="1544400"/>
              </a:xfrm>
              <a:prstGeom prst="roundRect">
                <a:avLst>
                  <a:gd fmla="val 10604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7"/>
              <p:cNvSpPr/>
              <p:nvPr/>
            </p:nvSpPr>
            <p:spPr>
              <a:xfrm flipH="1" rot="-5400000">
                <a:off x="6347923" y="3734250"/>
                <a:ext cx="396600" cy="423000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8" name="Google Shape;608;p27"/>
            <p:cNvSpPr/>
            <p:nvPr/>
          </p:nvSpPr>
          <p:spPr>
            <a:xfrm>
              <a:off x="7219556" y="3449100"/>
              <a:ext cx="993300" cy="993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463535" y="3692443"/>
            <a:ext cx="505341" cy="506614"/>
            <a:chOff x="-63250675" y="2664125"/>
            <a:chExt cx="317425" cy="318225"/>
          </a:xfrm>
        </p:grpSpPr>
        <p:sp>
          <p:nvSpPr>
            <p:cNvPr id="610" name="Google Shape;610;p27"/>
            <p:cNvSpPr/>
            <p:nvPr/>
          </p:nvSpPr>
          <p:spPr>
            <a:xfrm>
              <a:off x="-63250675" y="2664125"/>
              <a:ext cx="317425" cy="318225"/>
            </a:xfrm>
            <a:custGeom>
              <a:rect b="b" l="l" r="r" t="t"/>
              <a:pathLst>
                <a:path extrusionOk="0" h="12729" w="12697">
                  <a:moveTo>
                    <a:pt x="6364" y="2521"/>
                  </a:moveTo>
                  <a:cubicBezTo>
                    <a:pt x="8475" y="2521"/>
                    <a:pt x="10208" y="4254"/>
                    <a:pt x="10208" y="6396"/>
                  </a:cubicBezTo>
                  <a:cubicBezTo>
                    <a:pt x="10208" y="8507"/>
                    <a:pt x="8475" y="10240"/>
                    <a:pt x="6364" y="10240"/>
                  </a:cubicBezTo>
                  <a:cubicBezTo>
                    <a:pt x="4222" y="10240"/>
                    <a:pt x="2489" y="8507"/>
                    <a:pt x="2489" y="6396"/>
                  </a:cubicBezTo>
                  <a:cubicBezTo>
                    <a:pt x="2489" y="4254"/>
                    <a:pt x="4222" y="2521"/>
                    <a:pt x="6364" y="2521"/>
                  </a:cubicBezTo>
                  <a:close/>
                  <a:moveTo>
                    <a:pt x="6364" y="1"/>
                  </a:moveTo>
                  <a:cubicBezTo>
                    <a:pt x="6112" y="1"/>
                    <a:pt x="5923" y="190"/>
                    <a:pt x="5923" y="442"/>
                  </a:cubicBezTo>
                  <a:lnTo>
                    <a:pt x="5923" y="1702"/>
                  </a:lnTo>
                  <a:cubicBezTo>
                    <a:pt x="4946" y="1765"/>
                    <a:pt x="4033" y="2174"/>
                    <a:pt x="3308" y="2773"/>
                  </a:cubicBezTo>
                  <a:lnTo>
                    <a:pt x="2426" y="1859"/>
                  </a:lnTo>
                  <a:cubicBezTo>
                    <a:pt x="2347" y="1781"/>
                    <a:pt x="2237" y="1741"/>
                    <a:pt x="2127" y="1741"/>
                  </a:cubicBezTo>
                  <a:cubicBezTo>
                    <a:pt x="2017" y="1741"/>
                    <a:pt x="1906" y="1781"/>
                    <a:pt x="1827" y="1859"/>
                  </a:cubicBezTo>
                  <a:cubicBezTo>
                    <a:pt x="1670" y="2017"/>
                    <a:pt x="1670" y="2300"/>
                    <a:pt x="1827" y="2458"/>
                  </a:cubicBezTo>
                  <a:lnTo>
                    <a:pt x="2741" y="3340"/>
                  </a:lnTo>
                  <a:cubicBezTo>
                    <a:pt x="2143" y="4065"/>
                    <a:pt x="1733" y="4978"/>
                    <a:pt x="1670" y="5955"/>
                  </a:cubicBezTo>
                  <a:lnTo>
                    <a:pt x="410" y="5955"/>
                  </a:lnTo>
                  <a:cubicBezTo>
                    <a:pt x="158" y="5955"/>
                    <a:pt x="0" y="6144"/>
                    <a:pt x="0" y="6333"/>
                  </a:cubicBezTo>
                  <a:cubicBezTo>
                    <a:pt x="0" y="6585"/>
                    <a:pt x="221" y="6774"/>
                    <a:pt x="410" y="6774"/>
                  </a:cubicBezTo>
                  <a:lnTo>
                    <a:pt x="1670" y="6774"/>
                  </a:lnTo>
                  <a:cubicBezTo>
                    <a:pt x="1733" y="7751"/>
                    <a:pt x="2143" y="8664"/>
                    <a:pt x="2741" y="9389"/>
                  </a:cubicBezTo>
                  <a:lnTo>
                    <a:pt x="1827" y="10271"/>
                  </a:lnTo>
                  <a:cubicBezTo>
                    <a:pt x="1670" y="10429"/>
                    <a:pt x="1670" y="10712"/>
                    <a:pt x="1827" y="10870"/>
                  </a:cubicBezTo>
                  <a:cubicBezTo>
                    <a:pt x="1890" y="10964"/>
                    <a:pt x="2017" y="10996"/>
                    <a:pt x="2111" y="10996"/>
                  </a:cubicBezTo>
                  <a:cubicBezTo>
                    <a:pt x="2174" y="10996"/>
                    <a:pt x="2300" y="10964"/>
                    <a:pt x="2363" y="10870"/>
                  </a:cubicBezTo>
                  <a:lnTo>
                    <a:pt x="3277" y="9956"/>
                  </a:lnTo>
                  <a:cubicBezTo>
                    <a:pt x="4001" y="10555"/>
                    <a:pt x="4883" y="10964"/>
                    <a:pt x="5892" y="11027"/>
                  </a:cubicBezTo>
                  <a:lnTo>
                    <a:pt x="5892" y="12287"/>
                  </a:lnTo>
                  <a:cubicBezTo>
                    <a:pt x="5892" y="12508"/>
                    <a:pt x="6081" y="12729"/>
                    <a:pt x="6301" y="12729"/>
                  </a:cubicBezTo>
                  <a:cubicBezTo>
                    <a:pt x="6553" y="12729"/>
                    <a:pt x="6711" y="12508"/>
                    <a:pt x="6711" y="12287"/>
                  </a:cubicBezTo>
                  <a:lnTo>
                    <a:pt x="6711" y="11027"/>
                  </a:lnTo>
                  <a:cubicBezTo>
                    <a:pt x="7687" y="10964"/>
                    <a:pt x="8601" y="10555"/>
                    <a:pt x="9294" y="9956"/>
                  </a:cubicBezTo>
                  <a:lnTo>
                    <a:pt x="10208" y="10870"/>
                  </a:lnTo>
                  <a:cubicBezTo>
                    <a:pt x="10302" y="10964"/>
                    <a:pt x="10397" y="10996"/>
                    <a:pt x="10491" y="10996"/>
                  </a:cubicBezTo>
                  <a:cubicBezTo>
                    <a:pt x="10617" y="10996"/>
                    <a:pt x="10680" y="10964"/>
                    <a:pt x="10775" y="10870"/>
                  </a:cubicBezTo>
                  <a:cubicBezTo>
                    <a:pt x="10932" y="10712"/>
                    <a:pt x="10932" y="10429"/>
                    <a:pt x="10775" y="10271"/>
                  </a:cubicBezTo>
                  <a:lnTo>
                    <a:pt x="9861" y="9389"/>
                  </a:lnTo>
                  <a:cubicBezTo>
                    <a:pt x="10460" y="8664"/>
                    <a:pt x="10838" y="7751"/>
                    <a:pt x="10932" y="6774"/>
                  </a:cubicBezTo>
                  <a:lnTo>
                    <a:pt x="12193" y="6774"/>
                  </a:lnTo>
                  <a:cubicBezTo>
                    <a:pt x="12413" y="6774"/>
                    <a:pt x="12602" y="6585"/>
                    <a:pt x="12602" y="6333"/>
                  </a:cubicBezTo>
                  <a:cubicBezTo>
                    <a:pt x="12697" y="6144"/>
                    <a:pt x="12508" y="5955"/>
                    <a:pt x="12256" y="5955"/>
                  </a:cubicBezTo>
                  <a:lnTo>
                    <a:pt x="10995" y="5955"/>
                  </a:lnTo>
                  <a:cubicBezTo>
                    <a:pt x="10932" y="4978"/>
                    <a:pt x="10523" y="4065"/>
                    <a:pt x="9924" y="3340"/>
                  </a:cubicBezTo>
                  <a:lnTo>
                    <a:pt x="10838" y="2458"/>
                  </a:lnTo>
                  <a:cubicBezTo>
                    <a:pt x="10995" y="2300"/>
                    <a:pt x="10995" y="2017"/>
                    <a:pt x="10838" y="1859"/>
                  </a:cubicBezTo>
                  <a:cubicBezTo>
                    <a:pt x="10759" y="1781"/>
                    <a:pt x="10649" y="1741"/>
                    <a:pt x="10539" y="1741"/>
                  </a:cubicBezTo>
                  <a:cubicBezTo>
                    <a:pt x="10428" y="1741"/>
                    <a:pt x="10318" y="1781"/>
                    <a:pt x="10239" y="1859"/>
                  </a:cubicBezTo>
                  <a:lnTo>
                    <a:pt x="9357" y="2773"/>
                  </a:lnTo>
                  <a:cubicBezTo>
                    <a:pt x="8633" y="2174"/>
                    <a:pt x="7719" y="1765"/>
                    <a:pt x="6742" y="1702"/>
                  </a:cubicBezTo>
                  <a:lnTo>
                    <a:pt x="6742" y="442"/>
                  </a:lnTo>
                  <a:cubicBezTo>
                    <a:pt x="6742" y="190"/>
                    <a:pt x="6553" y="1"/>
                    <a:pt x="6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-63167975" y="2747625"/>
              <a:ext cx="152025" cy="152025"/>
            </a:xfrm>
            <a:custGeom>
              <a:rect b="b" l="l" r="r" t="t"/>
              <a:pathLst>
                <a:path extrusionOk="0" h="6081" w="6081">
                  <a:moveTo>
                    <a:pt x="2615" y="819"/>
                  </a:moveTo>
                  <a:lnTo>
                    <a:pt x="2615" y="1701"/>
                  </a:lnTo>
                  <a:cubicBezTo>
                    <a:pt x="2521" y="1733"/>
                    <a:pt x="2458" y="1733"/>
                    <a:pt x="2363" y="1764"/>
                  </a:cubicBezTo>
                  <a:lnTo>
                    <a:pt x="1796" y="1197"/>
                  </a:lnTo>
                  <a:cubicBezTo>
                    <a:pt x="2017" y="1040"/>
                    <a:pt x="2300" y="914"/>
                    <a:pt x="2615" y="819"/>
                  </a:cubicBezTo>
                  <a:close/>
                  <a:moveTo>
                    <a:pt x="3434" y="882"/>
                  </a:moveTo>
                  <a:cubicBezTo>
                    <a:pt x="3749" y="914"/>
                    <a:pt x="4033" y="1040"/>
                    <a:pt x="4253" y="1229"/>
                  </a:cubicBezTo>
                  <a:lnTo>
                    <a:pt x="3686" y="1827"/>
                  </a:lnTo>
                  <a:cubicBezTo>
                    <a:pt x="3592" y="1796"/>
                    <a:pt x="3529" y="1733"/>
                    <a:pt x="3434" y="1733"/>
                  </a:cubicBezTo>
                  <a:lnTo>
                    <a:pt x="3434" y="882"/>
                  </a:lnTo>
                  <a:close/>
                  <a:moveTo>
                    <a:pt x="1197" y="1796"/>
                  </a:moveTo>
                  <a:lnTo>
                    <a:pt x="1796" y="2363"/>
                  </a:lnTo>
                  <a:cubicBezTo>
                    <a:pt x="1733" y="2457"/>
                    <a:pt x="1701" y="2520"/>
                    <a:pt x="1701" y="2615"/>
                  </a:cubicBezTo>
                  <a:lnTo>
                    <a:pt x="851" y="2615"/>
                  </a:lnTo>
                  <a:cubicBezTo>
                    <a:pt x="914" y="2300"/>
                    <a:pt x="1040" y="2016"/>
                    <a:pt x="1197" y="1796"/>
                  </a:cubicBezTo>
                  <a:close/>
                  <a:moveTo>
                    <a:pt x="4852" y="1796"/>
                  </a:moveTo>
                  <a:cubicBezTo>
                    <a:pt x="5010" y="2016"/>
                    <a:pt x="5136" y="2300"/>
                    <a:pt x="5199" y="2615"/>
                  </a:cubicBezTo>
                  <a:lnTo>
                    <a:pt x="4348" y="2615"/>
                  </a:lnTo>
                  <a:cubicBezTo>
                    <a:pt x="4316" y="2520"/>
                    <a:pt x="4316" y="2457"/>
                    <a:pt x="4253" y="2363"/>
                  </a:cubicBezTo>
                  <a:lnTo>
                    <a:pt x="4852" y="1796"/>
                  </a:lnTo>
                  <a:close/>
                  <a:moveTo>
                    <a:pt x="3056" y="2457"/>
                  </a:moveTo>
                  <a:cubicBezTo>
                    <a:pt x="3214" y="2457"/>
                    <a:pt x="3308" y="2520"/>
                    <a:pt x="3434" y="2615"/>
                  </a:cubicBezTo>
                  <a:cubicBezTo>
                    <a:pt x="3560" y="2741"/>
                    <a:pt x="3592" y="2836"/>
                    <a:pt x="3592" y="2993"/>
                  </a:cubicBezTo>
                  <a:cubicBezTo>
                    <a:pt x="3592" y="3151"/>
                    <a:pt x="3529" y="3308"/>
                    <a:pt x="3434" y="3403"/>
                  </a:cubicBezTo>
                  <a:cubicBezTo>
                    <a:pt x="3308" y="3529"/>
                    <a:pt x="3214" y="3560"/>
                    <a:pt x="3056" y="3560"/>
                  </a:cubicBezTo>
                  <a:cubicBezTo>
                    <a:pt x="2899" y="3560"/>
                    <a:pt x="2773" y="3466"/>
                    <a:pt x="2647" y="3403"/>
                  </a:cubicBezTo>
                  <a:cubicBezTo>
                    <a:pt x="2521" y="3277"/>
                    <a:pt x="2489" y="3151"/>
                    <a:pt x="2489" y="2993"/>
                  </a:cubicBezTo>
                  <a:cubicBezTo>
                    <a:pt x="2489" y="2836"/>
                    <a:pt x="2584" y="2741"/>
                    <a:pt x="2647" y="2615"/>
                  </a:cubicBezTo>
                  <a:cubicBezTo>
                    <a:pt x="2773" y="2489"/>
                    <a:pt x="2899" y="2457"/>
                    <a:pt x="3056" y="2457"/>
                  </a:cubicBezTo>
                  <a:close/>
                  <a:moveTo>
                    <a:pt x="1733" y="3434"/>
                  </a:moveTo>
                  <a:cubicBezTo>
                    <a:pt x="1796" y="3529"/>
                    <a:pt x="1796" y="3592"/>
                    <a:pt x="1828" y="3686"/>
                  </a:cubicBezTo>
                  <a:lnTo>
                    <a:pt x="1229" y="4253"/>
                  </a:lnTo>
                  <a:cubicBezTo>
                    <a:pt x="1040" y="4033"/>
                    <a:pt x="914" y="3749"/>
                    <a:pt x="882" y="3434"/>
                  </a:cubicBezTo>
                  <a:close/>
                  <a:moveTo>
                    <a:pt x="5199" y="3434"/>
                  </a:moveTo>
                  <a:cubicBezTo>
                    <a:pt x="5136" y="3749"/>
                    <a:pt x="5010" y="4033"/>
                    <a:pt x="4852" y="4253"/>
                  </a:cubicBezTo>
                  <a:lnTo>
                    <a:pt x="4253" y="3686"/>
                  </a:lnTo>
                  <a:cubicBezTo>
                    <a:pt x="4316" y="3592"/>
                    <a:pt x="4348" y="3529"/>
                    <a:pt x="4348" y="3434"/>
                  </a:cubicBezTo>
                  <a:close/>
                  <a:moveTo>
                    <a:pt x="2363" y="4253"/>
                  </a:moveTo>
                  <a:cubicBezTo>
                    <a:pt x="2458" y="4316"/>
                    <a:pt x="2521" y="4348"/>
                    <a:pt x="2615" y="4348"/>
                  </a:cubicBezTo>
                  <a:lnTo>
                    <a:pt x="2615" y="5198"/>
                  </a:lnTo>
                  <a:cubicBezTo>
                    <a:pt x="2300" y="5167"/>
                    <a:pt x="2017" y="5041"/>
                    <a:pt x="1796" y="4852"/>
                  </a:cubicBezTo>
                  <a:lnTo>
                    <a:pt x="2363" y="4253"/>
                  </a:lnTo>
                  <a:close/>
                  <a:moveTo>
                    <a:pt x="3686" y="4253"/>
                  </a:moveTo>
                  <a:lnTo>
                    <a:pt x="4253" y="4852"/>
                  </a:lnTo>
                  <a:cubicBezTo>
                    <a:pt x="4033" y="5009"/>
                    <a:pt x="3749" y="5135"/>
                    <a:pt x="3434" y="5198"/>
                  </a:cubicBezTo>
                  <a:lnTo>
                    <a:pt x="3434" y="4348"/>
                  </a:lnTo>
                  <a:cubicBezTo>
                    <a:pt x="3529" y="4316"/>
                    <a:pt x="3592" y="4316"/>
                    <a:pt x="3686" y="4253"/>
                  </a:cubicBezTo>
                  <a:close/>
                  <a:moveTo>
                    <a:pt x="3056" y="0"/>
                  </a:moveTo>
                  <a:cubicBezTo>
                    <a:pt x="1355" y="0"/>
                    <a:pt x="0" y="1386"/>
                    <a:pt x="0" y="3056"/>
                  </a:cubicBezTo>
                  <a:cubicBezTo>
                    <a:pt x="0" y="3875"/>
                    <a:pt x="315" y="4631"/>
                    <a:pt x="882" y="5167"/>
                  </a:cubicBezTo>
                  <a:cubicBezTo>
                    <a:pt x="1229" y="5608"/>
                    <a:pt x="2111" y="6081"/>
                    <a:pt x="3056" y="6081"/>
                  </a:cubicBezTo>
                  <a:cubicBezTo>
                    <a:pt x="4694" y="6081"/>
                    <a:pt x="6081" y="4726"/>
                    <a:pt x="6081" y="3056"/>
                  </a:cubicBezTo>
                  <a:cubicBezTo>
                    <a:pt x="6081" y="1355"/>
                    <a:pt x="4694" y="0"/>
                    <a:pt x="3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27"/>
          <p:cNvSpPr/>
          <p:nvPr/>
        </p:nvSpPr>
        <p:spPr>
          <a:xfrm>
            <a:off x="3262219" y="3694871"/>
            <a:ext cx="507888" cy="501759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27"/>
          <p:cNvGrpSpPr/>
          <p:nvPr/>
        </p:nvGrpSpPr>
        <p:grpSpPr>
          <a:xfrm>
            <a:off x="5382247" y="2009821"/>
            <a:ext cx="483546" cy="480959"/>
            <a:chOff x="1412450" y="1954475"/>
            <a:chExt cx="297750" cy="296175"/>
          </a:xfrm>
        </p:grpSpPr>
        <p:sp>
          <p:nvSpPr>
            <p:cNvPr id="614" name="Google Shape;614;p27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7"/>
          <p:cNvGrpSpPr/>
          <p:nvPr/>
        </p:nvGrpSpPr>
        <p:grpSpPr>
          <a:xfrm>
            <a:off x="561138" y="3314700"/>
            <a:ext cx="1710008" cy="1267520"/>
            <a:chOff x="561138" y="3314700"/>
            <a:chExt cx="1710008" cy="1267520"/>
          </a:xfrm>
        </p:grpSpPr>
        <p:grpSp>
          <p:nvGrpSpPr>
            <p:cNvPr id="617" name="Google Shape;617;p27"/>
            <p:cNvGrpSpPr/>
            <p:nvPr/>
          </p:nvGrpSpPr>
          <p:grpSpPr>
            <a:xfrm>
              <a:off x="561138" y="3785525"/>
              <a:ext cx="1710008" cy="796695"/>
              <a:chOff x="548948" y="3785525"/>
              <a:chExt cx="1710008" cy="796695"/>
            </a:xfrm>
          </p:grpSpPr>
          <p:sp>
            <p:nvSpPr>
              <p:cNvPr id="618" name="Google Shape;618;p27"/>
              <p:cNvSpPr txBox="1"/>
              <p:nvPr/>
            </p:nvSpPr>
            <p:spPr>
              <a:xfrm>
                <a:off x="548956" y="3785525"/>
                <a:ext cx="1710000" cy="38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Improvement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19" name="Google Shape;619;p27"/>
              <p:cNvSpPr txBox="1"/>
              <p:nvPr/>
            </p:nvSpPr>
            <p:spPr>
              <a:xfrm>
                <a:off x="548948" y="4101020"/>
                <a:ext cx="17100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where we all live together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20" name="Google Shape;620;p27"/>
            <p:cNvSpPr/>
            <p:nvPr/>
          </p:nvSpPr>
          <p:spPr>
            <a:xfrm>
              <a:off x="1174342" y="3314700"/>
              <a:ext cx="483600" cy="483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21" name="Google Shape;621;p27"/>
          <p:cNvGrpSpPr/>
          <p:nvPr/>
        </p:nvGrpSpPr>
        <p:grpSpPr>
          <a:xfrm>
            <a:off x="4761180" y="3314700"/>
            <a:ext cx="1710009" cy="1267516"/>
            <a:chOff x="4761180" y="3314700"/>
            <a:chExt cx="1710009" cy="1267516"/>
          </a:xfrm>
        </p:grpSpPr>
        <p:grpSp>
          <p:nvGrpSpPr>
            <p:cNvPr id="622" name="Google Shape;622;p27"/>
            <p:cNvGrpSpPr/>
            <p:nvPr/>
          </p:nvGrpSpPr>
          <p:grpSpPr>
            <a:xfrm>
              <a:off x="4761180" y="3785525"/>
              <a:ext cx="1710009" cy="796691"/>
              <a:chOff x="4749035" y="3785525"/>
              <a:chExt cx="1710009" cy="796691"/>
            </a:xfrm>
          </p:grpSpPr>
          <p:sp>
            <p:nvSpPr>
              <p:cNvPr id="623" name="Google Shape;623;p27"/>
              <p:cNvSpPr txBox="1"/>
              <p:nvPr/>
            </p:nvSpPr>
            <p:spPr>
              <a:xfrm>
                <a:off x="4749035" y="3785525"/>
                <a:ext cx="1710000" cy="38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Adaptability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24" name="Google Shape;624;p27"/>
              <p:cNvSpPr txBox="1"/>
              <p:nvPr/>
            </p:nvSpPr>
            <p:spPr>
              <a:xfrm>
                <a:off x="4749044" y="4101016"/>
                <a:ext cx="17100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with several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25" name="Google Shape;625;p27"/>
            <p:cNvSpPr/>
            <p:nvPr/>
          </p:nvSpPr>
          <p:spPr>
            <a:xfrm>
              <a:off x="5374384" y="3314700"/>
              <a:ext cx="483600" cy="4836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26" name="Google Shape;626;p27"/>
          <p:cNvGrpSpPr/>
          <p:nvPr/>
        </p:nvGrpSpPr>
        <p:grpSpPr>
          <a:xfrm>
            <a:off x="2658928" y="1619250"/>
            <a:ext cx="1710000" cy="1267516"/>
            <a:chOff x="2658928" y="1619250"/>
            <a:chExt cx="1710000" cy="1267516"/>
          </a:xfrm>
        </p:grpSpPr>
        <p:grpSp>
          <p:nvGrpSpPr>
            <p:cNvPr id="627" name="Google Shape;627;p27"/>
            <p:cNvGrpSpPr/>
            <p:nvPr/>
          </p:nvGrpSpPr>
          <p:grpSpPr>
            <a:xfrm>
              <a:off x="2658928" y="2090084"/>
              <a:ext cx="1710000" cy="796683"/>
              <a:chOff x="2652888" y="2090084"/>
              <a:chExt cx="1710000" cy="796683"/>
            </a:xfrm>
          </p:grpSpPr>
          <p:sp>
            <p:nvSpPr>
              <p:cNvPr id="628" name="Google Shape;628;p27"/>
              <p:cNvSpPr txBox="1"/>
              <p:nvPr/>
            </p:nvSpPr>
            <p:spPr>
              <a:xfrm>
                <a:off x="2652888" y="2090084"/>
                <a:ext cx="1706400" cy="38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Transparency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29" name="Google Shape;629;p27"/>
              <p:cNvSpPr txBox="1"/>
              <p:nvPr/>
            </p:nvSpPr>
            <p:spPr>
              <a:xfrm>
                <a:off x="2652888" y="2405566"/>
                <a:ext cx="17100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30" name="Google Shape;630;p27"/>
            <p:cNvSpPr/>
            <p:nvPr/>
          </p:nvSpPr>
          <p:spPr>
            <a:xfrm>
              <a:off x="3272128" y="1619250"/>
              <a:ext cx="483600" cy="4836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31" name="Google Shape;631;p27"/>
          <p:cNvGrpSpPr/>
          <p:nvPr/>
        </p:nvGrpSpPr>
        <p:grpSpPr>
          <a:xfrm>
            <a:off x="6860653" y="1619250"/>
            <a:ext cx="1710000" cy="1267517"/>
            <a:chOff x="6860653" y="1619250"/>
            <a:chExt cx="1710000" cy="1267517"/>
          </a:xfrm>
        </p:grpSpPr>
        <p:grpSp>
          <p:nvGrpSpPr>
            <p:cNvPr id="632" name="Google Shape;632;p27"/>
            <p:cNvGrpSpPr/>
            <p:nvPr/>
          </p:nvGrpSpPr>
          <p:grpSpPr>
            <a:xfrm>
              <a:off x="6860653" y="2090083"/>
              <a:ext cx="1710000" cy="796684"/>
              <a:chOff x="6860766" y="2090083"/>
              <a:chExt cx="1710000" cy="796684"/>
            </a:xfrm>
          </p:grpSpPr>
          <p:sp>
            <p:nvSpPr>
              <p:cNvPr id="633" name="Google Shape;633;p27"/>
              <p:cNvSpPr txBox="1"/>
              <p:nvPr/>
            </p:nvSpPr>
            <p:spPr>
              <a:xfrm>
                <a:off x="6860766" y="2090083"/>
                <a:ext cx="1706400" cy="38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Customer focus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34" name="Google Shape;634;p27"/>
              <p:cNvSpPr txBox="1"/>
              <p:nvPr/>
            </p:nvSpPr>
            <p:spPr>
              <a:xfrm>
                <a:off x="6860766" y="2405567"/>
                <a:ext cx="17100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35" name="Google Shape;635;p27"/>
            <p:cNvSpPr/>
            <p:nvPr/>
          </p:nvSpPr>
          <p:spPr>
            <a:xfrm>
              <a:off x="7480006" y="1619250"/>
              <a:ext cx="483600" cy="483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36" name="Google Shape;636;p27"/>
          <p:cNvSpPr txBox="1"/>
          <p:nvPr/>
        </p:nvSpPr>
        <p:spPr>
          <a:xfrm>
            <a:off x="1200150" y="827600"/>
            <a:ext cx="67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Agile attributes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8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aphicFrame>
        <p:nvGraphicFramePr>
          <p:cNvPr id="642" name="Google Shape;642;p28"/>
          <p:cNvGraphicFramePr/>
          <p:nvPr/>
        </p:nvGraphicFramePr>
        <p:xfrm>
          <a:off x="447600" y="14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{2E0B9983-E6AF-480B-BD0E-4CC49FF3AA59}</a:tableStyleId>
              </a:tblPr>
              <a:tblGrid>
                <a:gridCol w="1505175"/>
                <a:gridCol w="1344650"/>
                <a:gridCol w="1347675"/>
                <a:gridCol w="1344650"/>
                <a:gridCol w="1344650"/>
                <a:gridCol w="1342800"/>
              </a:tblGrid>
              <a:tr h="73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Backlog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Development ongoing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Development done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Testing ongoing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Testing done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Done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0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cold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0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0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small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0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far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0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big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43" name="Google Shape;643;p28"/>
          <p:cNvSpPr/>
          <p:nvPr/>
        </p:nvSpPr>
        <p:spPr>
          <a:xfrm>
            <a:off x="2522670" y="2338950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8"/>
          <p:cNvSpPr/>
          <p:nvPr/>
        </p:nvSpPr>
        <p:spPr>
          <a:xfrm>
            <a:off x="3867315" y="2338950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2522670" y="2839775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3867315" y="2839775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5211960" y="2839775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6556605" y="2839775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8"/>
          <p:cNvSpPr/>
          <p:nvPr/>
        </p:nvSpPr>
        <p:spPr>
          <a:xfrm>
            <a:off x="6556605" y="3855650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8"/>
          <p:cNvSpPr/>
          <p:nvPr/>
        </p:nvSpPr>
        <p:spPr>
          <a:xfrm>
            <a:off x="5211960" y="2338950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5211960" y="3356200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8"/>
          <p:cNvSpPr/>
          <p:nvPr/>
        </p:nvSpPr>
        <p:spPr>
          <a:xfrm>
            <a:off x="6556605" y="3356200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8"/>
          <p:cNvSpPr/>
          <p:nvPr/>
        </p:nvSpPr>
        <p:spPr>
          <a:xfrm>
            <a:off x="7899700" y="2839775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8"/>
          <p:cNvSpPr/>
          <p:nvPr/>
        </p:nvSpPr>
        <p:spPr>
          <a:xfrm>
            <a:off x="2522670" y="4355125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8"/>
          <p:cNvSpPr/>
          <p:nvPr/>
        </p:nvSpPr>
        <p:spPr>
          <a:xfrm>
            <a:off x="3867315" y="4355125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8"/>
          <p:cNvSpPr/>
          <p:nvPr/>
        </p:nvSpPr>
        <p:spPr>
          <a:xfrm>
            <a:off x="5211960" y="4355125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2522670" y="3855650"/>
            <a:ext cx="207900" cy="20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8"/>
          <p:cNvSpPr txBox="1"/>
          <p:nvPr/>
        </p:nvSpPr>
        <p:spPr>
          <a:xfrm>
            <a:off x="1200150" y="827600"/>
            <a:ext cx="67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Kanban board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9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pSp>
        <p:nvGrpSpPr>
          <p:cNvPr id="664" name="Google Shape;664;p29"/>
          <p:cNvGrpSpPr/>
          <p:nvPr/>
        </p:nvGrpSpPr>
        <p:grpSpPr>
          <a:xfrm>
            <a:off x="933618" y="2956720"/>
            <a:ext cx="908700" cy="830218"/>
            <a:chOff x="923759" y="2789357"/>
            <a:chExt cx="908700" cy="830218"/>
          </a:xfrm>
        </p:grpSpPr>
        <p:sp>
          <p:nvSpPr>
            <p:cNvPr id="665" name="Google Shape;665;p29"/>
            <p:cNvSpPr/>
            <p:nvPr/>
          </p:nvSpPr>
          <p:spPr>
            <a:xfrm rot="5400000">
              <a:off x="1083509" y="2629607"/>
              <a:ext cx="589200" cy="908700"/>
            </a:xfrm>
            <a:prstGeom prst="chevron">
              <a:avLst>
                <a:gd fmla="val 36884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 flipH="1">
              <a:off x="1135536" y="3134475"/>
              <a:ext cx="485100" cy="4851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67" name="Google Shape;667;p29"/>
          <p:cNvGrpSpPr/>
          <p:nvPr/>
        </p:nvGrpSpPr>
        <p:grpSpPr>
          <a:xfrm>
            <a:off x="2750497" y="2958483"/>
            <a:ext cx="908700" cy="828454"/>
            <a:chOff x="2741252" y="2791121"/>
            <a:chExt cx="908700" cy="828454"/>
          </a:xfrm>
        </p:grpSpPr>
        <p:sp>
          <p:nvSpPr>
            <p:cNvPr id="668" name="Google Shape;668;p29"/>
            <p:cNvSpPr/>
            <p:nvPr/>
          </p:nvSpPr>
          <p:spPr>
            <a:xfrm rot="5400000">
              <a:off x="2901002" y="2631371"/>
              <a:ext cx="589200" cy="908700"/>
            </a:xfrm>
            <a:prstGeom prst="chevron">
              <a:avLst>
                <a:gd fmla="val 36884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 flipH="1">
              <a:off x="2953029" y="3134475"/>
              <a:ext cx="485100" cy="4851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70" name="Google Shape;670;p29"/>
          <p:cNvGrpSpPr/>
          <p:nvPr/>
        </p:nvGrpSpPr>
        <p:grpSpPr>
          <a:xfrm>
            <a:off x="4567377" y="2958483"/>
            <a:ext cx="908700" cy="828454"/>
            <a:chOff x="4562463" y="2791121"/>
            <a:chExt cx="908700" cy="828454"/>
          </a:xfrm>
        </p:grpSpPr>
        <p:sp>
          <p:nvSpPr>
            <p:cNvPr id="671" name="Google Shape;671;p29"/>
            <p:cNvSpPr/>
            <p:nvPr/>
          </p:nvSpPr>
          <p:spPr>
            <a:xfrm rot="5400000">
              <a:off x="4722213" y="2631371"/>
              <a:ext cx="589200" cy="908700"/>
            </a:xfrm>
            <a:prstGeom prst="chevron">
              <a:avLst>
                <a:gd fmla="val 36884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 flipH="1">
              <a:off x="4774239" y="3134475"/>
              <a:ext cx="485100" cy="4851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384256" y="2958483"/>
            <a:ext cx="908700" cy="828454"/>
            <a:chOff x="6383673" y="2791121"/>
            <a:chExt cx="908700" cy="828454"/>
          </a:xfrm>
        </p:grpSpPr>
        <p:sp>
          <p:nvSpPr>
            <p:cNvPr id="674" name="Google Shape;674;p29"/>
            <p:cNvSpPr/>
            <p:nvPr/>
          </p:nvSpPr>
          <p:spPr>
            <a:xfrm rot="5400000">
              <a:off x="6543423" y="2631371"/>
              <a:ext cx="589200" cy="908700"/>
            </a:xfrm>
            <a:prstGeom prst="chevron">
              <a:avLst>
                <a:gd fmla="val 36884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 flipH="1">
              <a:off x="6595450" y="3134475"/>
              <a:ext cx="485100" cy="485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76" name="Google Shape;676;p29"/>
          <p:cNvGrpSpPr/>
          <p:nvPr/>
        </p:nvGrpSpPr>
        <p:grpSpPr>
          <a:xfrm>
            <a:off x="1842058" y="2473163"/>
            <a:ext cx="908700" cy="855195"/>
            <a:chOff x="1832448" y="2305800"/>
            <a:chExt cx="908700" cy="855195"/>
          </a:xfrm>
        </p:grpSpPr>
        <p:sp>
          <p:nvSpPr>
            <p:cNvPr id="677" name="Google Shape;677;p29"/>
            <p:cNvSpPr/>
            <p:nvPr/>
          </p:nvSpPr>
          <p:spPr>
            <a:xfrm rot="-5400000">
              <a:off x="1992198" y="2412045"/>
              <a:ext cx="589200" cy="908700"/>
            </a:xfrm>
            <a:prstGeom prst="chevron">
              <a:avLst>
                <a:gd fmla="val 36884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 flipH="1">
              <a:off x="2049936" y="2305800"/>
              <a:ext cx="485100" cy="4851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79" name="Google Shape;679;p29"/>
          <p:cNvGrpSpPr/>
          <p:nvPr/>
        </p:nvGrpSpPr>
        <p:grpSpPr>
          <a:xfrm>
            <a:off x="3658937" y="2473163"/>
            <a:ext cx="908700" cy="856958"/>
            <a:chOff x="3649941" y="2305800"/>
            <a:chExt cx="908700" cy="856958"/>
          </a:xfrm>
        </p:grpSpPr>
        <p:sp>
          <p:nvSpPr>
            <p:cNvPr id="680" name="Google Shape;680;p29"/>
            <p:cNvSpPr/>
            <p:nvPr/>
          </p:nvSpPr>
          <p:spPr>
            <a:xfrm rot="-5400000">
              <a:off x="3809691" y="2413808"/>
              <a:ext cx="589200" cy="908700"/>
            </a:xfrm>
            <a:prstGeom prst="chevron">
              <a:avLst>
                <a:gd fmla="val 36884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 flipH="1">
              <a:off x="3867429" y="2305800"/>
              <a:ext cx="485100" cy="4851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82" name="Google Shape;682;p29"/>
          <p:cNvGrpSpPr/>
          <p:nvPr/>
        </p:nvGrpSpPr>
        <p:grpSpPr>
          <a:xfrm>
            <a:off x="5475816" y="2473163"/>
            <a:ext cx="908700" cy="856958"/>
            <a:chOff x="5471152" y="2305800"/>
            <a:chExt cx="908700" cy="856958"/>
          </a:xfrm>
        </p:grpSpPr>
        <p:sp>
          <p:nvSpPr>
            <p:cNvPr id="683" name="Google Shape;683;p29"/>
            <p:cNvSpPr/>
            <p:nvPr/>
          </p:nvSpPr>
          <p:spPr>
            <a:xfrm rot="-5400000">
              <a:off x="5630902" y="2413808"/>
              <a:ext cx="589200" cy="908700"/>
            </a:xfrm>
            <a:prstGeom prst="chevron">
              <a:avLst>
                <a:gd fmla="val 36884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 flipH="1">
              <a:off x="5688639" y="2305800"/>
              <a:ext cx="485100" cy="4851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7292696" y="2473163"/>
            <a:ext cx="908700" cy="856958"/>
            <a:chOff x="7292362" y="2305800"/>
            <a:chExt cx="908700" cy="856958"/>
          </a:xfrm>
        </p:grpSpPr>
        <p:sp>
          <p:nvSpPr>
            <p:cNvPr id="686" name="Google Shape;686;p29"/>
            <p:cNvSpPr/>
            <p:nvPr/>
          </p:nvSpPr>
          <p:spPr>
            <a:xfrm rot="-5400000">
              <a:off x="7452112" y="2413808"/>
              <a:ext cx="589200" cy="908700"/>
            </a:xfrm>
            <a:prstGeom prst="chevron">
              <a:avLst>
                <a:gd fmla="val 36884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 flipH="1">
              <a:off x="7509850" y="2305800"/>
              <a:ext cx="485100" cy="4851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688" name="Google Shape;688;p29"/>
          <p:cNvCxnSpPr>
            <a:stCxn id="678" idx="0"/>
            <a:endCxn id="689" idx="2"/>
          </p:cNvCxnSpPr>
          <p:nvPr/>
        </p:nvCxnSpPr>
        <p:spPr>
          <a:xfrm rot="10800000">
            <a:off x="2301496" y="2354063"/>
            <a:ext cx="600" cy="11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29"/>
          <p:cNvCxnSpPr>
            <a:stCxn id="681" idx="0"/>
            <a:endCxn id="691" idx="2"/>
          </p:cNvCxnSpPr>
          <p:nvPr/>
        </p:nvCxnSpPr>
        <p:spPr>
          <a:xfrm rot="10800000">
            <a:off x="4117775" y="2354063"/>
            <a:ext cx="1200" cy="11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29"/>
          <p:cNvCxnSpPr>
            <a:stCxn id="684" idx="0"/>
            <a:endCxn id="693" idx="2"/>
          </p:cNvCxnSpPr>
          <p:nvPr/>
        </p:nvCxnSpPr>
        <p:spPr>
          <a:xfrm rot="10800000">
            <a:off x="5934054" y="2354063"/>
            <a:ext cx="1800" cy="11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29"/>
          <p:cNvCxnSpPr>
            <a:stCxn id="687" idx="0"/>
            <a:endCxn id="695" idx="2"/>
          </p:cNvCxnSpPr>
          <p:nvPr/>
        </p:nvCxnSpPr>
        <p:spPr>
          <a:xfrm rot="10800000">
            <a:off x="7750034" y="2354063"/>
            <a:ext cx="2700" cy="11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29"/>
          <p:cNvCxnSpPr>
            <a:stCxn id="666" idx="4"/>
            <a:endCxn id="697" idx="0"/>
          </p:cNvCxnSpPr>
          <p:nvPr/>
        </p:nvCxnSpPr>
        <p:spPr>
          <a:xfrm>
            <a:off x="1387945" y="3786938"/>
            <a:ext cx="600" cy="11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29"/>
          <p:cNvCxnSpPr>
            <a:stCxn id="669" idx="4"/>
            <a:endCxn id="699" idx="0"/>
          </p:cNvCxnSpPr>
          <p:nvPr/>
        </p:nvCxnSpPr>
        <p:spPr>
          <a:xfrm>
            <a:off x="3204824" y="3786938"/>
            <a:ext cx="1200" cy="11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29"/>
          <p:cNvCxnSpPr>
            <a:stCxn id="672" idx="4"/>
            <a:endCxn id="701" idx="0"/>
          </p:cNvCxnSpPr>
          <p:nvPr/>
        </p:nvCxnSpPr>
        <p:spPr>
          <a:xfrm>
            <a:off x="5021704" y="3786938"/>
            <a:ext cx="300" cy="11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29"/>
          <p:cNvCxnSpPr>
            <a:stCxn id="675" idx="4"/>
            <a:endCxn id="703" idx="0"/>
          </p:cNvCxnSpPr>
          <p:nvPr/>
        </p:nvCxnSpPr>
        <p:spPr>
          <a:xfrm flipH="1">
            <a:off x="6838283" y="3786938"/>
            <a:ext cx="300" cy="11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04" name="Google Shape;704;p29"/>
          <p:cNvGrpSpPr/>
          <p:nvPr/>
        </p:nvGrpSpPr>
        <p:grpSpPr>
          <a:xfrm>
            <a:off x="1470335" y="1402512"/>
            <a:ext cx="1658961" cy="857108"/>
            <a:chOff x="1398597" y="1326292"/>
            <a:chExt cx="1810500" cy="857108"/>
          </a:xfrm>
        </p:grpSpPr>
        <p:sp>
          <p:nvSpPr>
            <p:cNvPr id="705" name="Google Shape;705;p29"/>
            <p:cNvSpPr txBox="1"/>
            <p:nvPr/>
          </p:nvSpPr>
          <p:spPr>
            <a:xfrm>
              <a:off x="1398597" y="1326292"/>
              <a:ext cx="18105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398597" y="1866900"/>
              <a:ext cx="1810500" cy="3165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Sprint backing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07" name="Google Shape;707;p29"/>
          <p:cNvGrpSpPr/>
          <p:nvPr/>
        </p:nvGrpSpPr>
        <p:grpSpPr>
          <a:xfrm>
            <a:off x="3290601" y="1402492"/>
            <a:ext cx="1655125" cy="857108"/>
            <a:chOff x="3221045" y="1326292"/>
            <a:chExt cx="1655125" cy="857108"/>
          </a:xfrm>
        </p:grpSpPr>
        <p:sp>
          <p:nvSpPr>
            <p:cNvPr id="708" name="Google Shape;708;p29"/>
            <p:cNvSpPr txBox="1"/>
            <p:nvPr/>
          </p:nvSpPr>
          <p:spPr>
            <a:xfrm>
              <a:off x="3221045" y="1326292"/>
              <a:ext cx="16551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3221070" y="1866900"/>
              <a:ext cx="1655100" cy="316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10" name="Google Shape;710;p29"/>
          <p:cNvGrpSpPr/>
          <p:nvPr/>
        </p:nvGrpSpPr>
        <p:grpSpPr>
          <a:xfrm>
            <a:off x="5107032" y="1402492"/>
            <a:ext cx="1655125" cy="857108"/>
            <a:chOff x="5034019" y="1326292"/>
            <a:chExt cx="1655125" cy="857108"/>
          </a:xfrm>
        </p:grpSpPr>
        <p:sp>
          <p:nvSpPr>
            <p:cNvPr id="711" name="Google Shape;711;p29"/>
            <p:cNvSpPr txBox="1"/>
            <p:nvPr/>
          </p:nvSpPr>
          <p:spPr>
            <a:xfrm>
              <a:off x="5034019" y="1326292"/>
              <a:ext cx="16551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5034045" y="1866900"/>
              <a:ext cx="1655100" cy="316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Sprint planning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13" name="Google Shape;713;p29"/>
          <p:cNvGrpSpPr/>
          <p:nvPr/>
        </p:nvGrpSpPr>
        <p:grpSpPr>
          <a:xfrm>
            <a:off x="6923463" y="1402492"/>
            <a:ext cx="1655123" cy="857108"/>
            <a:chOff x="6851756" y="1326292"/>
            <a:chExt cx="1655123" cy="857108"/>
          </a:xfrm>
        </p:grpSpPr>
        <p:sp>
          <p:nvSpPr>
            <p:cNvPr id="714" name="Google Shape;714;p29"/>
            <p:cNvSpPr txBox="1"/>
            <p:nvPr/>
          </p:nvSpPr>
          <p:spPr>
            <a:xfrm>
              <a:off x="6851756" y="1326292"/>
              <a:ext cx="16551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6851779" y="1866900"/>
              <a:ext cx="1655100" cy="3165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Visibility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16" name="Google Shape;716;p29"/>
          <p:cNvGrpSpPr/>
          <p:nvPr/>
        </p:nvGrpSpPr>
        <p:grpSpPr>
          <a:xfrm>
            <a:off x="565414" y="4000500"/>
            <a:ext cx="1655089" cy="828288"/>
            <a:chOff x="484196" y="3924300"/>
            <a:chExt cx="1813200" cy="828288"/>
          </a:xfrm>
        </p:grpSpPr>
        <p:sp>
          <p:nvSpPr>
            <p:cNvPr id="717" name="Google Shape;717;p29"/>
            <p:cNvSpPr txBox="1"/>
            <p:nvPr/>
          </p:nvSpPr>
          <p:spPr>
            <a:xfrm>
              <a:off x="484196" y="4184388"/>
              <a:ext cx="18132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85506" y="3924300"/>
              <a:ext cx="1810500" cy="316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Sprint 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19" name="Google Shape;719;p29"/>
          <p:cNvGrpSpPr/>
          <p:nvPr/>
        </p:nvGrpSpPr>
        <p:grpSpPr>
          <a:xfrm>
            <a:off x="2380363" y="4000500"/>
            <a:ext cx="1655123" cy="828288"/>
            <a:chOff x="2307915" y="3924300"/>
            <a:chExt cx="1655123" cy="828288"/>
          </a:xfrm>
        </p:grpSpPr>
        <p:sp>
          <p:nvSpPr>
            <p:cNvPr id="720" name="Google Shape;720;p29"/>
            <p:cNvSpPr txBox="1"/>
            <p:nvPr/>
          </p:nvSpPr>
          <p:spPr>
            <a:xfrm>
              <a:off x="2307915" y="4184388"/>
              <a:ext cx="16551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2307938" y="3924300"/>
              <a:ext cx="1655100" cy="316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 owner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22" name="Google Shape;722;p29"/>
          <p:cNvGrpSpPr/>
          <p:nvPr/>
        </p:nvGrpSpPr>
        <p:grpSpPr>
          <a:xfrm>
            <a:off x="4195347" y="4000500"/>
            <a:ext cx="1655001" cy="828288"/>
            <a:chOff x="4120875" y="3924300"/>
            <a:chExt cx="1810525" cy="828288"/>
          </a:xfrm>
        </p:grpSpPr>
        <p:sp>
          <p:nvSpPr>
            <p:cNvPr id="723" name="Google Shape;723;p29"/>
            <p:cNvSpPr txBox="1"/>
            <p:nvPr/>
          </p:nvSpPr>
          <p:spPr>
            <a:xfrm>
              <a:off x="4120875" y="4184388"/>
              <a:ext cx="18105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4120901" y="3924300"/>
              <a:ext cx="1810500" cy="3165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Release</a:t>
              </a: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25" name="Google Shape;725;p29"/>
          <p:cNvGrpSpPr/>
          <p:nvPr/>
        </p:nvGrpSpPr>
        <p:grpSpPr>
          <a:xfrm>
            <a:off x="6010209" y="4000500"/>
            <a:ext cx="1655001" cy="828288"/>
            <a:chOff x="5938547" y="3924300"/>
            <a:chExt cx="1810525" cy="828288"/>
          </a:xfrm>
        </p:grpSpPr>
        <p:sp>
          <p:nvSpPr>
            <p:cNvPr id="726" name="Google Shape;726;p29"/>
            <p:cNvSpPr txBox="1"/>
            <p:nvPr/>
          </p:nvSpPr>
          <p:spPr>
            <a:xfrm>
              <a:off x="5938547" y="4184388"/>
              <a:ext cx="18105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5938572" y="3924300"/>
              <a:ext cx="1810500" cy="3165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Execution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28" name="Google Shape;728;p29"/>
          <p:cNvSpPr txBox="1"/>
          <p:nvPr/>
        </p:nvSpPr>
        <p:spPr>
          <a:xfrm>
            <a:off x="1200150" y="827600"/>
            <a:ext cx="67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Agile project management methodology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0"/>
          <p:cNvSpPr/>
          <p:nvPr/>
        </p:nvSpPr>
        <p:spPr>
          <a:xfrm>
            <a:off x="2446092" y="1296614"/>
            <a:ext cx="3107100" cy="3107100"/>
          </a:xfrm>
          <a:prstGeom prst="donut">
            <a:avLst>
              <a:gd fmla="val 4716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0"/>
          <p:cNvSpPr/>
          <p:nvPr/>
        </p:nvSpPr>
        <p:spPr>
          <a:xfrm>
            <a:off x="2739571" y="1590126"/>
            <a:ext cx="2519400" cy="2519400"/>
          </a:xfrm>
          <a:prstGeom prst="donut">
            <a:avLst>
              <a:gd fmla="val 5814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0"/>
          <p:cNvSpPr/>
          <p:nvPr/>
        </p:nvSpPr>
        <p:spPr>
          <a:xfrm>
            <a:off x="3041683" y="1892341"/>
            <a:ext cx="1915800" cy="1914600"/>
          </a:xfrm>
          <a:prstGeom prst="donut">
            <a:avLst>
              <a:gd fmla="val 7648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0"/>
          <p:cNvSpPr/>
          <p:nvPr/>
        </p:nvSpPr>
        <p:spPr>
          <a:xfrm>
            <a:off x="3369494" y="2220219"/>
            <a:ext cx="1260300" cy="1260300"/>
          </a:xfrm>
          <a:prstGeom prst="donut">
            <a:avLst>
              <a:gd fmla="val 10182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0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sp>
        <p:nvSpPr>
          <p:cNvPr id="738" name="Google Shape;738;p30"/>
          <p:cNvSpPr txBox="1"/>
          <p:nvPr/>
        </p:nvSpPr>
        <p:spPr>
          <a:xfrm>
            <a:off x="1343025" y="1272076"/>
            <a:ext cx="754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39" name="Google Shape;739;p30"/>
          <p:cNvSpPr/>
          <p:nvPr/>
        </p:nvSpPr>
        <p:spPr>
          <a:xfrm rot="-3809808">
            <a:off x="2448447" y="1296813"/>
            <a:ext cx="3107242" cy="3107242"/>
          </a:xfrm>
          <a:prstGeom prst="blockArc">
            <a:avLst>
              <a:gd fmla="val 20006736" name="adj1"/>
              <a:gd fmla="val 11587816" name="adj2"/>
              <a:gd fmla="val 4628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 rot="-3906005">
            <a:off x="2739697" y="1589176"/>
            <a:ext cx="2520934" cy="2520934"/>
          </a:xfrm>
          <a:prstGeom prst="blockArc">
            <a:avLst>
              <a:gd fmla="val 20107133" name="adj1"/>
              <a:gd fmla="val 12597418" name="adj2"/>
              <a:gd fmla="val 5890" name="adj3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0"/>
          <p:cNvSpPr/>
          <p:nvPr/>
        </p:nvSpPr>
        <p:spPr>
          <a:xfrm rot="-4222435">
            <a:off x="3044051" y="1891594"/>
            <a:ext cx="1916754" cy="1916754"/>
          </a:xfrm>
          <a:prstGeom prst="blockArc">
            <a:avLst>
              <a:gd fmla="val 20450499" name="adj1"/>
              <a:gd fmla="val 13829901" name="adj2"/>
              <a:gd fmla="val 7554" name="adj3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0"/>
          <p:cNvSpPr/>
          <p:nvPr/>
        </p:nvSpPr>
        <p:spPr>
          <a:xfrm rot="-4539354">
            <a:off x="3369569" y="2219051"/>
            <a:ext cx="1259360" cy="1259360"/>
          </a:xfrm>
          <a:prstGeom prst="blockArc">
            <a:avLst>
              <a:gd fmla="val 20795083" name="adj1"/>
              <a:gd fmla="val 15410031" name="adj2"/>
              <a:gd fmla="val 10289" name="adj3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0"/>
          <p:cNvSpPr/>
          <p:nvPr/>
        </p:nvSpPr>
        <p:spPr>
          <a:xfrm>
            <a:off x="468772" y="1034776"/>
            <a:ext cx="804600" cy="8046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44" name="Google Shape;744;p30"/>
          <p:cNvGrpSpPr/>
          <p:nvPr/>
        </p:nvGrpSpPr>
        <p:grpSpPr>
          <a:xfrm>
            <a:off x="468772" y="1987276"/>
            <a:ext cx="1628453" cy="804600"/>
            <a:chOff x="468772" y="1987276"/>
            <a:chExt cx="1628453" cy="804600"/>
          </a:xfrm>
        </p:grpSpPr>
        <p:sp>
          <p:nvSpPr>
            <p:cNvPr id="745" name="Google Shape;745;p30"/>
            <p:cNvSpPr txBox="1"/>
            <p:nvPr/>
          </p:nvSpPr>
          <p:spPr>
            <a:xfrm>
              <a:off x="1343025" y="2224576"/>
              <a:ext cx="7542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</a:t>
              </a: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468772" y="1987276"/>
              <a:ext cx="804600" cy="804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47" name="Google Shape;747;p30"/>
          <p:cNvGrpSpPr/>
          <p:nvPr/>
        </p:nvGrpSpPr>
        <p:grpSpPr>
          <a:xfrm>
            <a:off x="468772" y="2939776"/>
            <a:ext cx="1628453" cy="804600"/>
            <a:chOff x="468772" y="2939776"/>
            <a:chExt cx="1628453" cy="804600"/>
          </a:xfrm>
        </p:grpSpPr>
        <p:sp>
          <p:nvSpPr>
            <p:cNvPr id="748" name="Google Shape;748;p30"/>
            <p:cNvSpPr txBox="1"/>
            <p:nvPr/>
          </p:nvSpPr>
          <p:spPr>
            <a:xfrm>
              <a:off x="1343025" y="3177076"/>
              <a:ext cx="7542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</a:t>
              </a: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68772" y="2939776"/>
              <a:ext cx="804600" cy="8046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50" name="Google Shape;750;p30"/>
          <p:cNvGrpSpPr/>
          <p:nvPr/>
        </p:nvGrpSpPr>
        <p:grpSpPr>
          <a:xfrm>
            <a:off x="468772" y="3892276"/>
            <a:ext cx="1628453" cy="804600"/>
            <a:chOff x="468772" y="3892276"/>
            <a:chExt cx="1628453" cy="804600"/>
          </a:xfrm>
        </p:grpSpPr>
        <p:sp>
          <p:nvSpPr>
            <p:cNvPr id="751" name="Google Shape;751;p30"/>
            <p:cNvSpPr txBox="1"/>
            <p:nvPr/>
          </p:nvSpPr>
          <p:spPr>
            <a:xfrm>
              <a:off x="1343025" y="4129576"/>
              <a:ext cx="7542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</a:t>
              </a: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468772" y="3892276"/>
              <a:ext cx="804600" cy="80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53" name="Google Shape;753;p30"/>
          <p:cNvGrpSpPr/>
          <p:nvPr/>
        </p:nvGrpSpPr>
        <p:grpSpPr>
          <a:xfrm>
            <a:off x="6008550" y="998175"/>
            <a:ext cx="2685300" cy="877801"/>
            <a:chOff x="6008550" y="998175"/>
            <a:chExt cx="2685300" cy="877801"/>
          </a:xfrm>
        </p:grpSpPr>
        <p:sp>
          <p:nvSpPr>
            <p:cNvPr id="754" name="Google Shape;754;p30"/>
            <p:cNvSpPr txBox="1"/>
            <p:nvPr/>
          </p:nvSpPr>
          <p:spPr>
            <a:xfrm flipH="1">
              <a:off x="6008550" y="1369576"/>
              <a:ext cx="26739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6008550" y="998175"/>
              <a:ext cx="2685300" cy="37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Sprint 1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56" name="Google Shape;756;p30"/>
          <p:cNvGrpSpPr/>
          <p:nvPr/>
        </p:nvGrpSpPr>
        <p:grpSpPr>
          <a:xfrm>
            <a:off x="6008550" y="1950675"/>
            <a:ext cx="2685300" cy="877801"/>
            <a:chOff x="6008550" y="998175"/>
            <a:chExt cx="2685300" cy="877801"/>
          </a:xfrm>
        </p:grpSpPr>
        <p:sp>
          <p:nvSpPr>
            <p:cNvPr id="757" name="Google Shape;757;p30"/>
            <p:cNvSpPr txBox="1"/>
            <p:nvPr/>
          </p:nvSpPr>
          <p:spPr>
            <a:xfrm flipH="1">
              <a:off x="6008550" y="1369576"/>
              <a:ext cx="26739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6008550" y="998175"/>
              <a:ext cx="2685300" cy="37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Sprint 2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59" name="Google Shape;759;p30"/>
          <p:cNvGrpSpPr/>
          <p:nvPr/>
        </p:nvGrpSpPr>
        <p:grpSpPr>
          <a:xfrm>
            <a:off x="6008550" y="2903175"/>
            <a:ext cx="2685300" cy="877801"/>
            <a:chOff x="6008550" y="998175"/>
            <a:chExt cx="2685300" cy="877801"/>
          </a:xfrm>
        </p:grpSpPr>
        <p:sp>
          <p:nvSpPr>
            <p:cNvPr id="760" name="Google Shape;760;p30"/>
            <p:cNvSpPr txBox="1"/>
            <p:nvPr/>
          </p:nvSpPr>
          <p:spPr>
            <a:xfrm flipH="1">
              <a:off x="6008550" y="1369576"/>
              <a:ext cx="26739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6008550" y="998175"/>
              <a:ext cx="26853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Sprint 3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62" name="Google Shape;762;p30"/>
          <p:cNvGrpSpPr/>
          <p:nvPr/>
        </p:nvGrpSpPr>
        <p:grpSpPr>
          <a:xfrm>
            <a:off x="6008550" y="3855675"/>
            <a:ext cx="2685300" cy="877801"/>
            <a:chOff x="6008550" y="998175"/>
            <a:chExt cx="2685300" cy="877801"/>
          </a:xfrm>
        </p:grpSpPr>
        <p:sp>
          <p:nvSpPr>
            <p:cNvPr id="763" name="Google Shape;763;p30"/>
            <p:cNvSpPr txBox="1"/>
            <p:nvPr/>
          </p:nvSpPr>
          <p:spPr>
            <a:xfrm flipH="1">
              <a:off x="6008550" y="1369576"/>
              <a:ext cx="26739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It’s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6008550" y="998175"/>
              <a:ext cx="2685300" cy="37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Sprint 4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65" name="Google Shape;765;p30"/>
          <p:cNvSpPr/>
          <p:nvPr/>
        </p:nvSpPr>
        <p:spPr>
          <a:xfrm>
            <a:off x="644700" y="3113994"/>
            <a:ext cx="452743" cy="456163"/>
          </a:xfrm>
          <a:custGeom>
            <a:rect b="b" l="l" r="r" t="t"/>
            <a:pathLst>
              <a:path extrusionOk="0" h="12792" w="12697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0"/>
          <p:cNvSpPr/>
          <p:nvPr/>
        </p:nvSpPr>
        <p:spPr>
          <a:xfrm>
            <a:off x="656169" y="4079705"/>
            <a:ext cx="429807" cy="429741"/>
          </a:xfrm>
          <a:custGeom>
            <a:rect b="b" l="l" r="r" t="t"/>
            <a:pathLst>
              <a:path extrusionOk="0" h="11815" w="11816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7" name="Google Shape;767;p30"/>
          <p:cNvGrpSpPr/>
          <p:nvPr/>
        </p:nvGrpSpPr>
        <p:grpSpPr>
          <a:xfrm>
            <a:off x="655023" y="1221623"/>
            <a:ext cx="432099" cy="430905"/>
            <a:chOff x="2141000" y="1954475"/>
            <a:chExt cx="296975" cy="296175"/>
          </a:xfrm>
        </p:grpSpPr>
        <p:sp>
          <p:nvSpPr>
            <p:cNvPr id="768" name="Google Shape;768;p30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30"/>
          <p:cNvSpPr/>
          <p:nvPr/>
        </p:nvSpPr>
        <p:spPr>
          <a:xfrm>
            <a:off x="652731" y="2174705"/>
            <a:ext cx="436682" cy="429741"/>
          </a:xfrm>
          <a:custGeom>
            <a:rect b="b" l="l" r="r" t="t"/>
            <a:pathLst>
              <a:path extrusionOk="0" h="11815" w="12005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1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aphicFrame>
        <p:nvGraphicFramePr>
          <p:cNvPr id="778" name="Google Shape;778;p31"/>
          <p:cNvGraphicFramePr/>
          <p:nvPr/>
        </p:nvGraphicFramePr>
        <p:xfrm>
          <a:off x="1071438" y="2100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{2E0B9983-E6AF-480B-BD0E-4CC49FF3AA59}</a:tableStyleId>
              </a:tblPr>
              <a:tblGrid>
                <a:gridCol w="629200"/>
                <a:gridCol w="629200"/>
                <a:gridCol w="629200"/>
                <a:gridCol w="629200"/>
                <a:gridCol w="629200"/>
                <a:gridCol w="629200"/>
                <a:gridCol w="629200"/>
                <a:gridCol w="629200"/>
                <a:gridCol w="629200"/>
                <a:gridCol w="629200"/>
                <a:gridCol w="629200"/>
                <a:gridCol w="629200"/>
              </a:tblGrid>
              <a:tr h="43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Jan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Feb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Mar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Apr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May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Jun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Jul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Aug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Sep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Oct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Nov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Dec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779" name="Google Shape;779;p31"/>
          <p:cNvGrpSpPr/>
          <p:nvPr/>
        </p:nvGrpSpPr>
        <p:grpSpPr>
          <a:xfrm>
            <a:off x="476231" y="1133475"/>
            <a:ext cx="1581089" cy="871275"/>
            <a:chOff x="504825" y="2514600"/>
            <a:chExt cx="1657500" cy="871275"/>
          </a:xfrm>
        </p:grpSpPr>
        <p:sp>
          <p:nvSpPr>
            <p:cNvPr id="780" name="Google Shape;780;p31"/>
            <p:cNvSpPr/>
            <p:nvPr/>
          </p:nvSpPr>
          <p:spPr>
            <a:xfrm>
              <a:off x="504825" y="2514600"/>
              <a:ext cx="1657500" cy="37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Task 1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1" name="Google Shape;781;p31"/>
            <p:cNvSpPr txBox="1"/>
            <p:nvPr/>
          </p:nvSpPr>
          <p:spPr>
            <a:xfrm>
              <a:off x="504825" y="2887875"/>
              <a:ext cx="16575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2" name="Google Shape;782;p31"/>
          <p:cNvGrpSpPr/>
          <p:nvPr/>
        </p:nvGrpSpPr>
        <p:grpSpPr>
          <a:xfrm>
            <a:off x="2135963" y="1133475"/>
            <a:ext cx="1581089" cy="871275"/>
            <a:chOff x="504825" y="2514600"/>
            <a:chExt cx="1657500" cy="871275"/>
          </a:xfrm>
        </p:grpSpPr>
        <p:sp>
          <p:nvSpPr>
            <p:cNvPr id="783" name="Google Shape;783;p31"/>
            <p:cNvSpPr/>
            <p:nvPr/>
          </p:nvSpPr>
          <p:spPr>
            <a:xfrm>
              <a:off x="504825" y="2514600"/>
              <a:ext cx="16575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Task 2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4" name="Google Shape;784;p31"/>
            <p:cNvSpPr txBox="1"/>
            <p:nvPr/>
          </p:nvSpPr>
          <p:spPr>
            <a:xfrm>
              <a:off x="504825" y="2887875"/>
              <a:ext cx="16575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5" name="Google Shape;785;p31"/>
          <p:cNvGrpSpPr/>
          <p:nvPr/>
        </p:nvGrpSpPr>
        <p:grpSpPr>
          <a:xfrm>
            <a:off x="3795694" y="1133475"/>
            <a:ext cx="1581089" cy="871275"/>
            <a:chOff x="504825" y="2514600"/>
            <a:chExt cx="1657500" cy="871275"/>
          </a:xfrm>
        </p:grpSpPr>
        <p:sp>
          <p:nvSpPr>
            <p:cNvPr id="786" name="Google Shape;786;p31"/>
            <p:cNvSpPr/>
            <p:nvPr/>
          </p:nvSpPr>
          <p:spPr>
            <a:xfrm>
              <a:off x="504825" y="2514600"/>
              <a:ext cx="16575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Task 3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7" name="Google Shape;787;p31"/>
            <p:cNvSpPr txBox="1"/>
            <p:nvPr/>
          </p:nvSpPr>
          <p:spPr>
            <a:xfrm>
              <a:off x="504825" y="2887875"/>
              <a:ext cx="16575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8" name="Google Shape;788;p31"/>
          <p:cNvGrpSpPr/>
          <p:nvPr/>
        </p:nvGrpSpPr>
        <p:grpSpPr>
          <a:xfrm>
            <a:off x="5455425" y="1133475"/>
            <a:ext cx="1581089" cy="871275"/>
            <a:chOff x="504825" y="2514600"/>
            <a:chExt cx="1657500" cy="871275"/>
          </a:xfrm>
        </p:grpSpPr>
        <p:sp>
          <p:nvSpPr>
            <p:cNvPr id="789" name="Google Shape;789;p31"/>
            <p:cNvSpPr/>
            <p:nvPr/>
          </p:nvSpPr>
          <p:spPr>
            <a:xfrm>
              <a:off x="504825" y="2514600"/>
              <a:ext cx="1657500" cy="37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Task 4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0" name="Google Shape;790;p31"/>
            <p:cNvSpPr txBox="1"/>
            <p:nvPr/>
          </p:nvSpPr>
          <p:spPr>
            <a:xfrm>
              <a:off x="504825" y="2887875"/>
              <a:ext cx="16575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1" name="Google Shape;791;p31"/>
          <p:cNvGrpSpPr/>
          <p:nvPr/>
        </p:nvGrpSpPr>
        <p:grpSpPr>
          <a:xfrm>
            <a:off x="7115156" y="1133475"/>
            <a:ext cx="1581089" cy="871275"/>
            <a:chOff x="504825" y="2514600"/>
            <a:chExt cx="1657500" cy="871275"/>
          </a:xfrm>
        </p:grpSpPr>
        <p:sp>
          <p:nvSpPr>
            <p:cNvPr id="792" name="Google Shape;792;p31"/>
            <p:cNvSpPr/>
            <p:nvPr/>
          </p:nvSpPr>
          <p:spPr>
            <a:xfrm>
              <a:off x="504825" y="2514600"/>
              <a:ext cx="1657500" cy="37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Task 5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3" name="Google Shape;793;p31"/>
            <p:cNvSpPr txBox="1"/>
            <p:nvPr/>
          </p:nvSpPr>
          <p:spPr>
            <a:xfrm>
              <a:off x="504825" y="2887875"/>
              <a:ext cx="16575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94" name="Google Shape;794;p31"/>
          <p:cNvSpPr/>
          <p:nvPr/>
        </p:nvSpPr>
        <p:spPr>
          <a:xfrm>
            <a:off x="522162" y="2559750"/>
            <a:ext cx="396900" cy="3969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1"/>
          <p:cNvSpPr/>
          <p:nvPr/>
        </p:nvSpPr>
        <p:spPr>
          <a:xfrm>
            <a:off x="522162" y="2997900"/>
            <a:ext cx="396900" cy="3969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1"/>
          <p:cNvSpPr/>
          <p:nvPr/>
        </p:nvSpPr>
        <p:spPr>
          <a:xfrm>
            <a:off x="522162" y="3436050"/>
            <a:ext cx="396900" cy="3969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1"/>
          <p:cNvSpPr/>
          <p:nvPr/>
        </p:nvSpPr>
        <p:spPr>
          <a:xfrm>
            <a:off x="522162" y="3874200"/>
            <a:ext cx="396900" cy="3969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1"/>
          <p:cNvSpPr/>
          <p:nvPr/>
        </p:nvSpPr>
        <p:spPr>
          <a:xfrm>
            <a:off x="522162" y="4312350"/>
            <a:ext cx="396900" cy="3969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9" name="Google Shape;799;p31"/>
          <p:cNvGrpSpPr/>
          <p:nvPr/>
        </p:nvGrpSpPr>
        <p:grpSpPr>
          <a:xfrm>
            <a:off x="608608" y="3520115"/>
            <a:ext cx="224008" cy="224008"/>
            <a:chOff x="1049375" y="2680675"/>
            <a:chExt cx="297725" cy="297725"/>
          </a:xfrm>
        </p:grpSpPr>
        <p:sp>
          <p:nvSpPr>
            <p:cNvPr id="800" name="Google Shape;800;p31"/>
            <p:cNvSpPr/>
            <p:nvPr/>
          </p:nvSpPr>
          <p:spPr>
            <a:xfrm>
              <a:off x="1113175" y="2752350"/>
              <a:ext cx="161475" cy="155975"/>
            </a:xfrm>
            <a:custGeom>
              <a:rect b="b" l="l" r="r" t="t"/>
              <a:pathLst>
                <a:path extrusionOk="0" h="6239" w="6459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1049375" y="2680675"/>
              <a:ext cx="297725" cy="297725"/>
            </a:xfrm>
            <a:custGeom>
              <a:rect b="b" l="l" r="r" t="t"/>
              <a:pathLst>
                <a:path extrusionOk="0" h="11909" w="11909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31"/>
          <p:cNvSpPr/>
          <p:nvPr/>
        </p:nvSpPr>
        <p:spPr>
          <a:xfrm>
            <a:off x="648139" y="3086261"/>
            <a:ext cx="144947" cy="224940"/>
          </a:xfrm>
          <a:custGeom>
            <a:rect b="b" l="l" r="r" t="t"/>
            <a:pathLst>
              <a:path extrusionOk="0" h="11878" w="7657">
                <a:moveTo>
                  <a:pt x="3813" y="1387"/>
                </a:moveTo>
                <a:cubicBezTo>
                  <a:pt x="4254" y="1387"/>
                  <a:pt x="4664" y="1670"/>
                  <a:pt x="4821" y="2112"/>
                </a:cubicBezTo>
                <a:lnTo>
                  <a:pt x="2836" y="2112"/>
                </a:lnTo>
                <a:cubicBezTo>
                  <a:pt x="2994" y="1702"/>
                  <a:pt x="3372" y="1387"/>
                  <a:pt x="3813" y="1387"/>
                </a:cubicBezTo>
                <a:close/>
                <a:moveTo>
                  <a:pt x="4947" y="2805"/>
                </a:moveTo>
                <a:cubicBezTo>
                  <a:pt x="5199" y="2805"/>
                  <a:pt x="5357" y="3057"/>
                  <a:pt x="5294" y="3277"/>
                </a:cubicBezTo>
                <a:lnTo>
                  <a:pt x="4947" y="4222"/>
                </a:lnTo>
                <a:lnTo>
                  <a:pt x="2679" y="4222"/>
                </a:lnTo>
                <a:lnTo>
                  <a:pt x="2364" y="3277"/>
                </a:lnTo>
                <a:cubicBezTo>
                  <a:pt x="2332" y="3025"/>
                  <a:pt x="2490" y="2805"/>
                  <a:pt x="2710" y="2805"/>
                </a:cubicBezTo>
                <a:close/>
                <a:moveTo>
                  <a:pt x="4916" y="4852"/>
                </a:moveTo>
                <a:lnTo>
                  <a:pt x="5514" y="8381"/>
                </a:lnTo>
                <a:lnTo>
                  <a:pt x="2175" y="8381"/>
                </a:lnTo>
                <a:lnTo>
                  <a:pt x="2773" y="4852"/>
                </a:lnTo>
                <a:close/>
                <a:moveTo>
                  <a:pt x="5955" y="9074"/>
                </a:moveTo>
                <a:cubicBezTo>
                  <a:pt x="6144" y="9074"/>
                  <a:pt x="6302" y="9232"/>
                  <a:pt x="6302" y="9421"/>
                </a:cubicBezTo>
                <a:lnTo>
                  <a:pt x="6302" y="9799"/>
                </a:lnTo>
                <a:lnTo>
                  <a:pt x="1450" y="9799"/>
                </a:lnTo>
                <a:lnTo>
                  <a:pt x="1450" y="9421"/>
                </a:lnTo>
                <a:cubicBezTo>
                  <a:pt x="1419" y="9232"/>
                  <a:pt x="1576" y="9074"/>
                  <a:pt x="1765" y="9074"/>
                </a:cubicBezTo>
                <a:close/>
                <a:moveTo>
                  <a:pt x="6648" y="10460"/>
                </a:moveTo>
                <a:cubicBezTo>
                  <a:pt x="6806" y="10460"/>
                  <a:pt x="6964" y="10618"/>
                  <a:pt x="6964" y="10807"/>
                </a:cubicBezTo>
                <a:lnTo>
                  <a:pt x="6964" y="11153"/>
                </a:lnTo>
                <a:lnTo>
                  <a:pt x="757" y="11153"/>
                </a:lnTo>
                <a:lnTo>
                  <a:pt x="757" y="10807"/>
                </a:lnTo>
                <a:cubicBezTo>
                  <a:pt x="757" y="10618"/>
                  <a:pt x="915" y="10460"/>
                  <a:pt x="1104" y="10460"/>
                </a:cubicBezTo>
                <a:close/>
                <a:moveTo>
                  <a:pt x="3782" y="1"/>
                </a:moveTo>
                <a:cubicBezTo>
                  <a:pt x="3592" y="1"/>
                  <a:pt x="3435" y="158"/>
                  <a:pt x="3435" y="379"/>
                </a:cubicBezTo>
                <a:lnTo>
                  <a:pt x="3435" y="757"/>
                </a:lnTo>
                <a:cubicBezTo>
                  <a:pt x="2679" y="914"/>
                  <a:pt x="2143" y="1544"/>
                  <a:pt x="2049" y="2301"/>
                </a:cubicBezTo>
                <a:cubicBezTo>
                  <a:pt x="1702" y="2521"/>
                  <a:pt x="1545" y="3025"/>
                  <a:pt x="1671" y="3466"/>
                </a:cubicBezTo>
                <a:lnTo>
                  <a:pt x="1891" y="4191"/>
                </a:lnTo>
                <a:lnTo>
                  <a:pt x="1702" y="4191"/>
                </a:lnTo>
                <a:cubicBezTo>
                  <a:pt x="1513" y="4191"/>
                  <a:pt x="1356" y="4348"/>
                  <a:pt x="1356" y="4537"/>
                </a:cubicBezTo>
                <a:cubicBezTo>
                  <a:pt x="1356" y="4758"/>
                  <a:pt x="1513" y="4915"/>
                  <a:pt x="1702" y="4915"/>
                </a:cubicBezTo>
                <a:lnTo>
                  <a:pt x="1986" y="4915"/>
                </a:lnTo>
                <a:lnTo>
                  <a:pt x="1387" y="8444"/>
                </a:lnTo>
                <a:cubicBezTo>
                  <a:pt x="1009" y="8570"/>
                  <a:pt x="726" y="8948"/>
                  <a:pt x="726" y="9421"/>
                </a:cubicBezTo>
                <a:lnTo>
                  <a:pt x="726" y="9830"/>
                </a:lnTo>
                <a:cubicBezTo>
                  <a:pt x="316" y="9988"/>
                  <a:pt x="1" y="10334"/>
                  <a:pt x="1" y="10807"/>
                </a:cubicBezTo>
                <a:lnTo>
                  <a:pt x="1" y="11531"/>
                </a:lnTo>
                <a:cubicBezTo>
                  <a:pt x="1" y="11720"/>
                  <a:pt x="158" y="11878"/>
                  <a:pt x="347" y="11878"/>
                </a:cubicBezTo>
                <a:lnTo>
                  <a:pt x="7279" y="11878"/>
                </a:lnTo>
                <a:cubicBezTo>
                  <a:pt x="7499" y="11878"/>
                  <a:pt x="7657" y="11720"/>
                  <a:pt x="7657" y="11531"/>
                </a:cubicBezTo>
                <a:lnTo>
                  <a:pt x="7657" y="10807"/>
                </a:lnTo>
                <a:cubicBezTo>
                  <a:pt x="7657" y="10366"/>
                  <a:pt x="7373" y="9988"/>
                  <a:pt x="6932" y="9830"/>
                </a:cubicBezTo>
                <a:lnTo>
                  <a:pt x="6932" y="9421"/>
                </a:lnTo>
                <a:cubicBezTo>
                  <a:pt x="6932" y="8948"/>
                  <a:pt x="6617" y="8570"/>
                  <a:pt x="6176" y="8444"/>
                </a:cubicBezTo>
                <a:lnTo>
                  <a:pt x="5609" y="4915"/>
                </a:lnTo>
                <a:lnTo>
                  <a:pt x="5861" y="4915"/>
                </a:lnTo>
                <a:cubicBezTo>
                  <a:pt x="6081" y="4915"/>
                  <a:pt x="6207" y="4758"/>
                  <a:pt x="6207" y="4537"/>
                </a:cubicBezTo>
                <a:cubicBezTo>
                  <a:pt x="6207" y="4348"/>
                  <a:pt x="6081" y="4191"/>
                  <a:pt x="5861" y="4191"/>
                </a:cubicBezTo>
                <a:lnTo>
                  <a:pt x="5672" y="4191"/>
                </a:lnTo>
                <a:lnTo>
                  <a:pt x="5924" y="3466"/>
                </a:lnTo>
                <a:cubicBezTo>
                  <a:pt x="6081" y="3025"/>
                  <a:pt x="5861" y="2584"/>
                  <a:pt x="5514" y="2301"/>
                </a:cubicBezTo>
                <a:cubicBezTo>
                  <a:pt x="5451" y="1513"/>
                  <a:pt x="4884" y="914"/>
                  <a:pt x="4128" y="757"/>
                </a:cubicBezTo>
                <a:lnTo>
                  <a:pt x="4128" y="379"/>
                </a:lnTo>
                <a:cubicBezTo>
                  <a:pt x="4128" y="158"/>
                  <a:pt x="3971" y="1"/>
                  <a:pt x="37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1"/>
          <p:cNvSpPr/>
          <p:nvPr/>
        </p:nvSpPr>
        <p:spPr>
          <a:xfrm>
            <a:off x="608612" y="3960688"/>
            <a:ext cx="224002" cy="223924"/>
          </a:xfrm>
          <a:custGeom>
            <a:rect b="b" l="l" r="r" t="t"/>
            <a:pathLst>
              <a:path extrusionOk="0" h="11815" w="11816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31"/>
          <p:cNvGrpSpPr/>
          <p:nvPr/>
        </p:nvGrpSpPr>
        <p:grpSpPr>
          <a:xfrm>
            <a:off x="623027" y="4413462"/>
            <a:ext cx="195172" cy="194676"/>
            <a:chOff x="2141000" y="1954475"/>
            <a:chExt cx="296975" cy="296175"/>
          </a:xfrm>
        </p:grpSpPr>
        <p:sp>
          <p:nvSpPr>
            <p:cNvPr id="805" name="Google Shape;805;p31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31"/>
          <p:cNvSpPr/>
          <p:nvPr/>
        </p:nvSpPr>
        <p:spPr>
          <a:xfrm>
            <a:off x="608606" y="2647966"/>
            <a:ext cx="224013" cy="220468"/>
          </a:xfrm>
          <a:custGeom>
            <a:rect b="b" l="l" r="r" t="t"/>
            <a:pathLst>
              <a:path extrusionOk="0" h="11815" w="12005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2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pSp>
        <p:nvGrpSpPr>
          <p:cNvPr id="815" name="Google Shape;815;p32"/>
          <p:cNvGrpSpPr/>
          <p:nvPr/>
        </p:nvGrpSpPr>
        <p:grpSpPr>
          <a:xfrm>
            <a:off x="451700" y="1507425"/>
            <a:ext cx="1935050" cy="748725"/>
            <a:chOff x="460975" y="1507425"/>
            <a:chExt cx="1935050" cy="748725"/>
          </a:xfrm>
        </p:grpSpPr>
        <p:sp>
          <p:nvSpPr>
            <p:cNvPr id="816" name="Google Shape;816;p32"/>
            <p:cNvSpPr/>
            <p:nvPr/>
          </p:nvSpPr>
          <p:spPr>
            <a:xfrm>
              <a:off x="466725" y="1507425"/>
              <a:ext cx="1929300" cy="316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Lisa Doe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7" name="Google Shape;817;p32"/>
            <p:cNvSpPr txBox="1"/>
            <p:nvPr/>
          </p:nvSpPr>
          <p:spPr>
            <a:xfrm>
              <a:off x="460975" y="1840950"/>
              <a:ext cx="1929300" cy="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8" name="Google Shape;818;p32"/>
          <p:cNvSpPr/>
          <p:nvPr/>
        </p:nvSpPr>
        <p:spPr>
          <a:xfrm>
            <a:off x="4686201" y="3933368"/>
            <a:ext cx="756000" cy="75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2"/>
          <p:cNvSpPr/>
          <p:nvPr/>
        </p:nvSpPr>
        <p:spPr>
          <a:xfrm>
            <a:off x="5384478" y="3228700"/>
            <a:ext cx="756000" cy="7560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2"/>
          <p:cNvSpPr/>
          <p:nvPr/>
        </p:nvSpPr>
        <p:spPr>
          <a:xfrm>
            <a:off x="5384478" y="2257809"/>
            <a:ext cx="756000" cy="75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2"/>
          <p:cNvSpPr/>
          <p:nvPr/>
        </p:nvSpPr>
        <p:spPr>
          <a:xfrm>
            <a:off x="4727272" y="1531037"/>
            <a:ext cx="756000" cy="756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2"/>
          <p:cNvSpPr/>
          <p:nvPr/>
        </p:nvSpPr>
        <p:spPr>
          <a:xfrm>
            <a:off x="3751620" y="1531037"/>
            <a:ext cx="756000" cy="75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2"/>
          <p:cNvSpPr/>
          <p:nvPr/>
        </p:nvSpPr>
        <p:spPr>
          <a:xfrm>
            <a:off x="3003522" y="2257809"/>
            <a:ext cx="756000" cy="7560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2"/>
          <p:cNvSpPr/>
          <p:nvPr/>
        </p:nvSpPr>
        <p:spPr>
          <a:xfrm>
            <a:off x="3003522" y="3219175"/>
            <a:ext cx="756000" cy="7560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2"/>
          <p:cNvSpPr/>
          <p:nvPr/>
        </p:nvSpPr>
        <p:spPr>
          <a:xfrm>
            <a:off x="3701799" y="3932594"/>
            <a:ext cx="756000" cy="7560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32"/>
          <p:cNvGrpSpPr/>
          <p:nvPr/>
        </p:nvGrpSpPr>
        <p:grpSpPr>
          <a:xfrm>
            <a:off x="4946627" y="1729386"/>
            <a:ext cx="317290" cy="359303"/>
            <a:chOff x="-57950750" y="2296300"/>
            <a:chExt cx="279625" cy="316650"/>
          </a:xfrm>
        </p:grpSpPr>
        <p:sp>
          <p:nvSpPr>
            <p:cNvPr id="827" name="Google Shape;827;p32"/>
            <p:cNvSpPr/>
            <p:nvPr/>
          </p:nvSpPr>
          <p:spPr>
            <a:xfrm>
              <a:off x="-57847575" y="2528075"/>
              <a:ext cx="73250" cy="29750"/>
            </a:xfrm>
            <a:custGeom>
              <a:rect b="b" l="l" r="r" t="t"/>
              <a:pathLst>
                <a:path extrusionOk="0" h="1190" w="293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-57857025" y="24467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-57782200" y="24467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-57950750" y="2296300"/>
              <a:ext cx="279625" cy="316650"/>
            </a:xfrm>
            <a:custGeom>
              <a:rect b="b" l="l" r="r" t="t"/>
              <a:pathLst>
                <a:path extrusionOk="0" h="12666" w="11185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2"/>
          <p:cNvGrpSpPr/>
          <p:nvPr/>
        </p:nvGrpSpPr>
        <p:grpSpPr>
          <a:xfrm>
            <a:off x="3200523" y="2455264"/>
            <a:ext cx="361998" cy="361090"/>
            <a:chOff x="-57578225" y="1904075"/>
            <a:chExt cx="319025" cy="318225"/>
          </a:xfrm>
        </p:grpSpPr>
        <p:sp>
          <p:nvSpPr>
            <p:cNvPr id="832" name="Google Shape;832;p32"/>
            <p:cNvSpPr/>
            <p:nvPr/>
          </p:nvSpPr>
          <p:spPr>
            <a:xfrm>
              <a:off x="-57578225" y="1904075"/>
              <a:ext cx="319025" cy="318225"/>
            </a:xfrm>
            <a:custGeom>
              <a:rect b="b" l="l" r="r" t="t"/>
              <a:pathLst>
                <a:path extrusionOk="0" h="12729" w="12761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-57446675" y="2073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-57371850" y="2073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-57436450" y="2136625"/>
              <a:ext cx="72500" cy="29750"/>
            </a:xfrm>
            <a:custGeom>
              <a:rect b="b" l="l" r="r" t="t"/>
              <a:pathLst>
                <a:path extrusionOk="0" h="1190" w="290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32"/>
          <p:cNvGrpSpPr/>
          <p:nvPr/>
        </p:nvGrpSpPr>
        <p:grpSpPr>
          <a:xfrm>
            <a:off x="5581039" y="2455222"/>
            <a:ext cx="362877" cy="361175"/>
            <a:chOff x="-55620175" y="2686900"/>
            <a:chExt cx="319800" cy="318300"/>
          </a:xfrm>
        </p:grpSpPr>
        <p:sp>
          <p:nvSpPr>
            <p:cNvPr id="837" name="Google Shape;837;p32"/>
            <p:cNvSpPr/>
            <p:nvPr/>
          </p:nvSpPr>
          <p:spPr>
            <a:xfrm>
              <a:off x="-55514650" y="2917925"/>
              <a:ext cx="72500" cy="29775"/>
            </a:xfrm>
            <a:custGeom>
              <a:rect b="b" l="l" r="r" t="t"/>
              <a:pathLst>
                <a:path extrusionOk="0" h="1191" w="290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-55450050" y="285472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-55524875" y="2855525"/>
              <a:ext cx="18925" cy="17450"/>
            </a:xfrm>
            <a:custGeom>
              <a:rect b="b" l="l" r="r" t="t"/>
              <a:pathLst>
                <a:path extrusionOk="0" h="698" w="757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-55620175" y="2686900"/>
              <a:ext cx="319800" cy="318300"/>
            </a:xfrm>
            <a:custGeom>
              <a:rect b="b" l="l" r="r" t="t"/>
              <a:pathLst>
                <a:path extrusionOk="0" h="12732" w="12792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32"/>
          <p:cNvGrpSpPr/>
          <p:nvPr/>
        </p:nvGrpSpPr>
        <p:grpSpPr>
          <a:xfrm>
            <a:off x="3949075" y="1729386"/>
            <a:ext cx="361090" cy="359303"/>
            <a:chOff x="-55225575" y="1903275"/>
            <a:chExt cx="318225" cy="316650"/>
          </a:xfrm>
        </p:grpSpPr>
        <p:sp>
          <p:nvSpPr>
            <p:cNvPr id="842" name="Google Shape;842;p32"/>
            <p:cNvSpPr/>
            <p:nvPr/>
          </p:nvSpPr>
          <p:spPr>
            <a:xfrm>
              <a:off x="-55104275" y="2116925"/>
              <a:ext cx="72475" cy="29750"/>
            </a:xfrm>
            <a:custGeom>
              <a:rect b="b" l="l" r="r" t="t"/>
              <a:pathLst>
                <a:path extrusionOk="0" h="1190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53" y="1190"/>
                    <a:pt x="2426" y="969"/>
                    <a:pt x="2741" y="623"/>
                  </a:cubicBezTo>
                  <a:cubicBezTo>
                    <a:pt x="2898" y="465"/>
                    <a:pt x="2898" y="245"/>
                    <a:pt x="2741" y="119"/>
                  </a:cubicBezTo>
                  <a:cubicBezTo>
                    <a:pt x="2694" y="56"/>
                    <a:pt x="2607" y="24"/>
                    <a:pt x="2513" y="24"/>
                  </a:cubicBezTo>
                  <a:cubicBezTo>
                    <a:pt x="2418" y="24"/>
                    <a:pt x="2316" y="56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-5511375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725"/>
                    <a:pt x="348" y="725"/>
                  </a:cubicBezTo>
                  <a:cubicBezTo>
                    <a:pt x="537" y="725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-55039700" y="2053725"/>
              <a:ext cx="18125" cy="18125"/>
            </a:xfrm>
            <a:custGeom>
              <a:rect b="b" l="l" r="r" t="t"/>
              <a:pathLst>
                <a:path extrusionOk="0" h="725" w="725">
                  <a:moveTo>
                    <a:pt x="378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-55225575" y="1903275"/>
              <a:ext cx="318225" cy="316650"/>
            </a:xfrm>
            <a:custGeom>
              <a:rect b="b" l="l" r="r" t="t"/>
              <a:pathLst>
                <a:path extrusionOk="0" h="12666" w="12729">
                  <a:moveTo>
                    <a:pt x="6333" y="757"/>
                  </a:moveTo>
                  <a:cubicBezTo>
                    <a:pt x="8790" y="757"/>
                    <a:pt x="10932" y="2679"/>
                    <a:pt x="11185" y="5105"/>
                  </a:cubicBezTo>
                  <a:cubicBezTo>
                    <a:pt x="11185" y="5231"/>
                    <a:pt x="11279" y="5357"/>
                    <a:pt x="11374" y="5388"/>
                  </a:cubicBezTo>
                  <a:cubicBezTo>
                    <a:pt x="11752" y="5577"/>
                    <a:pt x="11972" y="5987"/>
                    <a:pt x="11972" y="6365"/>
                  </a:cubicBezTo>
                  <a:cubicBezTo>
                    <a:pt x="11972" y="6680"/>
                    <a:pt x="11815" y="7058"/>
                    <a:pt x="11594" y="7247"/>
                  </a:cubicBezTo>
                  <a:cubicBezTo>
                    <a:pt x="11342" y="7373"/>
                    <a:pt x="11342" y="7625"/>
                    <a:pt x="11531" y="7783"/>
                  </a:cubicBezTo>
                  <a:cubicBezTo>
                    <a:pt x="11783" y="8035"/>
                    <a:pt x="11941" y="8318"/>
                    <a:pt x="11941" y="8633"/>
                  </a:cubicBezTo>
                  <a:cubicBezTo>
                    <a:pt x="11941" y="8948"/>
                    <a:pt x="11815" y="9263"/>
                    <a:pt x="11531" y="9452"/>
                  </a:cubicBezTo>
                  <a:cubicBezTo>
                    <a:pt x="11374" y="9610"/>
                    <a:pt x="11374" y="9830"/>
                    <a:pt x="11531" y="9988"/>
                  </a:cubicBezTo>
                  <a:cubicBezTo>
                    <a:pt x="11783" y="10240"/>
                    <a:pt x="11941" y="10524"/>
                    <a:pt x="11941" y="10839"/>
                  </a:cubicBezTo>
                  <a:cubicBezTo>
                    <a:pt x="11941" y="11437"/>
                    <a:pt x="11437" y="11941"/>
                    <a:pt x="10838" y="11941"/>
                  </a:cubicBezTo>
                  <a:lnTo>
                    <a:pt x="1828" y="11941"/>
                  </a:lnTo>
                  <a:cubicBezTo>
                    <a:pt x="1197" y="11941"/>
                    <a:pt x="725" y="11406"/>
                    <a:pt x="725" y="10839"/>
                  </a:cubicBezTo>
                  <a:cubicBezTo>
                    <a:pt x="725" y="10492"/>
                    <a:pt x="819" y="10208"/>
                    <a:pt x="1103" y="9988"/>
                  </a:cubicBezTo>
                  <a:cubicBezTo>
                    <a:pt x="1260" y="9830"/>
                    <a:pt x="1260" y="9610"/>
                    <a:pt x="1103" y="9452"/>
                  </a:cubicBezTo>
                  <a:cubicBezTo>
                    <a:pt x="882" y="9200"/>
                    <a:pt x="725" y="8917"/>
                    <a:pt x="725" y="8633"/>
                  </a:cubicBezTo>
                  <a:cubicBezTo>
                    <a:pt x="725" y="8318"/>
                    <a:pt x="819" y="8003"/>
                    <a:pt x="1103" y="7783"/>
                  </a:cubicBezTo>
                  <a:cubicBezTo>
                    <a:pt x="1260" y="7625"/>
                    <a:pt x="1260" y="7405"/>
                    <a:pt x="1103" y="7247"/>
                  </a:cubicBezTo>
                  <a:cubicBezTo>
                    <a:pt x="882" y="7058"/>
                    <a:pt x="725" y="6680"/>
                    <a:pt x="725" y="6365"/>
                  </a:cubicBezTo>
                  <a:cubicBezTo>
                    <a:pt x="725" y="5987"/>
                    <a:pt x="945" y="5577"/>
                    <a:pt x="1292" y="5388"/>
                  </a:cubicBezTo>
                  <a:cubicBezTo>
                    <a:pt x="1418" y="5357"/>
                    <a:pt x="1512" y="5231"/>
                    <a:pt x="1512" y="5105"/>
                  </a:cubicBezTo>
                  <a:cubicBezTo>
                    <a:pt x="1765" y="2679"/>
                    <a:pt x="3907" y="757"/>
                    <a:pt x="6333" y="757"/>
                  </a:cubicBezTo>
                  <a:close/>
                  <a:moveTo>
                    <a:pt x="6333" y="1"/>
                  </a:moveTo>
                  <a:cubicBezTo>
                    <a:pt x="3497" y="1"/>
                    <a:pt x="1134" y="2112"/>
                    <a:pt x="788" y="4853"/>
                  </a:cubicBezTo>
                  <a:cubicBezTo>
                    <a:pt x="284" y="5199"/>
                    <a:pt x="0" y="5735"/>
                    <a:pt x="0" y="6365"/>
                  </a:cubicBezTo>
                  <a:cubicBezTo>
                    <a:pt x="0" y="6774"/>
                    <a:pt x="158" y="7216"/>
                    <a:pt x="410" y="7531"/>
                  </a:cubicBezTo>
                  <a:cubicBezTo>
                    <a:pt x="158" y="7846"/>
                    <a:pt x="0" y="8224"/>
                    <a:pt x="0" y="8633"/>
                  </a:cubicBezTo>
                  <a:cubicBezTo>
                    <a:pt x="0" y="9011"/>
                    <a:pt x="126" y="9421"/>
                    <a:pt x="410" y="9736"/>
                  </a:cubicBezTo>
                  <a:cubicBezTo>
                    <a:pt x="158" y="10051"/>
                    <a:pt x="0" y="10429"/>
                    <a:pt x="0" y="10839"/>
                  </a:cubicBezTo>
                  <a:cubicBezTo>
                    <a:pt x="0" y="11847"/>
                    <a:pt x="819" y="12666"/>
                    <a:pt x="1859" y="12666"/>
                  </a:cubicBezTo>
                  <a:lnTo>
                    <a:pt x="10869" y="12666"/>
                  </a:lnTo>
                  <a:cubicBezTo>
                    <a:pt x="11909" y="12666"/>
                    <a:pt x="12728" y="11847"/>
                    <a:pt x="12728" y="10839"/>
                  </a:cubicBezTo>
                  <a:cubicBezTo>
                    <a:pt x="12728" y="10429"/>
                    <a:pt x="12602" y="10051"/>
                    <a:pt x="12319" y="9736"/>
                  </a:cubicBezTo>
                  <a:cubicBezTo>
                    <a:pt x="12571" y="9421"/>
                    <a:pt x="12728" y="9011"/>
                    <a:pt x="12728" y="8633"/>
                  </a:cubicBezTo>
                  <a:cubicBezTo>
                    <a:pt x="12634" y="8224"/>
                    <a:pt x="12539" y="7846"/>
                    <a:pt x="12287" y="7531"/>
                  </a:cubicBezTo>
                  <a:cubicBezTo>
                    <a:pt x="12539" y="7216"/>
                    <a:pt x="12697" y="6774"/>
                    <a:pt x="12697" y="6365"/>
                  </a:cubicBezTo>
                  <a:cubicBezTo>
                    <a:pt x="12697" y="5798"/>
                    <a:pt x="12382" y="5199"/>
                    <a:pt x="11909" y="4853"/>
                  </a:cubicBezTo>
                  <a:cubicBezTo>
                    <a:pt x="11500" y="2112"/>
                    <a:pt x="9137" y="1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-55170450" y="1959200"/>
              <a:ext cx="204800" cy="225300"/>
            </a:xfrm>
            <a:custGeom>
              <a:rect b="b" l="l" r="r" t="t"/>
              <a:pathLst>
                <a:path extrusionOk="0" h="9012" w="8192">
                  <a:moveTo>
                    <a:pt x="4128" y="1450"/>
                  </a:moveTo>
                  <a:cubicBezTo>
                    <a:pt x="4411" y="2017"/>
                    <a:pt x="4821" y="2490"/>
                    <a:pt x="5293" y="2836"/>
                  </a:cubicBezTo>
                  <a:cubicBezTo>
                    <a:pt x="5924" y="3340"/>
                    <a:pt x="6711" y="3624"/>
                    <a:pt x="7499" y="3687"/>
                  </a:cubicBezTo>
                  <a:cubicBezTo>
                    <a:pt x="7499" y="3813"/>
                    <a:pt x="7530" y="3970"/>
                    <a:pt x="7530" y="4096"/>
                  </a:cubicBezTo>
                  <a:lnTo>
                    <a:pt x="7530" y="5640"/>
                  </a:lnTo>
                  <a:lnTo>
                    <a:pt x="7436" y="5640"/>
                  </a:lnTo>
                  <a:cubicBezTo>
                    <a:pt x="7436" y="7089"/>
                    <a:pt x="6270" y="8224"/>
                    <a:pt x="4852" y="8224"/>
                  </a:cubicBezTo>
                  <a:lnTo>
                    <a:pt x="3340" y="8224"/>
                  </a:lnTo>
                  <a:cubicBezTo>
                    <a:pt x="1891" y="8224"/>
                    <a:pt x="757" y="7058"/>
                    <a:pt x="757" y="5640"/>
                  </a:cubicBezTo>
                  <a:lnTo>
                    <a:pt x="757" y="4096"/>
                  </a:lnTo>
                  <a:cubicBezTo>
                    <a:pt x="757" y="3970"/>
                    <a:pt x="757" y="3813"/>
                    <a:pt x="788" y="3687"/>
                  </a:cubicBezTo>
                  <a:cubicBezTo>
                    <a:pt x="1576" y="3624"/>
                    <a:pt x="2363" y="3340"/>
                    <a:pt x="2994" y="2836"/>
                  </a:cubicBezTo>
                  <a:cubicBezTo>
                    <a:pt x="3466" y="2427"/>
                    <a:pt x="3876" y="1954"/>
                    <a:pt x="4128" y="1450"/>
                  </a:cubicBezTo>
                  <a:close/>
                  <a:moveTo>
                    <a:pt x="4096" y="1"/>
                  </a:moveTo>
                  <a:cubicBezTo>
                    <a:pt x="3939" y="1"/>
                    <a:pt x="3781" y="127"/>
                    <a:pt x="3750" y="284"/>
                  </a:cubicBezTo>
                  <a:lnTo>
                    <a:pt x="3718" y="442"/>
                  </a:lnTo>
                  <a:cubicBezTo>
                    <a:pt x="3309" y="1923"/>
                    <a:pt x="1985" y="2994"/>
                    <a:pt x="442" y="2994"/>
                  </a:cubicBezTo>
                  <a:cubicBezTo>
                    <a:pt x="253" y="2994"/>
                    <a:pt x="127" y="3120"/>
                    <a:pt x="95" y="3309"/>
                  </a:cubicBezTo>
                  <a:cubicBezTo>
                    <a:pt x="32" y="3592"/>
                    <a:pt x="1" y="3876"/>
                    <a:pt x="1" y="4128"/>
                  </a:cubicBezTo>
                  <a:lnTo>
                    <a:pt x="1" y="5672"/>
                  </a:lnTo>
                  <a:cubicBezTo>
                    <a:pt x="1" y="7530"/>
                    <a:pt x="1513" y="9011"/>
                    <a:pt x="3340" y="9011"/>
                  </a:cubicBezTo>
                  <a:lnTo>
                    <a:pt x="4852" y="9011"/>
                  </a:lnTo>
                  <a:cubicBezTo>
                    <a:pt x="6711" y="9011"/>
                    <a:pt x="8192" y="7530"/>
                    <a:pt x="8192" y="5672"/>
                  </a:cubicBezTo>
                  <a:lnTo>
                    <a:pt x="8192" y="4128"/>
                  </a:lnTo>
                  <a:cubicBezTo>
                    <a:pt x="8192" y="3844"/>
                    <a:pt x="8160" y="3592"/>
                    <a:pt x="8129" y="3309"/>
                  </a:cubicBezTo>
                  <a:cubicBezTo>
                    <a:pt x="8066" y="3120"/>
                    <a:pt x="7908" y="2994"/>
                    <a:pt x="7751" y="2994"/>
                  </a:cubicBezTo>
                  <a:cubicBezTo>
                    <a:pt x="6239" y="2994"/>
                    <a:pt x="4884" y="1923"/>
                    <a:pt x="4506" y="442"/>
                  </a:cubicBezTo>
                  <a:lnTo>
                    <a:pt x="4443" y="284"/>
                  </a:lnTo>
                  <a:cubicBezTo>
                    <a:pt x="4411" y="127"/>
                    <a:pt x="4254" y="1"/>
                    <a:pt x="4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2"/>
          <p:cNvGrpSpPr/>
          <p:nvPr/>
        </p:nvGrpSpPr>
        <p:grpSpPr>
          <a:xfrm>
            <a:off x="3222877" y="3416630"/>
            <a:ext cx="317290" cy="361090"/>
            <a:chOff x="-56774050" y="1904075"/>
            <a:chExt cx="279625" cy="318225"/>
          </a:xfrm>
        </p:grpSpPr>
        <p:sp>
          <p:nvSpPr>
            <p:cNvPr id="848" name="Google Shape;848;p32"/>
            <p:cNvSpPr/>
            <p:nvPr/>
          </p:nvSpPr>
          <p:spPr>
            <a:xfrm>
              <a:off x="-56671650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-56774050" y="190407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2"/>
          <p:cNvGrpSpPr/>
          <p:nvPr/>
        </p:nvGrpSpPr>
        <p:grpSpPr>
          <a:xfrm>
            <a:off x="5593805" y="3425701"/>
            <a:ext cx="337346" cy="361998"/>
            <a:chOff x="-54826975" y="1903275"/>
            <a:chExt cx="297300" cy="319025"/>
          </a:xfrm>
        </p:grpSpPr>
        <p:sp>
          <p:nvSpPr>
            <p:cNvPr id="851" name="Google Shape;851;p32"/>
            <p:cNvSpPr/>
            <p:nvPr/>
          </p:nvSpPr>
          <p:spPr>
            <a:xfrm>
              <a:off x="-54712850" y="2135825"/>
              <a:ext cx="73275" cy="28975"/>
            </a:xfrm>
            <a:custGeom>
              <a:rect b="b" l="l" r="r" t="t"/>
              <a:pathLst>
                <a:path extrusionOk="0" h="1159" w="2931">
                  <a:moveTo>
                    <a:pt x="414" y="1"/>
                  </a:moveTo>
                  <a:cubicBezTo>
                    <a:pt x="316" y="1"/>
                    <a:pt x="222" y="40"/>
                    <a:pt x="159" y="119"/>
                  </a:cubicBezTo>
                  <a:cubicBezTo>
                    <a:pt x="1" y="276"/>
                    <a:pt x="1" y="497"/>
                    <a:pt x="159" y="623"/>
                  </a:cubicBezTo>
                  <a:cubicBezTo>
                    <a:pt x="537" y="970"/>
                    <a:pt x="1009" y="1159"/>
                    <a:pt x="1482" y="1159"/>
                  </a:cubicBezTo>
                  <a:cubicBezTo>
                    <a:pt x="1986" y="1159"/>
                    <a:pt x="2458" y="970"/>
                    <a:pt x="2773" y="623"/>
                  </a:cubicBezTo>
                  <a:cubicBezTo>
                    <a:pt x="2931" y="465"/>
                    <a:pt x="2931" y="213"/>
                    <a:pt x="2773" y="119"/>
                  </a:cubicBezTo>
                  <a:cubicBezTo>
                    <a:pt x="2695" y="40"/>
                    <a:pt x="2592" y="1"/>
                    <a:pt x="2498" y="1"/>
                  </a:cubicBezTo>
                  <a:cubicBezTo>
                    <a:pt x="2403" y="1"/>
                    <a:pt x="2317" y="40"/>
                    <a:pt x="2269" y="119"/>
                  </a:cubicBezTo>
                  <a:cubicBezTo>
                    <a:pt x="2049" y="308"/>
                    <a:pt x="1734" y="434"/>
                    <a:pt x="1482" y="434"/>
                  </a:cubicBezTo>
                  <a:cubicBezTo>
                    <a:pt x="1167" y="434"/>
                    <a:pt x="883" y="308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-54826975" y="1903275"/>
              <a:ext cx="297300" cy="319025"/>
            </a:xfrm>
            <a:custGeom>
              <a:rect b="b" l="l" r="r" t="t"/>
              <a:pathLst>
                <a:path extrusionOk="0" h="12761" w="11892">
                  <a:moveTo>
                    <a:pt x="3400" y="694"/>
                  </a:moveTo>
                  <a:cubicBezTo>
                    <a:pt x="3715" y="694"/>
                    <a:pt x="3999" y="915"/>
                    <a:pt x="4093" y="1167"/>
                  </a:cubicBezTo>
                  <a:cubicBezTo>
                    <a:pt x="2928" y="1797"/>
                    <a:pt x="2046" y="3025"/>
                    <a:pt x="1951" y="4443"/>
                  </a:cubicBezTo>
                  <a:cubicBezTo>
                    <a:pt x="1932" y="4444"/>
                    <a:pt x="1914" y="4445"/>
                    <a:pt x="1895" y="4445"/>
                  </a:cubicBezTo>
                  <a:cubicBezTo>
                    <a:pt x="1481" y="4445"/>
                    <a:pt x="1163" y="4112"/>
                    <a:pt x="1163" y="3750"/>
                  </a:cubicBezTo>
                  <a:cubicBezTo>
                    <a:pt x="1163" y="3498"/>
                    <a:pt x="1258" y="3340"/>
                    <a:pt x="1352" y="3214"/>
                  </a:cubicBezTo>
                  <a:cubicBezTo>
                    <a:pt x="1478" y="3057"/>
                    <a:pt x="1478" y="2868"/>
                    <a:pt x="1352" y="2710"/>
                  </a:cubicBezTo>
                  <a:cubicBezTo>
                    <a:pt x="1258" y="2584"/>
                    <a:pt x="1163" y="2427"/>
                    <a:pt x="1163" y="2206"/>
                  </a:cubicBezTo>
                  <a:cubicBezTo>
                    <a:pt x="1163" y="1797"/>
                    <a:pt x="1478" y="1450"/>
                    <a:pt x="1888" y="1450"/>
                  </a:cubicBezTo>
                  <a:cubicBezTo>
                    <a:pt x="1983" y="1450"/>
                    <a:pt x="2109" y="1450"/>
                    <a:pt x="2172" y="1482"/>
                  </a:cubicBezTo>
                  <a:cubicBezTo>
                    <a:pt x="2216" y="1504"/>
                    <a:pt x="2263" y="1514"/>
                    <a:pt x="2311" y="1514"/>
                  </a:cubicBezTo>
                  <a:cubicBezTo>
                    <a:pt x="2468" y="1514"/>
                    <a:pt x="2627" y="1406"/>
                    <a:pt x="2676" y="1261"/>
                  </a:cubicBezTo>
                  <a:cubicBezTo>
                    <a:pt x="2770" y="946"/>
                    <a:pt x="3085" y="694"/>
                    <a:pt x="3400" y="694"/>
                  </a:cubicBezTo>
                  <a:close/>
                  <a:moveTo>
                    <a:pt x="8504" y="757"/>
                  </a:moveTo>
                  <a:cubicBezTo>
                    <a:pt x="8819" y="757"/>
                    <a:pt x="9166" y="978"/>
                    <a:pt x="9229" y="1293"/>
                  </a:cubicBezTo>
                  <a:cubicBezTo>
                    <a:pt x="9255" y="1448"/>
                    <a:pt x="9430" y="1561"/>
                    <a:pt x="9614" y="1561"/>
                  </a:cubicBezTo>
                  <a:cubicBezTo>
                    <a:pt x="9654" y="1561"/>
                    <a:pt x="9694" y="1556"/>
                    <a:pt x="9733" y="1545"/>
                  </a:cubicBezTo>
                  <a:cubicBezTo>
                    <a:pt x="9827" y="1482"/>
                    <a:pt x="9953" y="1482"/>
                    <a:pt x="10016" y="1482"/>
                  </a:cubicBezTo>
                  <a:cubicBezTo>
                    <a:pt x="10394" y="1482"/>
                    <a:pt x="10772" y="1797"/>
                    <a:pt x="10772" y="2238"/>
                  </a:cubicBezTo>
                  <a:cubicBezTo>
                    <a:pt x="10772" y="2490"/>
                    <a:pt x="10646" y="2647"/>
                    <a:pt x="10552" y="2742"/>
                  </a:cubicBezTo>
                  <a:cubicBezTo>
                    <a:pt x="10457" y="2899"/>
                    <a:pt x="10457" y="3120"/>
                    <a:pt x="10552" y="3277"/>
                  </a:cubicBezTo>
                  <a:cubicBezTo>
                    <a:pt x="10646" y="3372"/>
                    <a:pt x="10772" y="3529"/>
                    <a:pt x="10772" y="3782"/>
                  </a:cubicBezTo>
                  <a:cubicBezTo>
                    <a:pt x="10772" y="4160"/>
                    <a:pt x="10489" y="4475"/>
                    <a:pt x="10079" y="4538"/>
                  </a:cubicBezTo>
                  <a:cubicBezTo>
                    <a:pt x="9985" y="3057"/>
                    <a:pt x="9071" y="1860"/>
                    <a:pt x="7842" y="1230"/>
                  </a:cubicBezTo>
                  <a:cubicBezTo>
                    <a:pt x="7969" y="915"/>
                    <a:pt x="8252" y="757"/>
                    <a:pt x="8504" y="757"/>
                  </a:cubicBezTo>
                  <a:close/>
                  <a:moveTo>
                    <a:pt x="6078" y="1482"/>
                  </a:moveTo>
                  <a:cubicBezTo>
                    <a:pt x="7874" y="1482"/>
                    <a:pt x="9386" y="2994"/>
                    <a:pt x="9386" y="4853"/>
                  </a:cubicBezTo>
                  <a:lnTo>
                    <a:pt x="9386" y="5640"/>
                  </a:lnTo>
                  <a:cubicBezTo>
                    <a:pt x="9071" y="5388"/>
                    <a:pt x="8662" y="5262"/>
                    <a:pt x="8284" y="5262"/>
                  </a:cubicBezTo>
                  <a:cubicBezTo>
                    <a:pt x="7370" y="5262"/>
                    <a:pt x="6614" y="5892"/>
                    <a:pt x="6456" y="6774"/>
                  </a:cubicBezTo>
                  <a:lnTo>
                    <a:pt x="5637" y="6774"/>
                  </a:lnTo>
                  <a:cubicBezTo>
                    <a:pt x="5480" y="5892"/>
                    <a:pt x="4692" y="5262"/>
                    <a:pt x="3841" y="5262"/>
                  </a:cubicBezTo>
                  <a:cubicBezTo>
                    <a:pt x="3400" y="5262"/>
                    <a:pt x="3054" y="5420"/>
                    <a:pt x="2739" y="5640"/>
                  </a:cubicBezTo>
                  <a:lnTo>
                    <a:pt x="2739" y="4853"/>
                  </a:lnTo>
                  <a:cubicBezTo>
                    <a:pt x="2739" y="2994"/>
                    <a:pt x="4219" y="1482"/>
                    <a:pt x="6078" y="1482"/>
                  </a:cubicBezTo>
                  <a:close/>
                  <a:moveTo>
                    <a:pt x="1888" y="6743"/>
                  </a:moveTo>
                  <a:lnTo>
                    <a:pt x="1888" y="7058"/>
                  </a:lnTo>
                  <a:lnTo>
                    <a:pt x="1857" y="7216"/>
                  </a:lnTo>
                  <a:cubicBezTo>
                    <a:pt x="1794" y="7531"/>
                    <a:pt x="1731" y="7877"/>
                    <a:pt x="1699" y="8192"/>
                  </a:cubicBezTo>
                  <a:cubicBezTo>
                    <a:pt x="1384" y="8098"/>
                    <a:pt x="1163" y="7783"/>
                    <a:pt x="1163" y="7468"/>
                  </a:cubicBezTo>
                  <a:cubicBezTo>
                    <a:pt x="1163" y="7090"/>
                    <a:pt x="1478" y="6743"/>
                    <a:pt x="1888" y="6743"/>
                  </a:cubicBezTo>
                  <a:close/>
                  <a:moveTo>
                    <a:pt x="3778" y="5987"/>
                  </a:moveTo>
                  <a:cubicBezTo>
                    <a:pt x="4440" y="5987"/>
                    <a:pt x="4881" y="6491"/>
                    <a:pt x="4881" y="7090"/>
                  </a:cubicBezTo>
                  <a:cubicBezTo>
                    <a:pt x="4881" y="7688"/>
                    <a:pt x="4377" y="8192"/>
                    <a:pt x="3778" y="8192"/>
                  </a:cubicBezTo>
                  <a:cubicBezTo>
                    <a:pt x="3211" y="8192"/>
                    <a:pt x="2676" y="7688"/>
                    <a:pt x="2676" y="7090"/>
                  </a:cubicBezTo>
                  <a:cubicBezTo>
                    <a:pt x="2676" y="6491"/>
                    <a:pt x="3148" y="5987"/>
                    <a:pt x="3778" y="5987"/>
                  </a:cubicBezTo>
                  <a:close/>
                  <a:moveTo>
                    <a:pt x="10142" y="6743"/>
                  </a:moveTo>
                  <a:cubicBezTo>
                    <a:pt x="10520" y="6743"/>
                    <a:pt x="10867" y="7058"/>
                    <a:pt x="10867" y="7468"/>
                  </a:cubicBezTo>
                  <a:cubicBezTo>
                    <a:pt x="10867" y="7846"/>
                    <a:pt x="10646" y="8098"/>
                    <a:pt x="10331" y="8192"/>
                  </a:cubicBezTo>
                  <a:cubicBezTo>
                    <a:pt x="10331" y="7877"/>
                    <a:pt x="10237" y="7531"/>
                    <a:pt x="10174" y="7216"/>
                  </a:cubicBezTo>
                  <a:lnTo>
                    <a:pt x="10142" y="7058"/>
                  </a:lnTo>
                  <a:lnTo>
                    <a:pt x="10142" y="6743"/>
                  </a:lnTo>
                  <a:close/>
                  <a:moveTo>
                    <a:pt x="8337" y="6017"/>
                  </a:moveTo>
                  <a:cubicBezTo>
                    <a:pt x="8912" y="6017"/>
                    <a:pt x="9386" y="6510"/>
                    <a:pt x="9386" y="7121"/>
                  </a:cubicBezTo>
                  <a:cubicBezTo>
                    <a:pt x="9386" y="7751"/>
                    <a:pt x="8882" y="8224"/>
                    <a:pt x="8284" y="8224"/>
                  </a:cubicBezTo>
                  <a:cubicBezTo>
                    <a:pt x="7653" y="8224"/>
                    <a:pt x="7181" y="7720"/>
                    <a:pt x="7181" y="7121"/>
                  </a:cubicBezTo>
                  <a:cubicBezTo>
                    <a:pt x="7181" y="6522"/>
                    <a:pt x="7685" y="6018"/>
                    <a:pt x="8284" y="6018"/>
                  </a:cubicBezTo>
                  <a:cubicBezTo>
                    <a:pt x="8301" y="6017"/>
                    <a:pt x="8319" y="6017"/>
                    <a:pt x="8337" y="6017"/>
                  </a:cubicBezTo>
                  <a:close/>
                  <a:moveTo>
                    <a:pt x="6456" y="7436"/>
                  </a:moveTo>
                  <a:cubicBezTo>
                    <a:pt x="6614" y="8318"/>
                    <a:pt x="7401" y="8948"/>
                    <a:pt x="8284" y="8948"/>
                  </a:cubicBezTo>
                  <a:cubicBezTo>
                    <a:pt x="8788" y="8948"/>
                    <a:pt x="9260" y="8728"/>
                    <a:pt x="9607" y="8381"/>
                  </a:cubicBezTo>
                  <a:lnTo>
                    <a:pt x="9607" y="8381"/>
                  </a:lnTo>
                  <a:cubicBezTo>
                    <a:pt x="9575" y="8476"/>
                    <a:pt x="9575" y="8507"/>
                    <a:pt x="9575" y="8539"/>
                  </a:cubicBezTo>
                  <a:lnTo>
                    <a:pt x="9575" y="8570"/>
                  </a:lnTo>
                  <a:cubicBezTo>
                    <a:pt x="9449" y="10398"/>
                    <a:pt x="7969" y="11973"/>
                    <a:pt x="6047" y="11973"/>
                  </a:cubicBezTo>
                  <a:cubicBezTo>
                    <a:pt x="4062" y="11973"/>
                    <a:pt x="2581" y="10398"/>
                    <a:pt x="2487" y="8570"/>
                  </a:cubicBezTo>
                  <a:lnTo>
                    <a:pt x="2487" y="8539"/>
                  </a:lnTo>
                  <a:lnTo>
                    <a:pt x="2487" y="8381"/>
                  </a:lnTo>
                  <a:cubicBezTo>
                    <a:pt x="2833" y="8728"/>
                    <a:pt x="3306" y="8948"/>
                    <a:pt x="3841" y="8948"/>
                  </a:cubicBezTo>
                  <a:cubicBezTo>
                    <a:pt x="4724" y="8948"/>
                    <a:pt x="5480" y="8318"/>
                    <a:pt x="5637" y="7436"/>
                  </a:cubicBezTo>
                  <a:close/>
                  <a:moveTo>
                    <a:pt x="3400" y="1"/>
                  </a:moveTo>
                  <a:cubicBezTo>
                    <a:pt x="2833" y="1"/>
                    <a:pt x="2361" y="316"/>
                    <a:pt x="2109" y="726"/>
                  </a:cubicBezTo>
                  <a:cubicBezTo>
                    <a:pt x="2041" y="717"/>
                    <a:pt x="1974" y="713"/>
                    <a:pt x="1909" y="713"/>
                  </a:cubicBezTo>
                  <a:cubicBezTo>
                    <a:pt x="784" y="713"/>
                    <a:pt x="1" y="1948"/>
                    <a:pt x="596" y="2931"/>
                  </a:cubicBezTo>
                  <a:cubicBezTo>
                    <a:pt x="470" y="3183"/>
                    <a:pt x="407" y="3403"/>
                    <a:pt x="407" y="3687"/>
                  </a:cubicBezTo>
                  <a:cubicBezTo>
                    <a:pt x="407" y="4506"/>
                    <a:pt x="1069" y="5199"/>
                    <a:pt x="1888" y="5199"/>
                  </a:cubicBezTo>
                  <a:lnTo>
                    <a:pt x="1888" y="5987"/>
                  </a:lnTo>
                  <a:cubicBezTo>
                    <a:pt x="1069" y="5987"/>
                    <a:pt x="407" y="6648"/>
                    <a:pt x="407" y="7468"/>
                  </a:cubicBezTo>
                  <a:cubicBezTo>
                    <a:pt x="407" y="8224"/>
                    <a:pt x="1006" y="8854"/>
                    <a:pt x="1699" y="8980"/>
                  </a:cubicBezTo>
                  <a:cubicBezTo>
                    <a:pt x="1983" y="11028"/>
                    <a:pt x="3715" y="12760"/>
                    <a:pt x="5984" y="12760"/>
                  </a:cubicBezTo>
                  <a:cubicBezTo>
                    <a:pt x="8252" y="12760"/>
                    <a:pt x="10016" y="11028"/>
                    <a:pt x="10300" y="8980"/>
                  </a:cubicBezTo>
                  <a:cubicBezTo>
                    <a:pt x="11024" y="8885"/>
                    <a:pt x="11592" y="8255"/>
                    <a:pt x="11592" y="7468"/>
                  </a:cubicBezTo>
                  <a:cubicBezTo>
                    <a:pt x="11623" y="6648"/>
                    <a:pt x="10961" y="5987"/>
                    <a:pt x="10142" y="5987"/>
                  </a:cubicBezTo>
                  <a:lnTo>
                    <a:pt x="10142" y="5199"/>
                  </a:lnTo>
                  <a:cubicBezTo>
                    <a:pt x="10930" y="5168"/>
                    <a:pt x="11497" y="4475"/>
                    <a:pt x="11497" y="3687"/>
                  </a:cubicBezTo>
                  <a:cubicBezTo>
                    <a:pt x="11497" y="3435"/>
                    <a:pt x="11434" y="3183"/>
                    <a:pt x="11308" y="2962"/>
                  </a:cubicBezTo>
                  <a:cubicBezTo>
                    <a:pt x="11892" y="1970"/>
                    <a:pt x="11150" y="733"/>
                    <a:pt x="10085" y="733"/>
                  </a:cubicBezTo>
                  <a:cubicBezTo>
                    <a:pt x="10001" y="733"/>
                    <a:pt x="9915" y="741"/>
                    <a:pt x="9827" y="757"/>
                  </a:cubicBezTo>
                  <a:cubicBezTo>
                    <a:pt x="9544" y="284"/>
                    <a:pt x="9071" y="1"/>
                    <a:pt x="8504" y="1"/>
                  </a:cubicBezTo>
                  <a:cubicBezTo>
                    <a:pt x="8126" y="1"/>
                    <a:pt x="7779" y="158"/>
                    <a:pt x="7496" y="379"/>
                  </a:cubicBezTo>
                  <a:cubicBezTo>
                    <a:pt x="7338" y="537"/>
                    <a:pt x="7212" y="694"/>
                    <a:pt x="7149" y="915"/>
                  </a:cubicBezTo>
                  <a:cubicBezTo>
                    <a:pt x="6771" y="789"/>
                    <a:pt x="6393" y="726"/>
                    <a:pt x="5984" y="726"/>
                  </a:cubicBezTo>
                  <a:cubicBezTo>
                    <a:pt x="5574" y="726"/>
                    <a:pt x="5165" y="820"/>
                    <a:pt x="4787" y="946"/>
                  </a:cubicBezTo>
                  <a:cubicBezTo>
                    <a:pt x="4534" y="379"/>
                    <a:pt x="4030" y="1"/>
                    <a:pt x="3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-54722300" y="1997800"/>
              <a:ext cx="92175" cy="17350"/>
            </a:xfrm>
            <a:custGeom>
              <a:rect b="b" l="l" r="r" t="t"/>
              <a:pathLst>
                <a:path extrusionOk="0" h="694" w="3687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340" y="694"/>
                  </a:lnTo>
                  <a:cubicBezTo>
                    <a:pt x="3529" y="694"/>
                    <a:pt x="3687" y="536"/>
                    <a:pt x="3687" y="347"/>
                  </a:cubicBezTo>
                  <a:cubicBezTo>
                    <a:pt x="3687" y="158"/>
                    <a:pt x="3529" y="1"/>
                    <a:pt x="3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2"/>
          <p:cNvGrpSpPr/>
          <p:nvPr/>
        </p:nvGrpSpPr>
        <p:grpSpPr>
          <a:xfrm>
            <a:off x="4894379" y="4131277"/>
            <a:ext cx="339644" cy="360182"/>
            <a:chOff x="-52505925" y="2295525"/>
            <a:chExt cx="299325" cy="317425"/>
          </a:xfrm>
        </p:grpSpPr>
        <p:sp>
          <p:nvSpPr>
            <p:cNvPr id="855" name="Google Shape;855;p32"/>
            <p:cNvSpPr/>
            <p:nvPr/>
          </p:nvSpPr>
          <p:spPr>
            <a:xfrm>
              <a:off x="-52401950" y="2526500"/>
              <a:ext cx="73275" cy="29750"/>
            </a:xfrm>
            <a:custGeom>
              <a:rect b="b" l="l" r="r" t="t"/>
              <a:pathLst>
                <a:path extrusionOk="0" h="1190" w="2931">
                  <a:moveTo>
                    <a:pt x="398" y="0"/>
                  </a:moveTo>
                  <a:cubicBezTo>
                    <a:pt x="308" y="0"/>
                    <a:pt x="221" y="39"/>
                    <a:pt x="158" y="118"/>
                  </a:cubicBezTo>
                  <a:cubicBezTo>
                    <a:pt x="0" y="276"/>
                    <a:pt x="0" y="496"/>
                    <a:pt x="158" y="622"/>
                  </a:cubicBezTo>
                  <a:cubicBezTo>
                    <a:pt x="505" y="969"/>
                    <a:pt x="977" y="1189"/>
                    <a:pt x="1450" y="1189"/>
                  </a:cubicBezTo>
                  <a:cubicBezTo>
                    <a:pt x="1922" y="1189"/>
                    <a:pt x="2458" y="969"/>
                    <a:pt x="2773" y="622"/>
                  </a:cubicBezTo>
                  <a:cubicBezTo>
                    <a:pt x="2930" y="465"/>
                    <a:pt x="2930" y="244"/>
                    <a:pt x="2773" y="118"/>
                  </a:cubicBezTo>
                  <a:cubicBezTo>
                    <a:pt x="2710" y="55"/>
                    <a:pt x="2615" y="24"/>
                    <a:pt x="2517" y="24"/>
                  </a:cubicBezTo>
                  <a:cubicBezTo>
                    <a:pt x="2418" y="24"/>
                    <a:pt x="2316" y="55"/>
                    <a:pt x="2237" y="118"/>
                  </a:cubicBezTo>
                  <a:cubicBezTo>
                    <a:pt x="2048" y="307"/>
                    <a:pt x="1733" y="433"/>
                    <a:pt x="1450" y="433"/>
                  </a:cubicBezTo>
                  <a:cubicBezTo>
                    <a:pt x="1135" y="433"/>
                    <a:pt x="883" y="307"/>
                    <a:pt x="662" y="118"/>
                  </a:cubicBezTo>
                  <a:cubicBezTo>
                    <a:pt x="583" y="39"/>
                    <a:pt x="489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-52411400" y="24632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-52336575" y="24632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-52505925" y="2295525"/>
              <a:ext cx="299325" cy="317425"/>
            </a:xfrm>
            <a:custGeom>
              <a:rect b="b" l="l" r="r" t="t"/>
              <a:pathLst>
                <a:path extrusionOk="0" h="12697" w="11973">
                  <a:moveTo>
                    <a:pt x="8046" y="1489"/>
                  </a:moveTo>
                  <a:cubicBezTo>
                    <a:pt x="8121" y="1489"/>
                    <a:pt x="8192" y="1497"/>
                    <a:pt x="8255" y="1513"/>
                  </a:cubicBezTo>
                  <a:cubicBezTo>
                    <a:pt x="8224" y="1639"/>
                    <a:pt x="8224" y="1765"/>
                    <a:pt x="8224" y="1859"/>
                  </a:cubicBezTo>
                  <a:lnTo>
                    <a:pt x="8224" y="2080"/>
                  </a:lnTo>
                  <a:cubicBezTo>
                    <a:pt x="7909" y="1828"/>
                    <a:pt x="7499" y="1670"/>
                    <a:pt x="7121" y="1607"/>
                  </a:cubicBezTo>
                  <a:cubicBezTo>
                    <a:pt x="7341" y="1513"/>
                    <a:pt x="7594" y="1513"/>
                    <a:pt x="7814" y="1513"/>
                  </a:cubicBezTo>
                  <a:cubicBezTo>
                    <a:pt x="7893" y="1497"/>
                    <a:pt x="7972" y="1489"/>
                    <a:pt x="8046" y="1489"/>
                  </a:cubicBezTo>
                  <a:close/>
                  <a:moveTo>
                    <a:pt x="9326" y="914"/>
                  </a:moveTo>
                  <a:cubicBezTo>
                    <a:pt x="9484" y="1071"/>
                    <a:pt x="9610" y="1261"/>
                    <a:pt x="9673" y="1544"/>
                  </a:cubicBezTo>
                  <a:cubicBezTo>
                    <a:pt x="9452" y="1796"/>
                    <a:pt x="9232" y="2111"/>
                    <a:pt x="9137" y="2458"/>
                  </a:cubicBezTo>
                  <a:cubicBezTo>
                    <a:pt x="9043" y="2269"/>
                    <a:pt x="8980" y="2080"/>
                    <a:pt x="8980" y="1859"/>
                  </a:cubicBezTo>
                  <a:cubicBezTo>
                    <a:pt x="8980" y="1513"/>
                    <a:pt x="9137" y="1198"/>
                    <a:pt x="9326" y="914"/>
                  </a:cubicBezTo>
                  <a:close/>
                  <a:moveTo>
                    <a:pt x="11122" y="1513"/>
                  </a:moveTo>
                  <a:lnTo>
                    <a:pt x="11122" y="1513"/>
                  </a:lnTo>
                  <a:cubicBezTo>
                    <a:pt x="11028" y="2174"/>
                    <a:pt x="10460" y="2741"/>
                    <a:pt x="9767" y="2899"/>
                  </a:cubicBezTo>
                  <a:cubicBezTo>
                    <a:pt x="9925" y="2174"/>
                    <a:pt x="10460" y="1670"/>
                    <a:pt x="11122" y="1513"/>
                  </a:cubicBezTo>
                  <a:close/>
                  <a:moveTo>
                    <a:pt x="6365" y="2237"/>
                  </a:moveTo>
                  <a:cubicBezTo>
                    <a:pt x="7404" y="2237"/>
                    <a:pt x="8287" y="2836"/>
                    <a:pt x="8728" y="3718"/>
                  </a:cubicBezTo>
                  <a:lnTo>
                    <a:pt x="8602" y="3718"/>
                  </a:lnTo>
                  <a:cubicBezTo>
                    <a:pt x="7972" y="3718"/>
                    <a:pt x="7499" y="4222"/>
                    <a:pt x="7499" y="4821"/>
                  </a:cubicBezTo>
                  <a:lnTo>
                    <a:pt x="7499" y="5167"/>
                  </a:lnTo>
                  <a:lnTo>
                    <a:pt x="3025" y="5167"/>
                  </a:lnTo>
                  <a:cubicBezTo>
                    <a:pt x="2206" y="5167"/>
                    <a:pt x="1513" y="4506"/>
                    <a:pt x="1513" y="3686"/>
                  </a:cubicBezTo>
                  <a:cubicBezTo>
                    <a:pt x="1513" y="2899"/>
                    <a:pt x="2206" y="2237"/>
                    <a:pt x="3025" y="2237"/>
                  </a:cubicBezTo>
                  <a:close/>
                  <a:moveTo>
                    <a:pt x="10397" y="3497"/>
                  </a:moveTo>
                  <a:cubicBezTo>
                    <a:pt x="10429" y="3686"/>
                    <a:pt x="10460" y="3875"/>
                    <a:pt x="10460" y="4064"/>
                  </a:cubicBezTo>
                  <a:cubicBezTo>
                    <a:pt x="10460" y="4537"/>
                    <a:pt x="10334" y="4978"/>
                    <a:pt x="10114" y="5388"/>
                  </a:cubicBezTo>
                  <a:cubicBezTo>
                    <a:pt x="9956" y="5608"/>
                    <a:pt x="10145" y="5923"/>
                    <a:pt x="10429" y="5923"/>
                  </a:cubicBezTo>
                  <a:lnTo>
                    <a:pt x="10460" y="5923"/>
                  </a:lnTo>
                  <a:cubicBezTo>
                    <a:pt x="10870" y="5923"/>
                    <a:pt x="11217" y="6238"/>
                    <a:pt x="11217" y="6679"/>
                  </a:cubicBezTo>
                  <a:cubicBezTo>
                    <a:pt x="11217" y="7120"/>
                    <a:pt x="10902" y="7435"/>
                    <a:pt x="10460" y="7435"/>
                  </a:cubicBezTo>
                  <a:lnTo>
                    <a:pt x="9704" y="7435"/>
                  </a:lnTo>
                  <a:lnTo>
                    <a:pt x="9704" y="4821"/>
                  </a:lnTo>
                  <a:cubicBezTo>
                    <a:pt x="9704" y="4443"/>
                    <a:pt x="9641" y="4033"/>
                    <a:pt x="9515" y="3686"/>
                  </a:cubicBezTo>
                  <a:cubicBezTo>
                    <a:pt x="9830" y="3655"/>
                    <a:pt x="10114" y="3592"/>
                    <a:pt x="10397" y="3497"/>
                  </a:cubicBezTo>
                  <a:close/>
                  <a:moveTo>
                    <a:pt x="1513" y="6679"/>
                  </a:moveTo>
                  <a:lnTo>
                    <a:pt x="1513" y="8160"/>
                  </a:lnTo>
                  <a:cubicBezTo>
                    <a:pt x="1104" y="8160"/>
                    <a:pt x="789" y="7845"/>
                    <a:pt x="789" y="7435"/>
                  </a:cubicBezTo>
                  <a:cubicBezTo>
                    <a:pt x="789" y="7026"/>
                    <a:pt x="1135" y="6679"/>
                    <a:pt x="1513" y="6679"/>
                  </a:cubicBezTo>
                  <a:close/>
                  <a:moveTo>
                    <a:pt x="8570" y="4474"/>
                  </a:moveTo>
                  <a:cubicBezTo>
                    <a:pt x="8759" y="4474"/>
                    <a:pt x="8917" y="4632"/>
                    <a:pt x="8917" y="4821"/>
                  </a:cubicBezTo>
                  <a:cubicBezTo>
                    <a:pt x="8980" y="4978"/>
                    <a:pt x="8980" y="8412"/>
                    <a:pt x="8980" y="8570"/>
                  </a:cubicBezTo>
                  <a:cubicBezTo>
                    <a:pt x="8980" y="10460"/>
                    <a:pt x="7467" y="11972"/>
                    <a:pt x="5609" y="11972"/>
                  </a:cubicBezTo>
                  <a:cubicBezTo>
                    <a:pt x="3781" y="11972"/>
                    <a:pt x="2269" y="10460"/>
                    <a:pt x="2269" y="8570"/>
                  </a:cubicBezTo>
                  <a:lnTo>
                    <a:pt x="2269" y="5797"/>
                  </a:lnTo>
                  <a:cubicBezTo>
                    <a:pt x="2521" y="5892"/>
                    <a:pt x="2742" y="5923"/>
                    <a:pt x="3025" y="5923"/>
                  </a:cubicBezTo>
                  <a:lnTo>
                    <a:pt x="7877" y="5923"/>
                  </a:lnTo>
                  <a:cubicBezTo>
                    <a:pt x="8066" y="5923"/>
                    <a:pt x="8224" y="5766"/>
                    <a:pt x="8224" y="5577"/>
                  </a:cubicBezTo>
                  <a:lnTo>
                    <a:pt x="8224" y="4821"/>
                  </a:lnTo>
                  <a:cubicBezTo>
                    <a:pt x="8224" y="4632"/>
                    <a:pt x="8381" y="4474"/>
                    <a:pt x="8570" y="4474"/>
                  </a:cubicBezTo>
                  <a:close/>
                  <a:moveTo>
                    <a:pt x="9358" y="0"/>
                  </a:moveTo>
                  <a:cubicBezTo>
                    <a:pt x="9271" y="0"/>
                    <a:pt x="9185" y="32"/>
                    <a:pt x="9106" y="95"/>
                  </a:cubicBezTo>
                  <a:cubicBezTo>
                    <a:pt x="9043" y="95"/>
                    <a:pt x="8791" y="378"/>
                    <a:pt x="8539" y="819"/>
                  </a:cubicBezTo>
                  <a:cubicBezTo>
                    <a:pt x="8318" y="756"/>
                    <a:pt x="8098" y="725"/>
                    <a:pt x="7877" y="725"/>
                  </a:cubicBezTo>
                  <a:cubicBezTo>
                    <a:pt x="7089" y="725"/>
                    <a:pt x="6365" y="1008"/>
                    <a:pt x="5735" y="1481"/>
                  </a:cubicBezTo>
                  <a:lnTo>
                    <a:pt x="2994" y="1481"/>
                  </a:lnTo>
                  <a:cubicBezTo>
                    <a:pt x="1765" y="1481"/>
                    <a:pt x="757" y="2458"/>
                    <a:pt x="757" y="3718"/>
                  </a:cubicBezTo>
                  <a:cubicBezTo>
                    <a:pt x="757" y="4379"/>
                    <a:pt x="1072" y="5010"/>
                    <a:pt x="1545" y="5419"/>
                  </a:cubicBezTo>
                  <a:cubicBezTo>
                    <a:pt x="1482" y="5451"/>
                    <a:pt x="1482" y="5545"/>
                    <a:pt x="1482" y="5577"/>
                  </a:cubicBezTo>
                  <a:lnTo>
                    <a:pt x="1482" y="5923"/>
                  </a:lnTo>
                  <a:cubicBezTo>
                    <a:pt x="662" y="5923"/>
                    <a:pt x="1" y="6585"/>
                    <a:pt x="1" y="7435"/>
                  </a:cubicBezTo>
                  <a:cubicBezTo>
                    <a:pt x="1" y="8255"/>
                    <a:pt x="662" y="8916"/>
                    <a:pt x="1482" y="8916"/>
                  </a:cubicBezTo>
                  <a:cubicBezTo>
                    <a:pt x="1702" y="10996"/>
                    <a:pt x="3435" y="12697"/>
                    <a:pt x="5577" y="12697"/>
                  </a:cubicBezTo>
                  <a:cubicBezTo>
                    <a:pt x="7877" y="12697"/>
                    <a:pt x="9673" y="10806"/>
                    <a:pt x="9673" y="8570"/>
                  </a:cubicBezTo>
                  <a:lnTo>
                    <a:pt x="9673" y="8223"/>
                  </a:lnTo>
                  <a:lnTo>
                    <a:pt x="10429" y="8223"/>
                  </a:lnTo>
                  <a:cubicBezTo>
                    <a:pt x="11248" y="8223"/>
                    <a:pt x="11941" y="7530"/>
                    <a:pt x="11941" y="6711"/>
                  </a:cubicBezTo>
                  <a:cubicBezTo>
                    <a:pt x="11973" y="6049"/>
                    <a:pt x="11563" y="5482"/>
                    <a:pt x="10965" y="5293"/>
                  </a:cubicBezTo>
                  <a:cubicBezTo>
                    <a:pt x="11122" y="4915"/>
                    <a:pt x="11217" y="4506"/>
                    <a:pt x="11217" y="4064"/>
                  </a:cubicBezTo>
                  <a:cubicBezTo>
                    <a:pt x="11217" y="3718"/>
                    <a:pt x="11185" y="3403"/>
                    <a:pt x="11059" y="3056"/>
                  </a:cubicBezTo>
                  <a:cubicBezTo>
                    <a:pt x="11626" y="2584"/>
                    <a:pt x="11973" y="1859"/>
                    <a:pt x="11973" y="1071"/>
                  </a:cubicBezTo>
                  <a:cubicBezTo>
                    <a:pt x="11973" y="882"/>
                    <a:pt x="11815" y="725"/>
                    <a:pt x="11626" y="725"/>
                  </a:cubicBezTo>
                  <a:cubicBezTo>
                    <a:pt x="11154" y="725"/>
                    <a:pt x="10713" y="851"/>
                    <a:pt x="10303" y="1071"/>
                  </a:cubicBezTo>
                  <a:cubicBezTo>
                    <a:pt x="10082" y="504"/>
                    <a:pt x="9641" y="95"/>
                    <a:pt x="9610" y="95"/>
                  </a:cubicBezTo>
                  <a:cubicBezTo>
                    <a:pt x="9531" y="32"/>
                    <a:pt x="9444" y="0"/>
                    <a:pt x="9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2"/>
          <p:cNvGrpSpPr/>
          <p:nvPr/>
        </p:nvGrpSpPr>
        <p:grpSpPr>
          <a:xfrm>
            <a:off x="3920254" y="4129557"/>
            <a:ext cx="319089" cy="362073"/>
            <a:chOff x="1044400" y="2917425"/>
            <a:chExt cx="248125" cy="281550"/>
          </a:xfrm>
        </p:grpSpPr>
        <p:sp>
          <p:nvSpPr>
            <p:cNvPr id="860" name="Google Shape;860;p32"/>
            <p:cNvSpPr/>
            <p:nvPr/>
          </p:nvSpPr>
          <p:spPr>
            <a:xfrm>
              <a:off x="1136400" y="3123175"/>
              <a:ext cx="64125" cy="26325"/>
            </a:xfrm>
            <a:custGeom>
              <a:rect b="b" l="l" r="r" t="t"/>
              <a:pathLst>
                <a:path extrusionOk="0" h="1053" w="2565">
                  <a:moveTo>
                    <a:pt x="352" y="0"/>
                  </a:moveTo>
                  <a:cubicBezTo>
                    <a:pt x="272" y="0"/>
                    <a:pt x="195" y="35"/>
                    <a:pt x="140" y="105"/>
                  </a:cubicBezTo>
                  <a:cubicBezTo>
                    <a:pt x="0" y="244"/>
                    <a:pt x="0" y="439"/>
                    <a:pt x="140" y="551"/>
                  </a:cubicBezTo>
                  <a:cubicBezTo>
                    <a:pt x="446" y="858"/>
                    <a:pt x="864" y="1053"/>
                    <a:pt x="1283" y="1053"/>
                  </a:cubicBezTo>
                  <a:cubicBezTo>
                    <a:pt x="1729" y="1053"/>
                    <a:pt x="2147" y="858"/>
                    <a:pt x="2425" y="551"/>
                  </a:cubicBezTo>
                  <a:cubicBezTo>
                    <a:pt x="2565" y="412"/>
                    <a:pt x="2565" y="216"/>
                    <a:pt x="2425" y="105"/>
                  </a:cubicBezTo>
                  <a:cubicBezTo>
                    <a:pt x="2356" y="35"/>
                    <a:pt x="2272" y="0"/>
                    <a:pt x="2192" y="0"/>
                  </a:cubicBezTo>
                  <a:cubicBezTo>
                    <a:pt x="2112" y="0"/>
                    <a:pt x="2035" y="35"/>
                    <a:pt x="1979" y="105"/>
                  </a:cubicBezTo>
                  <a:cubicBezTo>
                    <a:pt x="1812" y="272"/>
                    <a:pt x="1533" y="384"/>
                    <a:pt x="1283" y="384"/>
                  </a:cubicBezTo>
                  <a:cubicBezTo>
                    <a:pt x="1004" y="384"/>
                    <a:pt x="753" y="272"/>
                    <a:pt x="586" y="105"/>
                  </a:cubicBezTo>
                  <a:cubicBezTo>
                    <a:pt x="516" y="35"/>
                    <a:pt x="432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1127325" y="3050525"/>
              <a:ext cx="16075" cy="16050"/>
            </a:xfrm>
            <a:custGeom>
              <a:rect b="b" l="l" r="r" t="t"/>
              <a:pathLst>
                <a:path extrusionOk="0" h="642" w="643">
                  <a:moveTo>
                    <a:pt x="335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35" y="642"/>
                  </a:cubicBezTo>
                  <a:cubicBezTo>
                    <a:pt x="503" y="642"/>
                    <a:pt x="642" y="502"/>
                    <a:pt x="642" y="335"/>
                  </a:cubicBezTo>
                  <a:cubicBezTo>
                    <a:pt x="642" y="140"/>
                    <a:pt x="503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1192850" y="3050525"/>
              <a:ext cx="15350" cy="16050"/>
            </a:xfrm>
            <a:custGeom>
              <a:rect b="b" l="l" r="r" t="t"/>
              <a:pathLst>
                <a:path extrusionOk="0" h="642" w="614">
                  <a:moveTo>
                    <a:pt x="307" y="0"/>
                  </a:moveTo>
                  <a:cubicBezTo>
                    <a:pt x="140" y="0"/>
                    <a:pt x="0" y="140"/>
                    <a:pt x="0" y="335"/>
                  </a:cubicBezTo>
                  <a:cubicBezTo>
                    <a:pt x="0" y="502"/>
                    <a:pt x="140" y="642"/>
                    <a:pt x="307" y="642"/>
                  </a:cubicBezTo>
                  <a:cubicBezTo>
                    <a:pt x="474" y="642"/>
                    <a:pt x="613" y="502"/>
                    <a:pt x="613" y="335"/>
                  </a:cubicBez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1044400" y="2917425"/>
              <a:ext cx="248125" cy="281550"/>
            </a:xfrm>
            <a:custGeom>
              <a:rect b="b" l="l" r="r" t="t"/>
              <a:pathLst>
                <a:path extrusionOk="0" h="11262" w="9925">
                  <a:moveTo>
                    <a:pt x="7332" y="669"/>
                  </a:moveTo>
                  <a:cubicBezTo>
                    <a:pt x="7499" y="669"/>
                    <a:pt x="7639" y="809"/>
                    <a:pt x="7639" y="976"/>
                  </a:cubicBezTo>
                  <a:lnTo>
                    <a:pt x="7639" y="2816"/>
                  </a:lnTo>
                  <a:lnTo>
                    <a:pt x="6886" y="2063"/>
                  </a:lnTo>
                  <a:cubicBezTo>
                    <a:pt x="6823" y="2000"/>
                    <a:pt x="6743" y="1964"/>
                    <a:pt x="6660" y="1964"/>
                  </a:cubicBezTo>
                  <a:cubicBezTo>
                    <a:pt x="6595" y="1964"/>
                    <a:pt x="6529" y="1986"/>
                    <a:pt x="6468" y="2035"/>
                  </a:cubicBezTo>
                  <a:cubicBezTo>
                    <a:pt x="5924" y="2398"/>
                    <a:pt x="5297" y="2579"/>
                    <a:pt x="4670" y="2579"/>
                  </a:cubicBezTo>
                  <a:cubicBezTo>
                    <a:pt x="4043" y="2579"/>
                    <a:pt x="3415" y="2398"/>
                    <a:pt x="2872" y="2035"/>
                  </a:cubicBezTo>
                  <a:cubicBezTo>
                    <a:pt x="2811" y="1986"/>
                    <a:pt x="2744" y="1964"/>
                    <a:pt x="2680" y="1964"/>
                  </a:cubicBezTo>
                  <a:cubicBezTo>
                    <a:pt x="2597" y="1964"/>
                    <a:pt x="2516" y="2000"/>
                    <a:pt x="2454" y="2063"/>
                  </a:cubicBezTo>
                  <a:lnTo>
                    <a:pt x="1701" y="2816"/>
                  </a:lnTo>
                  <a:lnTo>
                    <a:pt x="1701" y="976"/>
                  </a:lnTo>
                  <a:cubicBezTo>
                    <a:pt x="1980" y="809"/>
                    <a:pt x="2147" y="669"/>
                    <a:pt x="2314" y="669"/>
                  </a:cubicBezTo>
                  <a:cubicBezTo>
                    <a:pt x="2482" y="669"/>
                    <a:pt x="2621" y="809"/>
                    <a:pt x="2621" y="976"/>
                  </a:cubicBezTo>
                  <a:cubicBezTo>
                    <a:pt x="2621" y="1143"/>
                    <a:pt x="2760" y="1283"/>
                    <a:pt x="2956" y="1283"/>
                  </a:cubicBezTo>
                  <a:cubicBezTo>
                    <a:pt x="3123" y="1283"/>
                    <a:pt x="3262" y="1143"/>
                    <a:pt x="3262" y="976"/>
                  </a:cubicBezTo>
                  <a:cubicBezTo>
                    <a:pt x="3262" y="809"/>
                    <a:pt x="3402" y="669"/>
                    <a:pt x="3569" y="669"/>
                  </a:cubicBezTo>
                  <a:cubicBezTo>
                    <a:pt x="3736" y="669"/>
                    <a:pt x="3875" y="809"/>
                    <a:pt x="3875" y="976"/>
                  </a:cubicBezTo>
                  <a:cubicBezTo>
                    <a:pt x="3875" y="1143"/>
                    <a:pt x="4015" y="1283"/>
                    <a:pt x="4210" y="1283"/>
                  </a:cubicBezTo>
                  <a:cubicBezTo>
                    <a:pt x="4377" y="1283"/>
                    <a:pt x="4517" y="1143"/>
                    <a:pt x="4517" y="976"/>
                  </a:cubicBezTo>
                  <a:cubicBezTo>
                    <a:pt x="4517" y="809"/>
                    <a:pt x="4656" y="669"/>
                    <a:pt x="4823" y="669"/>
                  </a:cubicBezTo>
                  <a:cubicBezTo>
                    <a:pt x="4990" y="669"/>
                    <a:pt x="5130" y="809"/>
                    <a:pt x="5130" y="976"/>
                  </a:cubicBezTo>
                  <a:cubicBezTo>
                    <a:pt x="5130" y="1143"/>
                    <a:pt x="5269" y="1283"/>
                    <a:pt x="5464" y="1283"/>
                  </a:cubicBezTo>
                  <a:cubicBezTo>
                    <a:pt x="5632" y="1283"/>
                    <a:pt x="5771" y="1143"/>
                    <a:pt x="5771" y="976"/>
                  </a:cubicBezTo>
                  <a:cubicBezTo>
                    <a:pt x="5771" y="809"/>
                    <a:pt x="5910" y="669"/>
                    <a:pt x="6078" y="669"/>
                  </a:cubicBezTo>
                  <a:cubicBezTo>
                    <a:pt x="6245" y="669"/>
                    <a:pt x="6384" y="809"/>
                    <a:pt x="6384" y="976"/>
                  </a:cubicBezTo>
                  <a:cubicBezTo>
                    <a:pt x="6384" y="1143"/>
                    <a:pt x="6524" y="1283"/>
                    <a:pt x="6719" y="1283"/>
                  </a:cubicBezTo>
                  <a:cubicBezTo>
                    <a:pt x="6886" y="1283"/>
                    <a:pt x="7025" y="1143"/>
                    <a:pt x="7025" y="976"/>
                  </a:cubicBezTo>
                  <a:cubicBezTo>
                    <a:pt x="7025" y="809"/>
                    <a:pt x="7165" y="669"/>
                    <a:pt x="7332" y="669"/>
                  </a:cubicBezTo>
                  <a:close/>
                  <a:moveTo>
                    <a:pt x="1311" y="5297"/>
                  </a:moveTo>
                  <a:lnTo>
                    <a:pt x="1311" y="6635"/>
                  </a:lnTo>
                  <a:cubicBezTo>
                    <a:pt x="949" y="6635"/>
                    <a:pt x="642" y="6356"/>
                    <a:pt x="642" y="5966"/>
                  </a:cubicBezTo>
                  <a:cubicBezTo>
                    <a:pt x="642" y="5603"/>
                    <a:pt x="921" y="5297"/>
                    <a:pt x="1311" y="5297"/>
                  </a:cubicBezTo>
                  <a:close/>
                  <a:moveTo>
                    <a:pt x="8586" y="5297"/>
                  </a:moveTo>
                  <a:cubicBezTo>
                    <a:pt x="8949" y="5297"/>
                    <a:pt x="9255" y="5575"/>
                    <a:pt x="9255" y="5966"/>
                  </a:cubicBezTo>
                  <a:cubicBezTo>
                    <a:pt x="9255" y="6356"/>
                    <a:pt x="8949" y="6635"/>
                    <a:pt x="8586" y="6635"/>
                  </a:cubicBezTo>
                  <a:lnTo>
                    <a:pt x="8586" y="5297"/>
                  </a:lnTo>
                  <a:close/>
                  <a:moveTo>
                    <a:pt x="6914" y="2732"/>
                  </a:moveTo>
                  <a:lnTo>
                    <a:pt x="7973" y="3763"/>
                  </a:lnTo>
                  <a:cubicBezTo>
                    <a:pt x="7917" y="4265"/>
                    <a:pt x="7917" y="7248"/>
                    <a:pt x="7917" y="7638"/>
                  </a:cubicBezTo>
                  <a:cubicBezTo>
                    <a:pt x="7917" y="9255"/>
                    <a:pt x="6607" y="10593"/>
                    <a:pt x="4963" y="10593"/>
                  </a:cubicBezTo>
                  <a:cubicBezTo>
                    <a:pt x="3318" y="10593"/>
                    <a:pt x="2008" y="9255"/>
                    <a:pt x="2008" y="7638"/>
                  </a:cubicBezTo>
                  <a:lnTo>
                    <a:pt x="2008" y="3763"/>
                  </a:lnTo>
                  <a:lnTo>
                    <a:pt x="3039" y="2732"/>
                  </a:lnTo>
                  <a:cubicBezTo>
                    <a:pt x="3638" y="3080"/>
                    <a:pt x="4301" y="3255"/>
                    <a:pt x="4966" y="3255"/>
                  </a:cubicBezTo>
                  <a:cubicBezTo>
                    <a:pt x="5632" y="3255"/>
                    <a:pt x="6301" y="3080"/>
                    <a:pt x="6914" y="2732"/>
                  </a:cubicBezTo>
                  <a:close/>
                  <a:moveTo>
                    <a:pt x="2314" y="0"/>
                  </a:moveTo>
                  <a:cubicBezTo>
                    <a:pt x="1757" y="0"/>
                    <a:pt x="1339" y="446"/>
                    <a:pt x="1339" y="976"/>
                  </a:cubicBezTo>
                  <a:lnTo>
                    <a:pt x="1339" y="4628"/>
                  </a:lnTo>
                  <a:cubicBezTo>
                    <a:pt x="614" y="4628"/>
                    <a:pt x="1" y="5241"/>
                    <a:pt x="1" y="5966"/>
                  </a:cubicBezTo>
                  <a:cubicBezTo>
                    <a:pt x="1" y="6690"/>
                    <a:pt x="614" y="7276"/>
                    <a:pt x="1339" y="7276"/>
                  </a:cubicBezTo>
                  <a:lnTo>
                    <a:pt x="1339" y="7638"/>
                  </a:lnTo>
                  <a:cubicBezTo>
                    <a:pt x="1339" y="9617"/>
                    <a:pt x="2983" y="11262"/>
                    <a:pt x="4963" y="11262"/>
                  </a:cubicBezTo>
                  <a:cubicBezTo>
                    <a:pt x="6942" y="11262"/>
                    <a:pt x="8586" y="9617"/>
                    <a:pt x="8586" y="7638"/>
                  </a:cubicBezTo>
                  <a:lnTo>
                    <a:pt x="8586" y="7276"/>
                  </a:lnTo>
                  <a:cubicBezTo>
                    <a:pt x="9311" y="7276"/>
                    <a:pt x="9896" y="6690"/>
                    <a:pt x="9896" y="5966"/>
                  </a:cubicBezTo>
                  <a:cubicBezTo>
                    <a:pt x="9924" y="5241"/>
                    <a:pt x="9311" y="4628"/>
                    <a:pt x="8586" y="4628"/>
                  </a:cubicBezTo>
                  <a:lnTo>
                    <a:pt x="8586" y="976"/>
                  </a:lnTo>
                  <a:cubicBezTo>
                    <a:pt x="8586" y="418"/>
                    <a:pt x="8140" y="0"/>
                    <a:pt x="7611" y="0"/>
                  </a:cubicBezTo>
                  <a:cubicBezTo>
                    <a:pt x="7360" y="0"/>
                    <a:pt x="7137" y="112"/>
                    <a:pt x="6942" y="251"/>
                  </a:cubicBezTo>
                  <a:cubicBezTo>
                    <a:pt x="6774" y="56"/>
                    <a:pt x="6524" y="0"/>
                    <a:pt x="6301" y="0"/>
                  </a:cubicBezTo>
                  <a:cubicBezTo>
                    <a:pt x="6050" y="0"/>
                    <a:pt x="5799" y="112"/>
                    <a:pt x="5632" y="251"/>
                  </a:cubicBezTo>
                  <a:cubicBezTo>
                    <a:pt x="5436" y="56"/>
                    <a:pt x="5213" y="0"/>
                    <a:pt x="4963" y="0"/>
                  </a:cubicBezTo>
                  <a:cubicBezTo>
                    <a:pt x="4712" y="0"/>
                    <a:pt x="4461" y="112"/>
                    <a:pt x="4294" y="251"/>
                  </a:cubicBezTo>
                  <a:cubicBezTo>
                    <a:pt x="4126" y="56"/>
                    <a:pt x="3875" y="0"/>
                    <a:pt x="3625" y="0"/>
                  </a:cubicBezTo>
                  <a:cubicBezTo>
                    <a:pt x="3402" y="0"/>
                    <a:pt x="3151" y="112"/>
                    <a:pt x="2983" y="251"/>
                  </a:cubicBezTo>
                  <a:cubicBezTo>
                    <a:pt x="2788" y="56"/>
                    <a:pt x="2565" y="0"/>
                    <a:pt x="2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1086125" y="2932961"/>
              <a:ext cx="11427" cy="58241"/>
            </a:xfrm>
            <a:custGeom>
              <a:rect b="b" l="l" r="r" t="t"/>
              <a:pathLst>
                <a:path extrusionOk="0" h="2548" w="500">
                  <a:moveTo>
                    <a:pt x="500" y="2238"/>
                  </a:moveTo>
                  <a:lnTo>
                    <a:pt x="500" y="0"/>
                  </a:lnTo>
                  <a:lnTo>
                    <a:pt x="72" y="214"/>
                  </a:lnTo>
                  <a:lnTo>
                    <a:pt x="0" y="1547"/>
                  </a:lnTo>
                  <a:lnTo>
                    <a:pt x="0" y="2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865" name="Google Shape;865;p32"/>
            <p:cNvSpPr/>
            <p:nvPr/>
          </p:nvSpPr>
          <p:spPr>
            <a:xfrm>
              <a:off x="1090922" y="2925900"/>
              <a:ext cx="29209" cy="38629"/>
            </a:xfrm>
            <a:custGeom>
              <a:rect b="b" l="l" r="r" t="t"/>
              <a:pathLst>
                <a:path extrusionOk="0" h="1690" w="1278">
                  <a:moveTo>
                    <a:pt x="288" y="737"/>
                  </a:moveTo>
                  <a:cubicBezTo>
                    <a:pt x="296" y="689"/>
                    <a:pt x="288" y="519"/>
                    <a:pt x="336" y="451"/>
                  </a:cubicBezTo>
                  <a:cubicBezTo>
                    <a:pt x="384" y="384"/>
                    <a:pt x="471" y="340"/>
                    <a:pt x="574" y="332"/>
                  </a:cubicBezTo>
                  <a:cubicBezTo>
                    <a:pt x="677" y="324"/>
                    <a:pt x="840" y="412"/>
                    <a:pt x="955" y="404"/>
                  </a:cubicBezTo>
                  <a:cubicBezTo>
                    <a:pt x="1070" y="396"/>
                    <a:pt x="1320" y="349"/>
                    <a:pt x="1264" y="285"/>
                  </a:cubicBezTo>
                  <a:cubicBezTo>
                    <a:pt x="1208" y="222"/>
                    <a:pt x="816" y="51"/>
                    <a:pt x="621" y="23"/>
                  </a:cubicBezTo>
                  <a:cubicBezTo>
                    <a:pt x="427" y="-5"/>
                    <a:pt x="200" y="-13"/>
                    <a:pt x="97" y="118"/>
                  </a:cubicBezTo>
                  <a:cubicBezTo>
                    <a:pt x="-6" y="249"/>
                    <a:pt x="2" y="547"/>
                    <a:pt x="2" y="809"/>
                  </a:cubicBezTo>
                  <a:cubicBezTo>
                    <a:pt x="2" y="1071"/>
                    <a:pt x="81" y="1543"/>
                    <a:pt x="97" y="169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866" name="Google Shape;866;p32"/>
            <p:cNvSpPr/>
            <p:nvPr/>
          </p:nvSpPr>
          <p:spPr>
            <a:xfrm>
              <a:off x="1222775" y="2966925"/>
              <a:ext cx="28574" cy="36325"/>
            </a:xfrm>
            <a:custGeom>
              <a:rect b="b" l="l" r="r" t="t"/>
              <a:pathLst>
                <a:path extrusionOk="0" h="1453" w="1048">
                  <a:moveTo>
                    <a:pt x="0" y="0"/>
                  </a:moveTo>
                  <a:lnTo>
                    <a:pt x="1048" y="1072"/>
                  </a:lnTo>
                  <a:lnTo>
                    <a:pt x="905" y="1453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867" name="Google Shape;867;p32"/>
            <p:cNvSpPr/>
            <p:nvPr/>
          </p:nvSpPr>
          <p:spPr>
            <a:xfrm>
              <a:off x="1205975" y="2965750"/>
              <a:ext cx="21000" cy="1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1082225" y="2937250"/>
              <a:ext cx="11400" cy="2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32"/>
          <p:cNvGrpSpPr/>
          <p:nvPr/>
        </p:nvGrpSpPr>
        <p:grpSpPr>
          <a:xfrm>
            <a:off x="451700" y="2332925"/>
            <a:ext cx="1935050" cy="748725"/>
            <a:chOff x="460975" y="1507425"/>
            <a:chExt cx="1935050" cy="748725"/>
          </a:xfrm>
        </p:grpSpPr>
        <p:sp>
          <p:nvSpPr>
            <p:cNvPr id="870" name="Google Shape;870;p32"/>
            <p:cNvSpPr/>
            <p:nvPr/>
          </p:nvSpPr>
          <p:spPr>
            <a:xfrm>
              <a:off x="466725" y="1507425"/>
              <a:ext cx="1929300" cy="3165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Anna Smith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1" name="Google Shape;871;p32"/>
            <p:cNvSpPr txBox="1"/>
            <p:nvPr/>
          </p:nvSpPr>
          <p:spPr>
            <a:xfrm>
              <a:off x="460975" y="1840950"/>
              <a:ext cx="1929300" cy="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biggest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2" name="Google Shape;872;p32"/>
          <p:cNvGrpSpPr/>
          <p:nvPr/>
        </p:nvGrpSpPr>
        <p:grpSpPr>
          <a:xfrm>
            <a:off x="451700" y="3158425"/>
            <a:ext cx="1935050" cy="748725"/>
            <a:chOff x="460975" y="1507425"/>
            <a:chExt cx="1935050" cy="748725"/>
          </a:xfrm>
        </p:grpSpPr>
        <p:sp>
          <p:nvSpPr>
            <p:cNvPr id="873" name="Google Shape;873;p32"/>
            <p:cNvSpPr/>
            <p:nvPr/>
          </p:nvSpPr>
          <p:spPr>
            <a:xfrm>
              <a:off x="466725" y="1507425"/>
              <a:ext cx="1929300" cy="3165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John Johnson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4" name="Google Shape;874;p32"/>
            <p:cNvSpPr txBox="1"/>
            <p:nvPr/>
          </p:nvSpPr>
          <p:spPr>
            <a:xfrm>
              <a:off x="460975" y="1840950"/>
              <a:ext cx="1929300" cy="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5" name="Google Shape;875;p32"/>
          <p:cNvGrpSpPr/>
          <p:nvPr/>
        </p:nvGrpSpPr>
        <p:grpSpPr>
          <a:xfrm>
            <a:off x="451700" y="3983925"/>
            <a:ext cx="1935050" cy="748725"/>
            <a:chOff x="460975" y="1507425"/>
            <a:chExt cx="1935050" cy="748725"/>
          </a:xfrm>
        </p:grpSpPr>
        <p:sp>
          <p:nvSpPr>
            <p:cNvPr id="876" name="Google Shape;876;p32"/>
            <p:cNvSpPr/>
            <p:nvPr/>
          </p:nvSpPr>
          <p:spPr>
            <a:xfrm>
              <a:off x="466725" y="1507425"/>
              <a:ext cx="1929300" cy="316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Martin Louis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7" name="Google Shape;877;p32"/>
            <p:cNvSpPr txBox="1"/>
            <p:nvPr/>
          </p:nvSpPr>
          <p:spPr>
            <a:xfrm>
              <a:off x="460975" y="1840950"/>
              <a:ext cx="1929300" cy="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8" name="Google Shape;878;p32"/>
          <p:cNvGrpSpPr/>
          <p:nvPr/>
        </p:nvGrpSpPr>
        <p:grpSpPr>
          <a:xfrm>
            <a:off x="6757250" y="1507425"/>
            <a:ext cx="1935050" cy="748725"/>
            <a:chOff x="460975" y="1507425"/>
            <a:chExt cx="1935050" cy="748725"/>
          </a:xfrm>
        </p:grpSpPr>
        <p:sp>
          <p:nvSpPr>
            <p:cNvPr id="879" name="Google Shape;879;p32"/>
            <p:cNvSpPr/>
            <p:nvPr/>
          </p:nvSpPr>
          <p:spPr>
            <a:xfrm>
              <a:off x="466725" y="1507425"/>
              <a:ext cx="1929300" cy="3165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David Davids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0" name="Google Shape;880;p32"/>
            <p:cNvSpPr txBox="1"/>
            <p:nvPr/>
          </p:nvSpPr>
          <p:spPr>
            <a:xfrm>
              <a:off x="460975" y="1840950"/>
              <a:ext cx="1929300" cy="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1" name="Google Shape;881;p32"/>
          <p:cNvGrpSpPr/>
          <p:nvPr/>
        </p:nvGrpSpPr>
        <p:grpSpPr>
          <a:xfrm>
            <a:off x="6757250" y="2332925"/>
            <a:ext cx="1935050" cy="748725"/>
            <a:chOff x="460975" y="1507425"/>
            <a:chExt cx="1935050" cy="748725"/>
          </a:xfrm>
        </p:grpSpPr>
        <p:sp>
          <p:nvSpPr>
            <p:cNvPr id="882" name="Google Shape;882;p32"/>
            <p:cNvSpPr/>
            <p:nvPr/>
          </p:nvSpPr>
          <p:spPr>
            <a:xfrm>
              <a:off x="466725" y="1507425"/>
              <a:ext cx="1929300" cy="316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Luisa Schneider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3" name="Google Shape;883;p32"/>
            <p:cNvSpPr txBox="1"/>
            <p:nvPr/>
          </p:nvSpPr>
          <p:spPr>
            <a:xfrm>
              <a:off x="460975" y="1840950"/>
              <a:ext cx="1929300" cy="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4" name="Google Shape;884;p32"/>
          <p:cNvGrpSpPr/>
          <p:nvPr/>
        </p:nvGrpSpPr>
        <p:grpSpPr>
          <a:xfrm>
            <a:off x="6757250" y="3158425"/>
            <a:ext cx="1935050" cy="748725"/>
            <a:chOff x="460975" y="1507425"/>
            <a:chExt cx="1935050" cy="748725"/>
          </a:xfrm>
        </p:grpSpPr>
        <p:sp>
          <p:nvSpPr>
            <p:cNvPr id="885" name="Google Shape;885;p32"/>
            <p:cNvSpPr/>
            <p:nvPr/>
          </p:nvSpPr>
          <p:spPr>
            <a:xfrm>
              <a:off x="466725" y="1507425"/>
              <a:ext cx="1929300" cy="316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Sean Tresnor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6" name="Google Shape;886;p32"/>
            <p:cNvSpPr txBox="1"/>
            <p:nvPr/>
          </p:nvSpPr>
          <p:spPr>
            <a:xfrm>
              <a:off x="460975" y="1840950"/>
              <a:ext cx="1929300" cy="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7" name="Google Shape;887;p32"/>
          <p:cNvGrpSpPr/>
          <p:nvPr/>
        </p:nvGrpSpPr>
        <p:grpSpPr>
          <a:xfrm>
            <a:off x="6757250" y="3983925"/>
            <a:ext cx="1935050" cy="748725"/>
            <a:chOff x="460975" y="1507425"/>
            <a:chExt cx="1935050" cy="748725"/>
          </a:xfrm>
        </p:grpSpPr>
        <p:sp>
          <p:nvSpPr>
            <p:cNvPr id="888" name="Google Shape;888;p32"/>
            <p:cNvSpPr/>
            <p:nvPr/>
          </p:nvSpPr>
          <p:spPr>
            <a:xfrm>
              <a:off x="466725" y="1507425"/>
              <a:ext cx="1929300" cy="3165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Elena Mathison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9" name="Google Shape;889;p32"/>
            <p:cNvSpPr txBox="1"/>
            <p:nvPr/>
          </p:nvSpPr>
          <p:spPr>
            <a:xfrm>
              <a:off x="460975" y="1840950"/>
              <a:ext cx="1929300" cy="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90" name="Google Shape;890;p32"/>
          <p:cNvCxnSpPr>
            <a:stCxn id="822" idx="6"/>
            <a:endCxn id="821" idx="2"/>
          </p:cNvCxnSpPr>
          <p:nvPr/>
        </p:nvCxnSpPr>
        <p:spPr>
          <a:xfrm>
            <a:off x="4507620" y="1909037"/>
            <a:ext cx="219600" cy="600"/>
          </a:xfrm>
          <a:prstGeom prst="curvedConnector3">
            <a:avLst>
              <a:gd fmla="val 5001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32"/>
          <p:cNvCxnSpPr>
            <a:stCxn id="821" idx="6"/>
            <a:endCxn id="820" idx="0"/>
          </p:cNvCxnSpPr>
          <p:nvPr/>
        </p:nvCxnSpPr>
        <p:spPr>
          <a:xfrm>
            <a:off x="5483272" y="1909037"/>
            <a:ext cx="279300" cy="34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32"/>
          <p:cNvCxnSpPr>
            <a:stCxn id="820" idx="4"/>
            <a:endCxn id="819" idx="0"/>
          </p:cNvCxnSpPr>
          <p:nvPr/>
        </p:nvCxnSpPr>
        <p:spPr>
          <a:xfrm>
            <a:off x="5762478" y="3013809"/>
            <a:ext cx="0" cy="21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32"/>
          <p:cNvCxnSpPr>
            <a:stCxn id="819" idx="4"/>
            <a:endCxn id="818" idx="6"/>
          </p:cNvCxnSpPr>
          <p:nvPr/>
        </p:nvCxnSpPr>
        <p:spPr>
          <a:xfrm flipH="1">
            <a:off x="5442078" y="3984700"/>
            <a:ext cx="320400" cy="32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4" name="Google Shape;894;p32"/>
          <p:cNvCxnSpPr>
            <a:endCxn id="825" idx="6"/>
          </p:cNvCxnSpPr>
          <p:nvPr/>
        </p:nvCxnSpPr>
        <p:spPr>
          <a:xfrm rot="10800000">
            <a:off x="4457799" y="4310594"/>
            <a:ext cx="228300" cy="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32"/>
          <p:cNvCxnSpPr>
            <a:stCxn id="825" idx="2"/>
            <a:endCxn id="824" idx="4"/>
          </p:cNvCxnSpPr>
          <p:nvPr/>
        </p:nvCxnSpPr>
        <p:spPr>
          <a:xfrm rot="10800000">
            <a:off x="3381399" y="3975194"/>
            <a:ext cx="320400" cy="33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32"/>
          <p:cNvCxnSpPr>
            <a:stCxn id="824" idx="0"/>
            <a:endCxn id="823" idx="4"/>
          </p:cNvCxnSpPr>
          <p:nvPr/>
        </p:nvCxnSpPr>
        <p:spPr>
          <a:xfrm rot="10800000">
            <a:off x="3381522" y="3013675"/>
            <a:ext cx="0" cy="20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p32"/>
          <p:cNvCxnSpPr>
            <a:stCxn id="823" idx="0"/>
            <a:endCxn id="822" idx="2"/>
          </p:cNvCxnSpPr>
          <p:nvPr/>
        </p:nvCxnSpPr>
        <p:spPr>
          <a:xfrm flipH="1" rot="10800000">
            <a:off x="3381522" y="1908909"/>
            <a:ext cx="370200" cy="34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8" name="Google Shape;898;p32"/>
          <p:cNvSpPr txBox="1"/>
          <p:nvPr/>
        </p:nvSpPr>
        <p:spPr>
          <a:xfrm>
            <a:off x="1200150" y="827600"/>
            <a:ext cx="67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Decentralized decision-making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3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sp>
        <p:nvSpPr>
          <p:cNvPr id="904" name="Google Shape;904;p33"/>
          <p:cNvSpPr/>
          <p:nvPr/>
        </p:nvSpPr>
        <p:spPr>
          <a:xfrm>
            <a:off x="3715179" y="1719668"/>
            <a:ext cx="291649" cy="292442"/>
          </a:xfrm>
          <a:custGeom>
            <a:rect b="b" l="l" r="r" t="t"/>
            <a:pathLst>
              <a:path extrusionOk="0" h="16231" w="16187">
                <a:moveTo>
                  <a:pt x="8290" y="0"/>
                </a:moveTo>
                <a:lnTo>
                  <a:pt x="6719" y="131"/>
                </a:lnTo>
                <a:lnTo>
                  <a:pt x="5235" y="524"/>
                </a:lnTo>
                <a:lnTo>
                  <a:pt x="3796" y="1222"/>
                </a:lnTo>
                <a:lnTo>
                  <a:pt x="2530" y="2225"/>
                </a:lnTo>
                <a:lnTo>
                  <a:pt x="1963" y="2836"/>
                </a:lnTo>
                <a:lnTo>
                  <a:pt x="1440" y="3490"/>
                </a:lnTo>
                <a:lnTo>
                  <a:pt x="654" y="4886"/>
                </a:lnTo>
                <a:lnTo>
                  <a:pt x="175" y="6370"/>
                </a:lnTo>
                <a:lnTo>
                  <a:pt x="0" y="7941"/>
                </a:lnTo>
                <a:lnTo>
                  <a:pt x="87" y="9511"/>
                </a:lnTo>
                <a:lnTo>
                  <a:pt x="524" y="10995"/>
                </a:lnTo>
                <a:lnTo>
                  <a:pt x="1222" y="12391"/>
                </a:lnTo>
                <a:lnTo>
                  <a:pt x="2181" y="13700"/>
                </a:lnTo>
                <a:lnTo>
                  <a:pt x="2792" y="14267"/>
                </a:lnTo>
                <a:lnTo>
                  <a:pt x="3447" y="14790"/>
                </a:lnTo>
                <a:lnTo>
                  <a:pt x="4886" y="15576"/>
                </a:lnTo>
                <a:lnTo>
                  <a:pt x="6370" y="16056"/>
                </a:lnTo>
                <a:lnTo>
                  <a:pt x="7940" y="16230"/>
                </a:lnTo>
                <a:lnTo>
                  <a:pt x="9467" y="16099"/>
                </a:lnTo>
                <a:lnTo>
                  <a:pt x="10995" y="15706"/>
                </a:lnTo>
                <a:lnTo>
                  <a:pt x="12391" y="15008"/>
                </a:lnTo>
                <a:lnTo>
                  <a:pt x="13656" y="14005"/>
                </a:lnTo>
                <a:lnTo>
                  <a:pt x="14223" y="13394"/>
                </a:lnTo>
                <a:lnTo>
                  <a:pt x="14747" y="12740"/>
                </a:lnTo>
                <a:lnTo>
                  <a:pt x="15532" y="11344"/>
                </a:lnTo>
                <a:lnTo>
                  <a:pt x="16012" y="9860"/>
                </a:lnTo>
                <a:lnTo>
                  <a:pt x="16186" y="8290"/>
                </a:lnTo>
                <a:lnTo>
                  <a:pt x="16099" y="6763"/>
                </a:lnTo>
                <a:lnTo>
                  <a:pt x="15663" y="5236"/>
                </a:lnTo>
                <a:lnTo>
                  <a:pt x="14965" y="3839"/>
                </a:lnTo>
                <a:lnTo>
                  <a:pt x="14005" y="2531"/>
                </a:lnTo>
                <a:lnTo>
                  <a:pt x="13394" y="1963"/>
                </a:lnTo>
                <a:lnTo>
                  <a:pt x="12740" y="1483"/>
                </a:lnTo>
                <a:lnTo>
                  <a:pt x="11344" y="654"/>
                </a:lnTo>
                <a:lnTo>
                  <a:pt x="9817" y="175"/>
                </a:lnTo>
                <a:lnTo>
                  <a:pt x="829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5" name="Google Shape;905;p33"/>
          <p:cNvGrpSpPr/>
          <p:nvPr/>
        </p:nvGrpSpPr>
        <p:grpSpPr>
          <a:xfrm>
            <a:off x="2564145" y="1510895"/>
            <a:ext cx="4015709" cy="2022064"/>
            <a:chOff x="2519621" y="1855031"/>
            <a:chExt cx="4012098" cy="2020245"/>
          </a:xfrm>
        </p:grpSpPr>
        <p:sp>
          <p:nvSpPr>
            <p:cNvPr id="906" name="Google Shape;906;p33"/>
            <p:cNvSpPr/>
            <p:nvPr/>
          </p:nvSpPr>
          <p:spPr>
            <a:xfrm>
              <a:off x="2591148" y="1855031"/>
              <a:ext cx="1508515" cy="877290"/>
            </a:xfrm>
            <a:custGeom>
              <a:rect b="b" l="l" r="r" t="t"/>
              <a:pathLst>
                <a:path extrusionOk="0" h="48691" w="83725">
                  <a:moveTo>
                    <a:pt x="51745" y="1"/>
                  </a:moveTo>
                  <a:lnTo>
                    <a:pt x="45767" y="350"/>
                  </a:lnTo>
                  <a:lnTo>
                    <a:pt x="39834" y="1353"/>
                  </a:lnTo>
                  <a:lnTo>
                    <a:pt x="36867" y="2139"/>
                  </a:lnTo>
                  <a:lnTo>
                    <a:pt x="33988" y="2968"/>
                  </a:lnTo>
                  <a:lnTo>
                    <a:pt x="28403" y="5236"/>
                  </a:lnTo>
                  <a:lnTo>
                    <a:pt x="23124" y="8072"/>
                  </a:lnTo>
                  <a:lnTo>
                    <a:pt x="18150" y="11432"/>
                  </a:lnTo>
                  <a:lnTo>
                    <a:pt x="15838" y="13351"/>
                  </a:lnTo>
                  <a:lnTo>
                    <a:pt x="13569" y="15358"/>
                  </a:lnTo>
                  <a:lnTo>
                    <a:pt x="9424" y="19678"/>
                  </a:lnTo>
                  <a:lnTo>
                    <a:pt x="5803" y="24433"/>
                  </a:lnTo>
                  <a:lnTo>
                    <a:pt x="2662" y="29581"/>
                  </a:lnTo>
                  <a:lnTo>
                    <a:pt x="1353" y="32286"/>
                  </a:lnTo>
                  <a:lnTo>
                    <a:pt x="1" y="35166"/>
                  </a:lnTo>
                  <a:lnTo>
                    <a:pt x="3142" y="34599"/>
                  </a:lnTo>
                  <a:lnTo>
                    <a:pt x="5192" y="34206"/>
                  </a:lnTo>
                  <a:lnTo>
                    <a:pt x="9294" y="33770"/>
                  </a:lnTo>
                  <a:lnTo>
                    <a:pt x="13482" y="33639"/>
                  </a:lnTo>
                  <a:lnTo>
                    <a:pt x="17627" y="33901"/>
                  </a:lnTo>
                  <a:lnTo>
                    <a:pt x="19677" y="34162"/>
                  </a:lnTo>
                  <a:lnTo>
                    <a:pt x="20637" y="35995"/>
                  </a:lnTo>
                  <a:lnTo>
                    <a:pt x="22775" y="39442"/>
                  </a:lnTo>
                  <a:lnTo>
                    <a:pt x="25262" y="42714"/>
                  </a:lnTo>
                  <a:lnTo>
                    <a:pt x="28010" y="45768"/>
                  </a:lnTo>
                  <a:lnTo>
                    <a:pt x="29494" y="47164"/>
                  </a:lnTo>
                  <a:lnTo>
                    <a:pt x="31108" y="48691"/>
                  </a:lnTo>
                  <a:lnTo>
                    <a:pt x="32068" y="46684"/>
                  </a:lnTo>
                  <a:lnTo>
                    <a:pt x="32591" y="45593"/>
                  </a:lnTo>
                  <a:lnTo>
                    <a:pt x="33857" y="43586"/>
                  </a:lnTo>
                  <a:lnTo>
                    <a:pt x="35296" y="41710"/>
                  </a:lnTo>
                  <a:lnTo>
                    <a:pt x="36911" y="39965"/>
                  </a:lnTo>
                  <a:lnTo>
                    <a:pt x="37783" y="39180"/>
                  </a:lnTo>
                  <a:lnTo>
                    <a:pt x="38699" y="38438"/>
                  </a:lnTo>
                  <a:lnTo>
                    <a:pt x="40663" y="37086"/>
                  </a:lnTo>
                  <a:lnTo>
                    <a:pt x="42757" y="35995"/>
                  </a:lnTo>
                  <a:lnTo>
                    <a:pt x="44938" y="35122"/>
                  </a:lnTo>
                  <a:lnTo>
                    <a:pt x="46073" y="34773"/>
                  </a:lnTo>
                  <a:lnTo>
                    <a:pt x="47207" y="34468"/>
                  </a:lnTo>
                  <a:lnTo>
                    <a:pt x="49563" y="34075"/>
                  </a:lnTo>
                  <a:lnTo>
                    <a:pt x="51919" y="33944"/>
                  </a:lnTo>
                  <a:lnTo>
                    <a:pt x="54275" y="34032"/>
                  </a:lnTo>
                  <a:lnTo>
                    <a:pt x="56631" y="34381"/>
                  </a:lnTo>
                  <a:lnTo>
                    <a:pt x="58900" y="34991"/>
                  </a:lnTo>
                  <a:lnTo>
                    <a:pt x="61125" y="35864"/>
                  </a:lnTo>
                  <a:lnTo>
                    <a:pt x="63219" y="36911"/>
                  </a:lnTo>
                  <a:lnTo>
                    <a:pt x="64266" y="37566"/>
                  </a:lnTo>
                  <a:lnTo>
                    <a:pt x="65270" y="38220"/>
                  </a:lnTo>
                  <a:lnTo>
                    <a:pt x="66186" y="37478"/>
                  </a:lnTo>
                  <a:lnTo>
                    <a:pt x="67756" y="36213"/>
                  </a:lnTo>
                  <a:lnTo>
                    <a:pt x="71072" y="34032"/>
                  </a:lnTo>
                  <a:lnTo>
                    <a:pt x="74606" y="32156"/>
                  </a:lnTo>
                  <a:lnTo>
                    <a:pt x="78315" y="30585"/>
                  </a:lnTo>
                  <a:lnTo>
                    <a:pt x="80234" y="29974"/>
                  </a:lnTo>
                  <a:lnTo>
                    <a:pt x="81020" y="29712"/>
                  </a:lnTo>
                  <a:lnTo>
                    <a:pt x="81281" y="28927"/>
                  </a:lnTo>
                  <a:lnTo>
                    <a:pt x="81936" y="26658"/>
                  </a:lnTo>
                  <a:lnTo>
                    <a:pt x="82939" y="22121"/>
                  </a:lnTo>
                  <a:lnTo>
                    <a:pt x="83550" y="17540"/>
                  </a:lnTo>
                  <a:lnTo>
                    <a:pt x="83725" y="12872"/>
                  </a:lnTo>
                  <a:lnTo>
                    <a:pt x="83637" y="10559"/>
                  </a:lnTo>
                  <a:lnTo>
                    <a:pt x="83594" y="9687"/>
                  </a:lnTo>
                  <a:lnTo>
                    <a:pt x="82896" y="9250"/>
                  </a:lnTo>
                  <a:lnTo>
                    <a:pt x="80365" y="7636"/>
                  </a:lnTo>
                  <a:lnTo>
                    <a:pt x="74955" y="4844"/>
                  </a:lnTo>
                  <a:lnTo>
                    <a:pt x="69371" y="2706"/>
                  </a:lnTo>
                  <a:lnTo>
                    <a:pt x="63612" y="1179"/>
                  </a:lnTo>
                  <a:lnTo>
                    <a:pt x="57722" y="263"/>
                  </a:lnTo>
                  <a:lnTo>
                    <a:pt x="517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2519621" y="2536558"/>
              <a:ext cx="1014061" cy="1338718"/>
            </a:xfrm>
            <a:custGeom>
              <a:rect b="b" l="l" r="r" t="t"/>
              <a:pathLst>
                <a:path extrusionOk="0" h="74301" w="56282">
                  <a:moveTo>
                    <a:pt x="20593" y="0"/>
                  </a:moveTo>
                  <a:lnTo>
                    <a:pt x="18281" y="131"/>
                  </a:lnTo>
                  <a:lnTo>
                    <a:pt x="13656" y="786"/>
                  </a:lnTo>
                  <a:lnTo>
                    <a:pt x="9119" y="1789"/>
                  </a:lnTo>
                  <a:lnTo>
                    <a:pt x="4669" y="3185"/>
                  </a:lnTo>
                  <a:lnTo>
                    <a:pt x="2531" y="4058"/>
                  </a:lnTo>
                  <a:lnTo>
                    <a:pt x="1746" y="4407"/>
                  </a:lnTo>
                  <a:lnTo>
                    <a:pt x="1571" y="5192"/>
                  </a:lnTo>
                  <a:lnTo>
                    <a:pt x="1135" y="7068"/>
                  </a:lnTo>
                  <a:lnTo>
                    <a:pt x="524" y="10820"/>
                  </a:lnTo>
                  <a:lnTo>
                    <a:pt x="131" y="14572"/>
                  </a:lnTo>
                  <a:lnTo>
                    <a:pt x="0" y="18368"/>
                  </a:lnTo>
                  <a:lnTo>
                    <a:pt x="131" y="22077"/>
                  </a:lnTo>
                  <a:lnTo>
                    <a:pt x="524" y="25785"/>
                  </a:lnTo>
                  <a:lnTo>
                    <a:pt x="1135" y="29450"/>
                  </a:lnTo>
                  <a:lnTo>
                    <a:pt x="2007" y="33071"/>
                  </a:lnTo>
                  <a:lnTo>
                    <a:pt x="3142" y="36605"/>
                  </a:lnTo>
                  <a:lnTo>
                    <a:pt x="4451" y="40095"/>
                  </a:lnTo>
                  <a:lnTo>
                    <a:pt x="6021" y="43455"/>
                  </a:lnTo>
                  <a:lnTo>
                    <a:pt x="7810" y="46727"/>
                  </a:lnTo>
                  <a:lnTo>
                    <a:pt x="9817" y="49868"/>
                  </a:lnTo>
                  <a:lnTo>
                    <a:pt x="12042" y="52922"/>
                  </a:lnTo>
                  <a:lnTo>
                    <a:pt x="14485" y="55802"/>
                  </a:lnTo>
                  <a:lnTo>
                    <a:pt x="17103" y="58550"/>
                  </a:lnTo>
                  <a:lnTo>
                    <a:pt x="18543" y="59816"/>
                  </a:lnTo>
                  <a:lnTo>
                    <a:pt x="20244" y="61343"/>
                  </a:lnTo>
                  <a:lnTo>
                    <a:pt x="23822" y="64091"/>
                  </a:lnTo>
                  <a:lnTo>
                    <a:pt x="27618" y="66491"/>
                  </a:lnTo>
                  <a:lnTo>
                    <a:pt x="31588" y="68629"/>
                  </a:lnTo>
                  <a:lnTo>
                    <a:pt x="35689" y="70417"/>
                  </a:lnTo>
                  <a:lnTo>
                    <a:pt x="39921" y="71901"/>
                  </a:lnTo>
                  <a:lnTo>
                    <a:pt x="44284" y="72992"/>
                  </a:lnTo>
                  <a:lnTo>
                    <a:pt x="48734" y="73777"/>
                  </a:lnTo>
                  <a:lnTo>
                    <a:pt x="51003" y="73995"/>
                  </a:lnTo>
                  <a:lnTo>
                    <a:pt x="54188" y="74300"/>
                  </a:lnTo>
                  <a:lnTo>
                    <a:pt x="52573" y="71552"/>
                  </a:lnTo>
                  <a:lnTo>
                    <a:pt x="51526" y="69763"/>
                  </a:lnTo>
                  <a:lnTo>
                    <a:pt x="49694" y="66011"/>
                  </a:lnTo>
                  <a:lnTo>
                    <a:pt x="48167" y="62172"/>
                  </a:lnTo>
                  <a:lnTo>
                    <a:pt x="46945" y="58158"/>
                  </a:lnTo>
                  <a:lnTo>
                    <a:pt x="46509" y="56151"/>
                  </a:lnTo>
                  <a:lnTo>
                    <a:pt x="47905" y="54624"/>
                  </a:lnTo>
                  <a:lnTo>
                    <a:pt x="50435" y="51439"/>
                  </a:lnTo>
                  <a:lnTo>
                    <a:pt x="52661" y="47992"/>
                  </a:lnTo>
                  <a:lnTo>
                    <a:pt x="54580" y="44371"/>
                  </a:lnTo>
                  <a:lnTo>
                    <a:pt x="55409" y="42495"/>
                  </a:lnTo>
                  <a:lnTo>
                    <a:pt x="56282" y="40444"/>
                  </a:lnTo>
                  <a:lnTo>
                    <a:pt x="54057" y="40226"/>
                  </a:lnTo>
                  <a:lnTo>
                    <a:pt x="52224" y="40008"/>
                  </a:lnTo>
                  <a:lnTo>
                    <a:pt x="48734" y="39136"/>
                  </a:lnTo>
                  <a:lnTo>
                    <a:pt x="45505" y="37696"/>
                  </a:lnTo>
                  <a:lnTo>
                    <a:pt x="42582" y="35776"/>
                  </a:lnTo>
                  <a:lnTo>
                    <a:pt x="39964" y="33420"/>
                  </a:lnTo>
                  <a:lnTo>
                    <a:pt x="37783" y="30715"/>
                  </a:lnTo>
                  <a:lnTo>
                    <a:pt x="36038" y="27661"/>
                  </a:lnTo>
                  <a:lnTo>
                    <a:pt x="34773" y="24302"/>
                  </a:lnTo>
                  <a:lnTo>
                    <a:pt x="34336" y="22513"/>
                  </a:lnTo>
                  <a:lnTo>
                    <a:pt x="34162" y="21335"/>
                  </a:lnTo>
                  <a:lnTo>
                    <a:pt x="33944" y="18935"/>
                  </a:lnTo>
                  <a:lnTo>
                    <a:pt x="33987" y="16579"/>
                  </a:lnTo>
                  <a:lnTo>
                    <a:pt x="34293" y="14223"/>
                  </a:lnTo>
                  <a:lnTo>
                    <a:pt x="34555" y="13045"/>
                  </a:lnTo>
                  <a:lnTo>
                    <a:pt x="34816" y="11911"/>
                  </a:lnTo>
                  <a:lnTo>
                    <a:pt x="33813" y="11300"/>
                  </a:lnTo>
                  <a:lnTo>
                    <a:pt x="32111" y="10209"/>
                  </a:lnTo>
                  <a:lnTo>
                    <a:pt x="28883" y="7854"/>
                  </a:lnTo>
                  <a:lnTo>
                    <a:pt x="25916" y="5149"/>
                  </a:lnTo>
                  <a:lnTo>
                    <a:pt x="23211" y="2225"/>
                  </a:lnTo>
                  <a:lnTo>
                    <a:pt x="21989" y="655"/>
                  </a:lnTo>
                  <a:lnTo>
                    <a:pt x="2146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3432234" y="2593942"/>
              <a:ext cx="1364663" cy="1275837"/>
            </a:xfrm>
            <a:custGeom>
              <a:rect b="b" l="l" r="r" t="t"/>
              <a:pathLst>
                <a:path extrusionOk="0" h="70811" w="75741">
                  <a:moveTo>
                    <a:pt x="51788" y="0"/>
                  </a:moveTo>
                  <a:lnTo>
                    <a:pt x="26134" y="25567"/>
                  </a:lnTo>
                  <a:lnTo>
                    <a:pt x="21030" y="30671"/>
                  </a:lnTo>
                  <a:lnTo>
                    <a:pt x="20550" y="31108"/>
                  </a:lnTo>
                  <a:lnTo>
                    <a:pt x="19197" y="32329"/>
                  </a:lnTo>
                  <a:lnTo>
                    <a:pt x="16274" y="34293"/>
                  </a:lnTo>
                  <a:lnTo>
                    <a:pt x="13089" y="35820"/>
                  </a:lnTo>
                  <a:lnTo>
                    <a:pt x="9643" y="36736"/>
                  </a:lnTo>
                  <a:lnTo>
                    <a:pt x="7897" y="36998"/>
                  </a:lnTo>
                  <a:lnTo>
                    <a:pt x="6719" y="37128"/>
                  </a:lnTo>
                  <a:lnTo>
                    <a:pt x="6458" y="38306"/>
                  </a:lnTo>
                  <a:lnTo>
                    <a:pt x="6021" y="40270"/>
                  </a:lnTo>
                  <a:lnTo>
                    <a:pt x="4887" y="44109"/>
                  </a:lnTo>
                  <a:lnTo>
                    <a:pt x="3404" y="47818"/>
                  </a:lnTo>
                  <a:lnTo>
                    <a:pt x="1528" y="51352"/>
                  </a:lnTo>
                  <a:lnTo>
                    <a:pt x="481" y="53053"/>
                  </a:lnTo>
                  <a:lnTo>
                    <a:pt x="1" y="53795"/>
                  </a:lnTo>
                  <a:lnTo>
                    <a:pt x="350" y="54580"/>
                  </a:lnTo>
                  <a:lnTo>
                    <a:pt x="1266" y="56718"/>
                  </a:lnTo>
                  <a:lnTo>
                    <a:pt x="3404" y="60819"/>
                  </a:lnTo>
                  <a:lnTo>
                    <a:pt x="5891" y="64746"/>
                  </a:lnTo>
                  <a:lnTo>
                    <a:pt x="8726" y="68454"/>
                  </a:lnTo>
                  <a:lnTo>
                    <a:pt x="10297" y="70199"/>
                  </a:lnTo>
                  <a:lnTo>
                    <a:pt x="10821" y="70810"/>
                  </a:lnTo>
                  <a:lnTo>
                    <a:pt x="11650" y="70723"/>
                  </a:lnTo>
                  <a:lnTo>
                    <a:pt x="13918" y="70417"/>
                  </a:lnTo>
                  <a:lnTo>
                    <a:pt x="18368" y="69545"/>
                  </a:lnTo>
                  <a:lnTo>
                    <a:pt x="22688" y="68367"/>
                  </a:lnTo>
                  <a:lnTo>
                    <a:pt x="26920" y="66796"/>
                  </a:lnTo>
                  <a:lnTo>
                    <a:pt x="30977" y="64920"/>
                  </a:lnTo>
                  <a:lnTo>
                    <a:pt x="34904" y="62695"/>
                  </a:lnTo>
                  <a:lnTo>
                    <a:pt x="38612" y="60165"/>
                  </a:lnTo>
                  <a:lnTo>
                    <a:pt x="42146" y="57329"/>
                  </a:lnTo>
                  <a:lnTo>
                    <a:pt x="43804" y="55802"/>
                  </a:lnTo>
                  <a:lnTo>
                    <a:pt x="44895" y="54755"/>
                  </a:lnTo>
                  <a:lnTo>
                    <a:pt x="75740" y="23996"/>
                  </a:lnTo>
                  <a:lnTo>
                    <a:pt x="57547" y="18194"/>
                  </a:lnTo>
                  <a:lnTo>
                    <a:pt x="5178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4419527" y="1855824"/>
              <a:ext cx="1333223" cy="1116256"/>
            </a:xfrm>
            <a:custGeom>
              <a:rect b="b" l="l" r="r" t="t"/>
              <a:pathLst>
                <a:path extrusionOk="0" h="61954" w="73996">
                  <a:moveTo>
                    <a:pt x="61823" y="1"/>
                  </a:moveTo>
                  <a:lnTo>
                    <a:pt x="55846" y="219"/>
                  </a:lnTo>
                  <a:lnTo>
                    <a:pt x="49912" y="1135"/>
                  </a:lnTo>
                  <a:lnTo>
                    <a:pt x="44153" y="2618"/>
                  </a:lnTo>
                  <a:lnTo>
                    <a:pt x="38569" y="4756"/>
                  </a:lnTo>
                  <a:lnTo>
                    <a:pt x="33202" y="7461"/>
                  </a:lnTo>
                  <a:lnTo>
                    <a:pt x="28141" y="10733"/>
                  </a:lnTo>
                  <a:lnTo>
                    <a:pt x="25742" y="12609"/>
                  </a:lnTo>
                  <a:lnTo>
                    <a:pt x="25393" y="12915"/>
                  </a:lnTo>
                  <a:lnTo>
                    <a:pt x="24433" y="13744"/>
                  </a:lnTo>
                  <a:lnTo>
                    <a:pt x="23473" y="14573"/>
                  </a:lnTo>
                  <a:lnTo>
                    <a:pt x="22426" y="15576"/>
                  </a:lnTo>
                  <a:lnTo>
                    <a:pt x="1" y="37958"/>
                  </a:lnTo>
                  <a:lnTo>
                    <a:pt x="5760" y="56151"/>
                  </a:lnTo>
                  <a:lnTo>
                    <a:pt x="23953" y="61954"/>
                  </a:lnTo>
                  <a:lnTo>
                    <a:pt x="45375" y="40532"/>
                  </a:lnTo>
                  <a:lnTo>
                    <a:pt x="46335" y="39616"/>
                  </a:lnTo>
                  <a:lnTo>
                    <a:pt x="47251" y="38830"/>
                  </a:lnTo>
                  <a:lnTo>
                    <a:pt x="48211" y="38089"/>
                  </a:lnTo>
                  <a:lnTo>
                    <a:pt x="50174" y="36823"/>
                  </a:lnTo>
                  <a:lnTo>
                    <a:pt x="52312" y="35733"/>
                  </a:lnTo>
                  <a:lnTo>
                    <a:pt x="54493" y="34904"/>
                  </a:lnTo>
                  <a:lnTo>
                    <a:pt x="56805" y="34337"/>
                  </a:lnTo>
                  <a:lnTo>
                    <a:pt x="59118" y="33988"/>
                  </a:lnTo>
                  <a:lnTo>
                    <a:pt x="61474" y="33900"/>
                  </a:lnTo>
                  <a:lnTo>
                    <a:pt x="63873" y="34031"/>
                  </a:lnTo>
                  <a:lnTo>
                    <a:pt x="65051" y="34249"/>
                  </a:lnTo>
                  <a:lnTo>
                    <a:pt x="67233" y="34598"/>
                  </a:lnTo>
                  <a:lnTo>
                    <a:pt x="67233" y="34598"/>
                  </a:lnTo>
                  <a:lnTo>
                    <a:pt x="66927" y="32417"/>
                  </a:lnTo>
                  <a:lnTo>
                    <a:pt x="66622" y="30410"/>
                  </a:lnTo>
                  <a:lnTo>
                    <a:pt x="65706" y="26396"/>
                  </a:lnTo>
                  <a:lnTo>
                    <a:pt x="64441" y="22513"/>
                  </a:lnTo>
                  <a:lnTo>
                    <a:pt x="62826" y="18761"/>
                  </a:lnTo>
                  <a:lnTo>
                    <a:pt x="61866" y="16929"/>
                  </a:lnTo>
                  <a:lnTo>
                    <a:pt x="62826" y="15096"/>
                  </a:lnTo>
                  <a:lnTo>
                    <a:pt x="65051" y="11562"/>
                  </a:lnTo>
                  <a:lnTo>
                    <a:pt x="67495" y="8203"/>
                  </a:lnTo>
                  <a:lnTo>
                    <a:pt x="70243" y="5105"/>
                  </a:lnTo>
                  <a:lnTo>
                    <a:pt x="71727" y="3622"/>
                  </a:lnTo>
                  <a:lnTo>
                    <a:pt x="73995" y="1397"/>
                  </a:lnTo>
                  <a:lnTo>
                    <a:pt x="70854" y="830"/>
                  </a:lnTo>
                  <a:lnTo>
                    <a:pt x="67844" y="393"/>
                  </a:lnTo>
                  <a:lnTo>
                    <a:pt x="6182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5611205" y="1920288"/>
              <a:ext cx="920514" cy="1498299"/>
            </a:xfrm>
            <a:custGeom>
              <a:rect b="b" l="l" r="r" t="t"/>
              <a:pathLst>
                <a:path extrusionOk="0" h="83158" w="51090">
                  <a:moveTo>
                    <a:pt x="14921" y="0"/>
                  </a:moveTo>
                  <a:lnTo>
                    <a:pt x="14223" y="480"/>
                  </a:lnTo>
                  <a:lnTo>
                    <a:pt x="12260" y="1745"/>
                  </a:lnTo>
                  <a:lnTo>
                    <a:pt x="8551" y="4581"/>
                  </a:lnTo>
                  <a:lnTo>
                    <a:pt x="5105" y="7679"/>
                  </a:lnTo>
                  <a:lnTo>
                    <a:pt x="1963" y="11126"/>
                  </a:lnTo>
                  <a:lnTo>
                    <a:pt x="524" y="12958"/>
                  </a:lnTo>
                  <a:lnTo>
                    <a:pt x="0" y="13612"/>
                  </a:lnTo>
                  <a:lnTo>
                    <a:pt x="262" y="14441"/>
                  </a:lnTo>
                  <a:lnTo>
                    <a:pt x="829" y="16361"/>
                  </a:lnTo>
                  <a:lnTo>
                    <a:pt x="1702" y="20244"/>
                  </a:lnTo>
                  <a:lnTo>
                    <a:pt x="2182" y="24214"/>
                  </a:lnTo>
                  <a:lnTo>
                    <a:pt x="2269" y="28228"/>
                  </a:lnTo>
                  <a:lnTo>
                    <a:pt x="2182" y="30235"/>
                  </a:lnTo>
                  <a:lnTo>
                    <a:pt x="2094" y="31413"/>
                  </a:lnTo>
                  <a:lnTo>
                    <a:pt x="3229" y="31893"/>
                  </a:lnTo>
                  <a:lnTo>
                    <a:pt x="4319" y="32329"/>
                  </a:lnTo>
                  <a:lnTo>
                    <a:pt x="6414" y="33420"/>
                  </a:lnTo>
                  <a:lnTo>
                    <a:pt x="8377" y="34772"/>
                  </a:lnTo>
                  <a:lnTo>
                    <a:pt x="10166" y="36300"/>
                  </a:lnTo>
                  <a:lnTo>
                    <a:pt x="10995" y="37172"/>
                  </a:lnTo>
                  <a:lnTo>
                    <a:pt x="11824" y="38001"/>
                  </a:lnTo>
                  <a:lnTo>
                    <a:pt x="13263" y="39877"/>
                  </a:lnTo>
                  <a:lnTo>
                    <a:pt x="14485" y="41884"/>
                  </a:lnTo>
                  <a:lnTo>
                    <a:pt x="15488" y="44022"/>
                  </a:lnTo>
                  <a:lnTo>
                    <a:pt x="15925" y="45156"/>
                  </a:lnTo>
                  <a:lnTo>
                    <a:pt x="16274" y="46247"/>
                  </a:lnTo>
                  <a:lnTo>
                    <a:pt x="16797" y="48603"/>
                  </a:lnTo>
                  <a:lnTo>
                    <a:pt x="17103" y="50915"/>
                  </a:lnTo>
                  <a:lnTo>
                    <a:pt x="17146" y="53315"/>
                  </a:lnTo>
                  <a:lnTo>
                    <a:pt x="17059" y="54493"/>
                  </a:lnTo>
                  <a:lnTo>
                    <a:pt x="16928" y="55671"/>
                  </a:lnTo>
                  <a:lnTo>
                    <a:pt x="16448" y="57983"/>
                  </a:lnTo>
                  <a:lnTo>
                    <a:pt x="15750" y="60252"/>
                  </a:lnTo>
                  <a:lnTo>
                    <a:pt x="14790" y="62433"/>
                  </a:lnTo>
                  <a:lnTo>
                    <a:pt x="14223" y="63437"/>
                  </a:lnTo>
                  <a:lnTo>
                    <a:pt x="13132" y="65400"/>
                  </a:lnTo>
                  <a:lnTo>
                    <a:pt x="15314" y="65880"/>
                  </a:lnTo>
                  <a:lnTo>
                    <a:pt x="17321" y="66273"/>
                  </a:lnTo>
                  <a:lnTo>
                    <a:pt x="21378" y="66796"/>
                  </a:lnTo>
                  <a:lnTo>
                    <a:pt x="25479" y="66927"/>
                  </a:lnTo>
                  <a:lnTo>
                    <a:pt x="29580" y="66665"/>
                  </a:lnTo>
                  <a:lnTo>
                    <a:pt x="31587" y="66404"/>
                  </a:lnTo>
                  <a:lnTo>
                    <a:pt x="32984" y="67931"/>
                  </a:lnTo>
                  <a:lnTo>
                    <a:pt x="35558" y="71203"/>
                  </a:lnTo>
                  <a:lnTo>
                    <a:pt x="37870" y="74693"/>
                  </a:lnTo>
                  <a:lnTo>
                    <a:pt x="39877" y="78314"/>
                  </a:lnTo>
                  <a:lnTo>
                    <a:pt x="40750" y="80234"/>
                  </a:lnTo>
                  <a:lnTo>
                    <a:pt x="42058" y="83157"/>
                  </a:lnTo>
                  <a:lnTo>
                    <a:pt x="43673" y="80365"/>
                  </a:lnTo>
                  <a:lnTo>
                    <a:pt x="45112" y="77703"/>
                  </a:lnTo>
                  <a:lnTo>
                    <a:pt x="47556" y="72163"/>
                  </a:lnTo>
                  <a:lnTo>
                    <a:pt x="49344" y="66447"/>
                  </a:lnTo>
                  <a:lnTo>
                    <a:pt x="50522" y="60601"/>
                  </a:lnTo>
                  <a:lnTo>
                    <a:pt x="51090" y="54667"/>
                  </a:lnTo>
                  <a:lnTo>
                    <a:pt x="51002" y="48690"/>
                  </a:lnTo>
                  <a:lnTo>
                    <a:pt x="50261" y="42757"/>
                  </a:lnTo>
                  <a:lnTo>
                    <a:pt x="48908" y="36867"/>
                  </a:lnTo>
                  <a:lnTo>
                    <a:pt x="47992" y="33987"/>
                  </a:lnTo>
                  <a:lnTo>
                    <a:pt x="47992" y="33944"/>
                  </a:lnTo>
                  <a:lnTo>
                    <a:pt x="46901" y="31064"/>
                  </a:lnTo>
                  <a:lnTo>
                    <a:pt x="44327" y="25654"/>
                  </a:lnTo>
                  <a:lnTo>
                    <a:pt x="41142" y="20549"/>
                  </a:lnTo>
                  <a:lnTo>
                    <a:pt x="37521" y="15794"/>
                  </a:lnTo>
                  <a:lnTo>
                    <a:pt x="33376" y="11518"/>
                  </a:lnTo>
                  <a:lnTo>
                    <a:pt x="28795" y="7679"/>
                  </a:lnTo>
                  <a:lnTo>
                    <a:pt x="23821" y="4319"/>
                  </a:lnTo>
                  <a:lnTo>
                    <a:pt x="18499" y="1484"/>
                  </a:lnTo>
                  <a:lnTo>
                    <a:pt x="15663" y="306"/>
                  </a:lnTo>
                  <a:lnTo>
                    <a:pt x="149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4733166" y="3071085"/>
              <a:ext cx="1554892" cy="803382"/>
            </a:xfrm>
            <a:custGeom>
              <a:rect b="b" l="l" r="r" t="t"/>
              <a:pathLst>
                <a:path extrusionOk="0" h="44589" w="86299">
                  <a:moveTo>
                    <a:pt x="23953" y="0"/>
                  </a:moveTo>
                  <a:lnTo>
                    <a:pt x="21030" y="9206"/>
                  </a:lnTo>
                  <a:lnTo>
                    <a:pt x="21030" y="9293"/>
                  </a:lnTo>
                  <a:lnTo>
                    <a:pt x="20986" y="9380"/>
                  </a:lnTo>
                  <a:lnTo>
                    <a:pt x="20506" y="10602"/>
                  </a:lnTo>
                  <a:lnTo>
                    <a:pt x="19721" y="12740"/>
                  </a:lnTo>
                  <a:lnTo>
                    <a:pt x="19110" y="14703"/>
                  </a:lnTo>
                  <a:lnTo>
                    <a:pt x="18586" y="16535"/>
                  </a:lnTo>
                  <a:lnTo>
                    <a:pt x="18237" y="18150"/>
                  </a:lnTo>
                  <a:lnTo>
                    <a:pt x="16798" y="18760"/>
                  </a:lnTo>
                  <a:lnTo>
                    <a:pt x="15096" y="19371"/>
                  </a:lnTo>
                  <a:lnTo>
                    <a:pt x="13220" y="20026"/>
                  </a:lnTo>
                  <a:lnTo>
                    <a:pt x="10995" y="20637"/>
                  </a:lnTo>
                  <a:lnTo>
                    <a:pt x="9337" y="21029"/>
                  </a:lnTo>
                  <a:lnTo>
                    <a:pt x="1" y="23996"/>
                  </a:lnTo>
                  <a:lnTo>
                    <a:pt x="4145" y="28141"/>
                  </a:lnTo>
                  <a:lnTo>
                    <a:pt x="6196" y="30104"/>
                  </a:lnTo>
                  <a:lnTo>
                    <a:pt x="7636" y="31369"/>
                  </a:lnTo>
                  <a:lnTo>
                    <a:pt x="8072" y="31718"/>
                  </a:lnTo>
                  <a:lnTo>
                    <a:pt x="8552" y="32111"/>
                  </a:lnTo>
                  <a:lnTo>
                    <a:pt x="9686" y="33027"/>
                  </a:lnTo>
                  <a:lnTo>
                    <a:pt x="11519" y="34380"/>
                  </a:lnTo>
                  <a:lnTo>
                    <a:pt x="15314" y="36823"/>
                  </a:lnTo>
                  <a:lnTo>
                    <a:pt x="19285" y="38961"/>
                  </a:lnTo>
                  <a:lnTo>
                    <a:pt x="23386" y="40749"/>
                  </a:lnTo>
                  <a:lnTo>
                    <a:pt x="27618" y="42233"/>
                  </a:lnTo>
                  <a:lnTo>
                    <a:pt x="31981" y="43367"/>
                  </a:lnTo>
                  <a:lnTo>
                    <a:pt x="36387" y="44109"/>
                  </a:lnTo>
                  <a:lnTo>
                    <a:pt x="40924" y="44545"/>
                  </a:lnTo>
                  <a:lnTo>
                    <a:pt x="43193" y="44589"/>
                  </a:lnTo>
                  <a:lnTo>
                    <a:pt x="43935" y="44589"/>
                  </a:lnTo>
                  <a:lnTo>
                    <a:pt x="46945" y="44545"/>
                  </a:lnTo>
                  <a:lnTo>
                    <a:pt x="52835" y="43891"/>
                  </a:lnTo>
                  <a:lnTo>
                    <a:pt x="58594" y="42626"/>
                  </a:lnTo>
                  <a:lnTo>
                    <a:pt x="64179" y="40793"/>
                  </a:lnTo>
                  <a:lnTo>
                    <a:pt x="69501" y="38394"/>
                  </a:lnTo>
                  <a:lnTo>
                    <a:pt x="74606" y="35427"/>
                  </a:lnTo>
                  <a:lnTo>
                    <a:pt x="79362" y="31936"/>
                  </a:lnTo>
                  <a:lnTo>
                    <a:pt x="83724" y="27923"/>
                  </a:lnTo>
                  <a:lnTo>
                    <a:pt x="85731" y="25697"/>
                  </a:lnTo>
                  <a:lnTo>
                    <a:pt x="86299" y="25087"/>
                  </a:lnTo>
                  <a:lnTo>
                    <a:pt x="86124" y="24258"/>
                  </a:lnTo>
                  <a:lnTo>
                    <a:pt x="85557" y="21989"/>
                  </a:lnTo>
                  <a:lnTo>
                    <a:pt x="84204" y="17539"/>
                  </a:lnTo>
                  <a:lnTo>
                    <a:pt x="82416" y="13220"/>
                  </a:lnTo>
                  <a:lnTo>
                    <a:pt x="80278" y="9118"/>
                  </a:lnTo>
                  <a:lnTo>
                    <a:pt x="79056" y="7112"/>
                  </a:lnTo>
                  <a:lnTo>
                    <a:pt x="78620" y="6413"/>
                  </a:lnTo>
                  <a:lnTo>
                    <a:pt x="77747" y="6370"/>
                  </a:lnTo>
                  <a:lnTo>
                    <a:pt x="75740" y="6283"/>
                  </a:lnTo>
                  <a:lnTo>
                    <a:pt x="71770" y="5715"/>
                  </a:lnTo>
                  <a:lnTo>
                    <a:pt x="67887" y="4843"/>
                  </a:lnTo>
                  <a:lnTo>
                    <a:pt x="64091" y="3578"/>
                  </a:lnTo>
                  <a:lnTo>
                    <a:pt x="62259" y="2792"/>
                  </a:lnTo>
                  <a:lnTo>
                    <a:pt x="61168" y="2312"/>
                  </a:lnTo>
                  <a:lnTo>
                    <a:pt x="60383" y="3185"/>
                  </a:lnTo>
                  <a:lnTo>
                    <a:pt x="59554" y="4101"/>
                  </a:lnTo>
                  <a:lnTo>
                    <a:pt x="57809" y="5672"/>
                  </a:lnTo>
                  <a:lnTo>
                    <a:pt x="55889" y="7068"/>
                  </a:lnTo>
                  <a:lnTo>
                    <a:pt x="53839" y="8246"/>
                  </a:lnTo>
                  <a:lnTo>
                    <a:pt x="51701" y="9206"/>
                  </a:lnTo>
                  <a:lnTo>
                    <a:pt x="49432" y="9947"/>
                  </a:lnTo>
                  <a:lnTo>
                    <a:pt x="47120" y="10427"/>
                  </a:lnTo>
                  <a:lnTo>
                    <a:pt x="44764" y="10645"/>
                  </a:lnTo>
                  <a:lnTo>
                    <a:pt x="43586" y="10645"/>
                  </a:lnTo>
                  <a:lnTo>
                    <a:pt x="41797" y="10602"/>
                  </a:lnTo>
                  <a:lnTo>
                    <a:pt x="38263" y="9991"/>
                  </a:lnTo>
                  <a:lnTo>
                    <a:pt x="34947" y="8857"/>
                  </a:lnTo>
                  <a:lnTo>
                    <a:pt x="31806" y="7155"/>
                  </a:lnTo>
                  <a:lnTo>
                    <a:pt x="30366" y="6108"/>
                  </a:lnTo>
                  <a:lnTo>
                    <a:pt x="29886" y="5759"/>
                  </a:lnTo>
                  <a:lnTo>
                    <a:pt x="29014" y="4974"/>
                  </a:lnTo>
                  <a:lnTo>
                    <a:pt x="2395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3777313" y="2116799"/>
              <a:ext cx="1333223" cy="1328502"/>
            </a:xfrm>
            <a:custGeom>
              <a:rect b="b" l="l" r="r" t="t"/>
              <a:pathLst>
                <a:path extrusionOk="0" h="73734" w="73996">
                  <a:moveTo>
                    <a:pt x="23953" y="0"/>
                  </a:moveTo>
                  <a:lnTo>
                    <a:pt x="18194" y="18281"/>
                  </a:lnTo>
                  <a:lnTo>
                    <a:pt x="1" y="23909"/>
                  </a:lnTo>
                  <a:lnTo>
                    <a:pt x="49999" y="73733"/>
                  </a:lnTo>
                  <a:lnTo>
                    <a:pt x="68236" y="68062"/>
                  </a:lnTo>
                  <a:lnTo>
                    <a:pt x="73995" y="50305"/>
                  </a:lnTo>
                  <a:lnTo>
                    <a:pt x="2395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4632560" y="2970460"/>
              <a:ext cx="292424" cy="292442"/>
            </a:xfrm>
            <a:custGeom>
              <a:rect b="b" l="l" r="r" t="t"/>
              <a:pathLst>
                <a:path extrusionOk="0" h="16231" w="16230">
                  <a:moveTo>
                    <a:pt x="8508" y="1"/>
                  </a:moveTo>
                  <a:lnTo>
                    <a:pt x="6893" y="88"/>
                  </a:lnTo>
                  <a:lnTo>
                    <a:pt x="6064" y="262"/>
                  </a:lnTo>
                  <a:lnTo>
                    <a:pt x="5279" y="524"/>
                  </a:lnTo>
                  <a:lnTo>
                    <a:pt x="3839" y="1222"/>
                  </a:lnTo>
                  <a:lnTo>
                    <a:pt x="2574" y="2182"/>
                  </a:lnTo>
                  <a:lnTo>
                    <a:pt x="1527" y="3360"/>
                  </a:lnTo>
                  <a:lnTo>
                    <a:pt x="742" y="4669"/>
                  </a:lnTo>
                  <a:lnTo>
                    <a:pt x="218" y="6152"/>
                  </a:lnTo>
                  <a:lnTo>
                    <a:pt x="0" y="7723"/>
                  </a:lnTo>
                  <a:lnTo>
                    <a:pt x="87" y="9337"/>
                  </a:lnTo>
                  <a:lnTo>
                    <a:pt x="262" y="10122"/>
                  </a:lnTo>
                  <a:lnTo>
                    <a:pt x="524" y="10951"/>
                  </a:lnTo>
                  <a:lnTo>
                    <a:pt x="1222" y="12391"/>
                  </a:lnTo>
                  <a:lnTo>
                    <a:pt x="2181" y="13656"/>
                  </a:lnTo>
                  <a:lnTo>
                    <a:pt x="3359" y="14660"/>
                  </a:lnTo>
                  <a:lnTo>
                    <a:pt x="4668" y="15445"/>
                  </a:lnTo>
                  <a:lnTo>
                    <a:pt x="6152" y="15969"/>
                  </a:lnTo>
                  <a:lnTo>
                    <a:pt x="7722" y="16230"/>
                  </a:lnTo>
                  <a:lnTo>
                    <a:pt x="9337" y="16143"/>
                  </a:lnTo>
                  <a:lnTo>
                    <a:pt x="10122" y="15969"/>
                  </a:lnTo>
                  <a:lnTo>
                    <a:pt x="10951" y="15707"/>
                  </a:lnTo>
                  <a:lnTo>
                    <a:pt x="12391" y="15009"/>
                  </a:lnTo>
                  <a:lnTo>
                    <a:pt x="13656" y="14049"/>
                  </a:lnTo>
                  <a:lnTo>
                    <a:pt x="14659" y="12871"/>
                  </a:lnTo>
                  <a:lnTo>
                    <a:pt x="15445" y="11519"/>
                  </a:lnTo>
                  <a:lnTo>
                    <a:pt x="15968" y="10079"/>
                  </a:lnTo>
                  <a:lnTo>
                    <a:pt x="16230" y="8508"/>
                  </a:lnTo>
                  <a:lnTo>
                    <a:pt x="16143" y="6894"/>
                  </a:lnTo>
                  <a:lnTo>
                    <a:pt x="15968" y="6065"/>
                  </a:lnTo>
                  <a:lnTo>
                    <a:pt x="15706" y="5280"/>
                  </a:lnTo>
                  <a:lnTo>
                    <a:pt x="15008" y="3840"/>
                  </a:lnTo>
                  <a:lnTo>
                    <a:pt x="14049" y="2575"/>
                  </a:lnTo>
                  <a:lnTo>
                    <a:pt x="12871" y="1528"/>
                  </a:lnTo>
                  <a:lnTo>
                    <a:pt x="11518" y="742"/>
                  </a:lnTo>
                  <a:lnTo>
                    <a:pt x="10078" y="219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097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5794347" y="2138023"/>
              <a:ext cx="291649" cy="291649"/>
            </a:xfrm>
            <a:custGeom>
              <a:rect b="b" l="l" r="r" t="t"/>
              <a:pathLst>
                <a:path extrusionOk="0" h="16187" w="16187">
                  <a:moveTo>
                    <a:pt x="7723" y="0"/>
                  </a:moveTo>
                  <a:lnTo>
                    <a:pt x="6894" y="88"/>
                  </a:lnTo>
                  <a:lnTo>
                    <a:pt x="6065" y="219"/>
                  </a:lnTo>
                  <a:lnTo>
                    <a:pt x="4582" y="786"/>
                  </a:lnTo>
                  <a:lnTo>
                    <a:pt x="3229" y="1615"/>
                  </a:lnTo>
                  <a:lnTo>
                    <a:pt x="2051" y="2662"/>
                  </a:lnTo>
                  <a:lnTo>
                    <a:pt x="1135" y="3927"/>
                  </a:lnTo>
                  <a:lnTo>
                    <a:pt x="481" y="5323"/>
                  </a:lnTo>
                  <a:lnTo>
                    <a:pt x="88" y="6850"/>
                  </a:lnTo>
                  <a:lnTo>
                    <a:pt x="1" y="8464"/>
                  </a:lnTo>
                  <a:lnTo>
                    <a:pt x="88" y="9293"/>
                  </a:lnTo>
                  <a:lnTo>
                    <a:pt x="262" y="10122"/>
                  </a:lnTo>
                  <a:lnTo>
                    <a:pt x="786" y="11649"/>
                  </a:lnTo>
                  <a:lnTo>
                    <a:pt x="1615" y="12958"/>
                  </a:lnTo>
                  <a:lnTo>
                    <a:pt x="2662" y="14136"/>
                  </a:lnTo>
                  <a:lnTo>
                    <a:pt x="3927" y="15052"/>
                  </a:lnTo>
                  <a:lnTo>
                    <a:pt x="5323" y="15707"/>
                  </a:lnTo>
                  <a:lnTo>
                    <a:pt x="6850" y="16100"/>
                  </a:lnTo>
                  <a:lnTo>
                    <a:pt x="8465" y="16187"/>
                  </a:lnTo>
                  <a:lnTo>
                    <a:pt x="9294" y="16100"/>
                  </a:lnTo>
                  <a:lnTo>
                    <a:pt x="10123" y="15969"/>
                  </a:lnTo>
                  <a:lnTo>
                    <a:pt x="11650" y="15401"/>
                  </a:lnTo>
                  <a:lnTo>
                    <a:pt x="13002" y="14572"/>
                  </a:lnTo>
                  <a:lnTo>
                    <a:pt x="14136" y="13525"/>
                  </a:lnTo>
                  <a:lnTo>
                    <a:pt x="15053" y="12260"/>
                  </a:lnTo>
                  <a:lnTo>
                    <a:pt x="15707" y="10864"/>
                  </a:lnTo>
                  <a:lnTo>
                    <a:pt x="16100" y="9337"/>
                  </a:lnTo>
                  <a:lnTo>
                    <a:pt x="16187" y="7723"/>
                  </a:lnTo>
                  <a:lnTo>
                    <a:pt x="16100" y="6894"/>
                  </a:lnTo>
                  <a:lnTo>
                    <a:pt x="15969" y="6065"/>
                  </a:lnTo>
                  <a:lnTo>
                    <a:pt x="15402" y="4538"/>
                  </a:lnTo>
                  <a:lnTo>
                    <a:pt x="14573" y="3229"/>
                  </a:lnTo>
                  <a:lnTo>
                    <a:pt x="13526" y="2051"/>
                  </a:lnTo>
                  <a:lnTo>
                    <a:pt x="12260" y="1135"/>
                  </a:lnTo>
                  <a:lnTo>
                    <a:pt x="10864" y="480"/>
                  </a:lnTo>
                  <a:lnTo>
                    <a:pt x="9337" y="88"/>
                  </a:lnTo>
                  <a:lnTo>
                    <a:pt x="77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097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5785699" y="3310818"/>
              <a:ext cx="292442" cy="291667"/>
            </a:xfrm>
            <a:custGeom>
              <a:rect b="b" l="l" r="r" t="t"/>
              <a:pathLst>
                <a:path extrusionOk="0" h="16188" w="16231">
                  <a:moveTo>
                    <a:pt x="8116" y="1"/>
                  </a:moveTo>
                  <a:lnTo>
                    <a:pt x="7287" y="44"/>
                  </a:lnTo>
                  <a:lnTo>
                    <a:pt x="5716" y="350"/>
                  </a:lnTo>
                  <a:lnTo>
                    <a:pt x="4233" y="961"/>
                  </a:lnTo>
                  <a:lnTo>
                    <a:pt x="2967" y="1833"/>
                  </a:lnTo>
                  <a:lnTo>
                    <a:pt x="1877" y="2924"/>
                  </a:lnTo>
                  <a:lnTo>
                    <a:pt x="1004" y="4233"/>
                  </a:lnTo>
                  <a:lnTo>
                    <a:pt x="393" y="5673"/>
                  </a:lnTo>
                  <a:lnTo>
                    <a:pt x="44" y="7287"/>
                  </a:lnTo>
                  <a:lnTo>
                    <a:pt x="1" y="8116"/>
                  </a:lnTo>
                  <a:lnTo>
                    <a:pt x="44" y="8945"/>
                  </a:lnTo>
                  <a:lnTo>
                    <a:pt x="393" y="10515"/>
                  </a:lnTo>
                  <a:lnTo>
                    <a:pt x="1004" y="11955"/>
                  </a:lnTo>
                  <a:lnTo>
                    <a:pt x="1877" y="13264"/>
                  </a:lnTo>
                  <a:lnTo>
                    <a:pt x="2967" y="14355"/>
                  </a:lnTo>
                  <a:lnTo>
                    <a:pt x="4233" y="15227"/>
                  </a:lnTo>
                  <a:lnTo>
                    <a:pt x="5716" y="15838"/>
                  </a:lnTo>
                  <a:lnTo>
                    <a:pt x="7287" y="16187"/>
                  </a:lnTo>
                  <a:lnTo>
                    <a:pt x="8945" y="16187"/>
                  </a:lnTo>
                  <a:lnTo>
                    <a:pt x="10515" y="15838"/>
                  </a:lnTo>
                  <a:lnTo>
                    <a:pt x="11999" y="15227"/>
                  </a:lnTo>
                  <a:lnTo>
                    <a:pt x="13264" y="14355"/>
                  </a:lnTo>
                  <a:lnTo>
                    <a:pt x="14398" y="13264"/>
                  </a:lnTo>
                  <a:lnTo>
                    <a:pt x="15271" y="11955"/>
                  </a:lnTo>
                  <a:lnTo>
                    <a:pt x="15882" y="10515"/>
                  </a:lnTo>
                  <a:lnTo>
                    <a:pt x="16187" y="8945"/>
                  </a:lnTo>
                  <a:lnTo>
                    <a:pt x="16231" y="8116"/>
                  </a:lnTo>
                  <a:lnTo>
                    <a:pt x="16187" y="7287"/>
                  </a:lnTo>
                  <a:lnTo>
                    <a:pt x="15882" y="5673"/>
                  </a:lnTo>
                  <a:lnTo>
                    <a:pt x="15271" y="4233"/>
                  </a:lnTo>
                  <a:lnTo>
                    <a:pt x="14398" y="2924"/>
                  </a:lnTo>
                  <a:lnTo>
                    <a:pt x="13264" y="1833"/>
                  </a:lnTo>
                  <a:lnTo>
                    <a:pt x="11999" y="961"/>
                  </a:lnTo>
                  <a:lnTo>
                    <a:pt x="10515" y="350"/>
                  </a:lnTo>
                  <a:lnTo>
                    <a:pt x="8945" y="44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097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3677236" y="2062573"/>
              <a:ext cx="292383" cy="292401"/>
            </a:xfrm>
            <a:custGeom>
              <a:rect b="b" l="l" r="r" t="t"/>
              <a:pathLst>
                <a:path extrusionOk="0" h="16231" w="16230">
                  <a:moveTo>
                    <a:pt x="8508" y="1"/>
                  </a:moveTo>
                  <a:lnTo>
                    <a:pt x="6893" y="88"/>
                  </a:lnTo>
                  <a:lnTo>
                    <a:pt x="6064" y="262"/>
                  </a:lnTo>
                  <a:lnTo>
                    <a:pt x="5279" y="524"/>
                  </a:lnTo>
                  <a:lnTo>
                    <a:pt x="3839" y="1222"/>
                  </a:lnTo>
                  <a:lnTo>
                    <a:pt x="2574" y="2182"/>
                  </a:lnTo>
                  <a:lnTo>
                    <a:pt x="1527" y="3360"/>
                  </a:lnTo>
                  <a:lnTo>
                    <a:pt x="742" y="4669"/>
                  </a:lnTo>
                  <a:lnTo>
                    <a:pt x="218" y="6152"/>
                  </a:lnTo>
                  <a:lnTo>
                    <a:pt x="0" y="7723"/>
                  </a:lnTo>
                  <a:lnTo>
                    <a:pt x="87" y="9337"/>
                  </a:lnTo>
                  <a:lnTo>
                    <a:pt x="262" y="10122"/>
                  </a:lnTo>
                  <a:lnTo>
                    <a:pt x="524" y="10951"/>
                  </a:lnTo>
                  <a:lnTo>
                    <a:pt x="1222" y="12391"/>
                  </a:lnTo>
                  <a:lnTo>
                    <a:pt x="2181" y="13656"/>
                  </a:lnTo>
                  <a:lnTo>
                    <a:pt x="3359" y="14660"/>
                  </a:lnTo>
                  <a:lnTo>
                    <a:pt x="4668" y="15445"/>
                  </a:lnTo>
                  <a:lnTo>
                    <a:pt x="6152" y="15969"/>
                  </a:lnTo>
                  <a:lnTo>
                    <a:pt x="7722" y="16230"/>
                  </a:lnTo>
                  <a:lnTo>
                    <a:pt x="9337" y="16143"/>
                  </a:lnTo>
                  <a:lnTo>
                    <a:pt x="10122" y="15969"/>
                  </a:lnTo>
                  <a:lnTo>
                    <a:pt x="10951" y="15707"/>
                  </a:lnTo>
                  <a:lnTo>
                    <a:pt x="12391" y="15009"/>
                  </a:lnTo>
                  <a:lnTo>
                    <a:pt x="13656" y="14049"/>
                  </a:lnTo>
                  <a:lnTo>
                    <a:pt x="14659" y="12871"/>
                  </a:lnTo>
                  <a:lnTo>
                    <a:pt x="15445" y="11519"/>
                  </a:lnTo>
                  <a:lnTo>
                    <a:pt x="15968" y="10079"/>
                  </a:lnTo>
                  <a:lnTo>
                    <a:pt x="16230" y="8508"/>
                  </a:lnTo>
                  <a:lnTo>
                    <a:pt x="16143" y="6894"/>
                  </a:lnTo>
                  <a:lnTo>
                    <a:pt x="15968" y="6065"/>
                  </a:lnTo>
                  <a:lnTo>
                    <a:pt x="15706" y="5280"/>
                  </a:lnTo>
                  <a:lnTo>
                    <a:pt x="15008" y="3840"/>
                  </a:lnTo>
                  <a:lnTo>
                    <a:pt x="14049" y="2575"/>
                  </a:lnTo>
                  <a:lnTo>
                    <a:pt x="12871" y="1528"/>
                  </a:lnTo>
                  <a:lnTo>
                    <a:pt x="11518" y="742"/>
                  </a:lnTo>
                  <a:lnTo>
                    <a:pt x="10078" y="219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097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2683900" y="2718926"/>
              <a:ext cx="291667" cy="291649"/>
            </a:xfrm>
            <a:custGeom>
              <a:rect b="b" l="l" r="r" t="t"/>
              <a:pathLst>
                <a:path extrusionOk="0" h="16187" w="16188">
                  <a:moveTo>
                    <a:pt x="8639" y="0"/>
                  </a:moveTo>
                  <a:lnTo>
                    <a:pt x="7025" y="44"/>
                  </a:lnTo>
                  <a:lnTo>
                    <a:pt x="6196" y="218"/>
                  </a:lnTo>
                  <a:lnTo>
                    <a:pt x="5411" y="437"/>
                  </a:lnTo>
                  <a:lnTo>
                    <a:pt x="3927" y="1135"/>
                  </a:lnTo>
                  <a:lnTo>
                    <a:pt x="2662" y="2051"/>
                  </a:lnTo>
                  <a:lnTo>
                    <a:pt x="1615" y="3185"/>
                  </a:lnTo>
                  <a:lnTo>
                    <a:pt x="786" y="4538"/>
                  </a:lnTo>
                  <a:lnTo>
                    <a:pt x="263" y="5977"/>
                  </a:lnTo>
                  <a:lnTo>
                    <a:pt x="1" y="7548"/>
                  </a:lnTo>
                  <a:lnTo>
                    <a:pt x="44" y="9162"/>
                  </a:lnTo>
                  <a:lnTo>
                    <a:pt x="219" y="9948"/>
                  </a:lnTo>
                  <a:lnTo>
                    <a:pt x="437" y="10777"/>
                  </a:lnTo>
                  <a:lnTo>
                    <a:pt x="1092" y="12216"/>
                  </a:lnTo>
                  <a:lnTo>
                    <a:pt x="2051" y="13525"/>
                  </a:lnTo>
                  <a:lnTo>
                    <a:pt x="3186" y="14572"/>
                  </a:lnTo>
                  <a:lnTo>
                    <a:pt x="4495" y="15358"/>
                  </a:lnTo>
                  <a:lnTo>
                    <a:pt x="5978" y="15925"/>
                  </a:lnTo>
                  <a:lnTo>
                    <a:pt x="7505" y="16187"/>
                  </a:lnTo>
                  <a:lnTo>
                    <a:pt x="9119" y="16143"/>
                  </a:lnTo>
                  <a:lnTo>
                    <a:pt x="9948" y="15968"/>
                  </a:lnTo>
                  <a:lnTo>
                    <a:pt x="10734" y="15750"/>
                  </a:lnTo>
                  <a:lnTo>
                    <a:pt x="12217" y="15096"/>
                  </a:lnTo>
                  <a:lnTo>
                    <a:pt x="13482" y="14136"/>
                  </a:lnTo>
                  <a:lnTo>
                    <a:pt x="14529" y="13002"/>
                  </a:lnTo>
                  <a:lnTo>
                    <a:pt x="15358" y="11649"/>
                  </a:lnTo>
                  <a:lnTo>
                    <a:pt x="15925" y="10209"/>
                  </a:lnTo>
                  <a:lnTo>
                    <a:pt x="16187" y="8639"/>
                  </a:lnTo>
                  <a:lnTo>
                    <a:pt x="16100" y="7025"/>
                  </a:lnTo>
                  <a:lnTo>
                    <a:pt x="15969" y="6239"/>
                  </a:lnTo>
                  <a:lnTo>
                    <a:pt x="15751" y="5410"/>
                  </a:lnTo>
                  <a:lnTo>
                    <a:pt x="15053" y="3970"/>
                  </a:lnTo>
                  <a:lnTo>
                    <a:pt x="14137" y="2705"/>
                  </a:lnTo>
                  <a:lnTo>
                    <a:pt x="12959" y="1615"/>
                  </a:lnTo>
                  <a:lnTo>
                    <a:pt x="11650" y="829"/>
                  </a:lnTo>
                  <a:lnTo>
                    <a:pt x="10210" y="262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09725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3638979" y="3396507"/>
              <a:ext cx="291649" cy="292442"/>
            </a:xfrm>
            <a:custGeom>
              <a:rect b="b" l="l" r="r" t="t"/>
              <a:pathLst>
                <a:path extrusionOk="0" h="16231" w="16187">
                  <a:moveTo>
                    <a:pt x="8115" y="0"/>
                  </a:moveTo>
                  <a:lnTo>
                    <a:pt x="7286" y="44"/>
                  </a:lnTo>
                  <a:lnTo>
                    <a:pt x="5672" y="349"/>
                  </a:lnTo>
                  <a:lnTo>
                    <a:pt x="4232" y="1004"/>
                  </a:lnTo>
                  <a:lnTo>
                    <a:pt x="2923" y="1876"/>
                  </a:lnTo>
                  <a:lnTo>
                    <a:pt x="1832" y="2967"/>
                  </a:lnTo>
                  <a:lnTo>
                    <a:pt x="960" y="4232"/>
                  </a:lnTo>
                  <a:lnTo>
                    <a:pt x="349" y="5716"/>
                  </a:lnTo>
                  <a:lnTo>
                    <a:pt x="44" y="7286"/>
                  </a:lnTo>
                  <a:lnTo>
                    <a:pt x="0" y="8115"/>
                  </a:lnTo>
                  <a:lnTo>
                    <a:pt x="44" y="8944"/>
                  </a:lnTo>
                  <a:lnTo>
                    <a:pt x="349" y="10515"/>
                  </a:lnTo>
                  <a:lnTo>
                    <a:pt x="960" y="11998"/>
                  </a:lnTo>
                  <a:lnTo>
                    <a:pt x="1832" y="13264"/>
                  </a:lnTo>
                  <a:lnTo>
                    <a:pt x="2923" y="14354"/>
                  </a:lnTo>
                  <a:lnTo>
                    <a:pt x="4232" y="15227"/>
                  </a:lnTo>
                  <a:lnTo>
                    <a:pt x="5672" y="15881"/>
                  </a:lnTo>
                  <a:lnTo>
                    <a:pt x="7286" y="16187"/>
                  </a:lnTo>
                  <a:lnTo>
                    <a:pt x="8115" y="16230"/>
                  </a:lnTo>
                  <a:lnTo>
                    <a:pt x="8944" y="16187"/>
                  </a:lnTo>
                  <a:lnTo>
                    <a:pt x="10515" y="15881"/>
                  </a:lnTo>
                  <a:lnTo>
                    <a:pt x="11954" y="15227"/>
                  </a:lnTo>
                  <a:lnTo>
                    <a:pt x="13263" y="14354"/>
                  </a:lnTo>
                  <a:lnTo>
                    <a:pt x="14354" y="13264"/>
                  </a:lnTo>
                  <a:lnTo>
                    <a:pt x="15227" y="11998"/>
                  </a:lnTo>
                  <a:lnTo>
                    <a:pt x="15837" y="10515"/>
                  </a:lnTo>
                  <a:lnTo>
                    <a:pt x="16186" y="8944"/>
                  </a:lnTo>
                  <a:lnTo>
                    <a:pt x="16186" y="8115"/>
                  </a:lnTo>
                  <a:lnTo>
                    <a:pt x="16186" y="7286"/>
                  </a:lnTo>
                  <a:lnTo>
                    <a:pt x="15837" y="5716"/>
                  </a:lnTo>
                  <a:lnTo>
                    <a:pt x="15227" y="4232"/>
                  </a:lnTo>
                  <a:lnTo>
                    <a:pt x="14354" y="2967"/>
                  </a:lnTo>
                  <a:lnTo>
                    <a:pt x="13263" y="1876"/>
                  </a:lnTo>
                  <a:lnTo>
                    <a:pt x="11954" y="1004"/>
                  </a:lnTo>
                  <a:lnTo>
                    <a:pt x="10515" y="349"/>
                  </a:lnTo>
                  <a:lnTo>
                    <a:pt x="8944" y="44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005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19" name="Google Shape;919;p33"/>
          <p:cNvGrpSpPr/>
          <p:nvPr/>
        </p:nvGrpSpPr>
        <p:grpSpPr>
          <a:xfrm>
            <a:off x="466320" y="1416775"/>
            <a:ext cx="1810560" cy="893575"/>
            <a:chOff x="4094714" y="1798150"/>
            <a:chExt cx="2121087" cy="893575"/>
          </a:xfrm>
        </p:grpSpPr>
        <p:sp>
          <p:nvSpPr>
            <p:cNvPr id="920" name="Google Shape;920;p33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Design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2" name="Google Shape;922;p33"/>
          <p:cNvGrpSpPr/>
          <p:nvPr/>
        </p:nvGrpSpPr>
        <p:grpSpPr>
          <a:xfrm>
            <a:off x="466320" y="2635975"/>
            <a:ext cx="1810560" cy="893575"/>
            <a:chOff x="4094714" y="1798150"/>
            <a:chExt cx="2121087" cy="893575"/>
          </a:xfrm>
        </p:grpSpPr>
        <p:sp>
          <p:nvSpPr>
            <p:cNvPr id="923" name="Google Shape;923;p33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Requirements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5" name="Google Shape;925;p33"/>
          <p:cNvGrpSpPr/>
          <p:nvPr/>
        </p:nvGrpSpPr>
        <p:grpSpPr>
          <a:xfrm>
            <a:off x="6867120" y="1416775"/>
            <a:ext cx="1810560" cy="893575"/>
            <a:chOff x="4094714" y="1798150"/>
            <a:chExt cx="2121087" cy="893575"/>
          </a:xfrm>
        </p:grpSpPr>
        <p:sp>
          <p:nvSpPr>
            <p:cNvPr id="926" name="Google Shape;926;p33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Deployment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8" name="Google Shape;928;p33"/>
          <p:cNvGrpSpPr/>
          <p:nvPr/>
        </p:nvGrpSpPr>
        <p:grpSpPr>
          <a:xfrm>
            <a:off x="6867120" y="2635975"/>
            <a:ext cx="1810560" cy="893575"/>
            <a:chOff x="4094714" y="1798150"/>
            <a:chExt cx="2121087" cy="893575"/>
          </a:xfrm>
        </p:grpSpPr>
        <p:sp>
          <p:nvSpPr>
            <p:cNvPr id="929" name="Google Shape;929;p33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1" name="Google Shape;931;p33"/>
          <p:cNvGrpSpPr/>
          <p:nvPr/>
        </p:nvGrpSpPr>
        <p:grpSpPr>
          <a:xfrm>
            <a:off x="2599920" y="3855175"/>
            <a:ext cx="1810560" cy="893575"/>
            <a:chOff x="4094714" y="1798150"/>
            <a:chExt cx="2121087" cy="893575"/>
          </a:xfrm>
        </p:grpSpPr>
        <p:sp>
          <p:nvSpPr>
            <p:cNvPr id="932" name="Google Shape;932;p33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Review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4" name="Google Shape;934;p33"/>
          <p:cNvGrpSpPr/>
          <p:nvPr/>
        </p:nvGrpSpPr>
        <p:grpSpPr>
          <a:xfrm>
            <a:off x="4733520" y="3855175"/>
            <a:ext cx="1810560" cy="893575"/>
            <a:chOff x="4094714" y="1798150"/>
            <a:chExt cx="2121087" cy="893575"/>
          </a:xfrm>
        </p:grpSpPr>
        <p:sp>
          <p:nvSpPr>
            <p:cNvPr id="935" name="Google Shape;935;p33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Development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937" name="Google Shape;937;p33"/>
          <p:cNvCxnSpPr>
            <a:stCxn id="936" idx="0"/>
            <a:endCxn id="938" idx="4"/>
          </p:cNvCxnSpPr>
          <p:nvPr/>
        </p:nvCxnSpPr>
        <p:spPr>
          <a:xfrm flipH="1" rot="5400000">
            <a:off x="4758263" y="2974675"/>
            <a:ext cx="945900" cy="815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33"/>
          <p:cNvCxnSpPr>
            <a:stCxn id="933" idx="0"/>
            <a:endCxn id="940" idx="4"/>
          </p:cNvCxnSpPr>
          <p:nvPr/>
        </p:nvCxnSpPr>
        <p:spPr>
          <a:xfrm rot="-5400000">
            <a:off x="3415013" y="3440425"/>
            <a:ext cx="504900" cy="3246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33"/>
          <p:cNvCxnSpPr>
            <a:stCxn id="930" idx="1"/>
            <a:endCxn id="942" idx="6"/>
          </p:cNvCxnSpPr>
          <p:nvPr/>
        </p:nvCxnSpPr>
        <p:spPr>
          <a:xfrm flipH="1">
            <a:off x="6127620" y="2821675"/>
            <a:ext cx="739500" cy="2895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33"/>
          <p:cNvCxnSpPr>
            <a:stCxn id="927" idx="1"/>
            <a:endCxn id="944" idx="6"/>
          </p:cNvCxnSpPr>
          <p:nvPr/>
        </p:nvCxnSpPr>
        <p:spPr>
          <a:xfrm flipH="1">
            <a:off x="6134820" y="1602475"/>
            <a:ext cx="732300" cy="3324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33"/>
          <p:cNvCxnSpPr>
            <a:stCxn id="921" idx="3"/>
            <a:endCxn id="946" idx="2"/>
          </p:cNvCxnSpPr>
          <p:nvPr/>
        </p:nvCxnSpPr>
        <p:spPr>
          <a:xfrm>
            <a:off x="2276806" y="1602475"/>
            <a:ext cx="1445700" cy="261000"/>
          </a:xfrm>
          <a:prstGeom prst="bentConnector3">
            <a:avLst>
              <a:gd fmla="val 722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33"/>
          <p:cNvCxnSpPr>
            <a:stCxn id="924" idx="3"/>
            <a:endCxn id="948" idx="2"/>
          </p:cNvCxnSpPr>
          <p:nvPr/>
        </p:nvCxnSpPr>
        <p:spPr>
          <a:xfrm flipH="1" rot="10800000">
            <a:off x="2276806" y="2519575"/>
            <a:ext cx="447900" cy="3021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" name="Google Shape;938;p33"/>
          <p:cNvSpPr/>
          <p:nvPr/>
        </p:nvSpPr>
        <p:spPr>
          <a:xfrm>
            <a:off x="4686925" y="2635975"/>
            <a:ext cx="273300" cy="27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3"/>
          <p:cNvSpPr/>
          <p:nvPr/>
        </p:nvSpPr>
        <p:spPr>
          <a:xfrm>
            <a:off x="5829862" y="2962213"/>
            <a:ext cx="297900" cy="297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3"/>
          <p:cNvSpPr/>
          <p:nvPr/>
        </p:nvSpPr>
        <p:spPr>
          <a:xfrm>
            <a:off x="5836949" y="1785850"/>
            <a:ext cx="297900" cy="297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3"/>
          <p:cNvSpPr/>
          <p:nvPr/>
        </p:nvSpPr>
        <p:spPr>
          <a:xfrm>
            <a:off x="3722600" y="1714450"/>
            <a:ext cx="297900" cy="297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3"/>
          <p:cNvSpPr/>
          <p:nvPr/>
        </p:nvSpPr>
        <p:spPr>
          <a:xfrm>
            <a:off x="2724762" y="2370649"/>
            <a:ext cx="297900" cy="297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3"/>
          <p:cNvSpPr/>
          <p:nvPr/>
        </p:nvSpPr>
        <p:spPr>
          <a:xfrm>
            <a:off x="3674931" y="3040800"/>
            <a:ext cx="309600" cy="309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3"/>
          <p:cNvSpPr txBox="1"/>
          <p:nvPr/>
        </p:nvSpPr>
        <p:spPr>
          <a:xfrm>
            <a:off x="1200150" y="827600"/>
            <a:ext cx="67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Agile sprint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457250" y="14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{2E0B9983-E6AF-480B-BD0E-4CC49FF3AA59}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81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Backlog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Accepted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Implement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Test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Done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1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cold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far away from Earth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1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Sun is a huge and hot star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is the seventh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1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 is in the main asteroid belt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Moon is Earth’s only natural satellite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76" name="Google Shape;76;p16"/>
          <p:cNvGrpSpPr/>
          <p:nvPr/>
        </p:nvGrpSpPr>
        <p:grpSpPr>
          <a:xfrm>
            <a:off x="3954325" y="2473475"/>
            <a:ext cx="1237950" cy="304500"/>
            <a:chOff x="3954325" y="2473475"/>
            <a:chExt cx="1237950" cy="304500"/>
          </a:xfrm>
        </p:grpSpPr>
        <p:sp>
          <p:nvSpPr>
            <p:cNvPr id="77" name="Google Shape;77;p16"/>
            <p:cNvSpPr/>
            <p:nvPr/>
          </p:nvSpPr>
          <p:spPr>
            <a:xfrm>
              <a:off x="3954325" y="2473475"/>
              <a:ext cx="304500" cy="3045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5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X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4421050" y="2473475"/>
              <a:ext cx="304500" cy="3045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887775" y="2473475"/>
              <a:ext cx="304500" cy="3045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6"/>
          <p:cNvGrpSpPr/>
          <p:nvPr/>
        </p:nvGrpSpPr>
        <p:grpSpPr>
          <a:xfrm>
            <a:off x="3954325" y="3083075"/>
            <a:ext cx="1237950" cy="304500"/>
            <a:chOff x="3954325" y="3083075"/>
            <a:chExt cx="1237950" cy="304500"/>
          </a:xfrm>
        </p:grpSpPr>
        <p:sp>
          <p:nvSpPr>
            <p:cNvPr id="81" name="Google Shape;81;p16"/>
            <p:cNvSpPr/>
            <p:nvPr/>
          </p:nvSpPr>
          <p:spPr>
            <a:xfrm>
              <a:off x="3954325" y="3083075"/>
              <a:ext cx="304500" cy="3045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5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4421050" y="3083075"/>
              <a:ext cx="304500" cy="3045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4887775" y="3083075"/>
              <a:ext cx="304500" cy="3045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3954325" y="3692675"/>
            <a:ext cx="1237950" cy="304500"/>
            <a:chOff x="3954325" y="3692675"/>
            <a:chExt cx="1237950" cy="304500"/>
          </a:xfrm>
        </p:grpSpPr>
        <p:sp>
          <p:nvSpPr>
            <p:cNvPr id="85" name="Google Shape;85;p16"/>
            <p:cNvSpPr/>
            <p:nvPr/>
          </p:nvSpPr>
          <p:spPr>
            <a:xfrm>
              <a:off x="3954325" y="3692675"/>
              <a:ext cx="304500" cy="3045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5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421050" y="3692675"/>
              <a:ext cx="304500" cy="3045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887775" y="3692675"/>
              <a:ext cx="304500" cy="3045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449125" y="4245125"/>
            <a:ext cx="2595425" cy="481650"/>
            <a:chOff x="449125" y="4245125"/>
            <a:chExt cx="2595425" cy="481650"/>
          </a:xfrm>
        </p:grpSpPr>
        <p:sp>
          <p:nvSpPr>
            <p:cNvPr id="89" name="Google Shape;89;p16"/>
            <p:cNvSpPr txBox="1"/>
            <p:nvPr/>
          </p:nvSpPr>
          <p:spPr>
            <a:xfrm flipH="1">
              <a:off x="838350" y="4513775"/>
              <a:ext cx="2206200" cy="2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 flipH="1">
              <a:off x="838350" y="4245125"/>
              <a:ext cx="2206200" cy="2877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 do</a:t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49125" y="4293775"/>
              <a:ext cx="389100" cy="3891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5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3273288" y="4245125"/>
            <a:ext cx="2594169" cy="481650"/>
            <a:chOff x="3273288" y="4245125"/>
            <a:chExt cx="2594169" cy="481650"/>
          </a:xfrm>
        </p:grpSpPr>
        <p:sp>
          <p:nvSpPr>
            <p:cNvPr id="93" name="Google Shape;93;p16"/>
            <p:cNvSpPr txBox="1"/>
            <p:nvPr/>
          </p:nvSpPr>
          <p:spPr>
            <a:xfrm flipH="1">
              <a:off x="3663657" y="4513775"/>
              <a:ext cx="2203800" cy="2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>
              <a:off x="3663657" y="4245125"/>
              <a:ext cx="2203800" cy="2877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 progress</a:t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3273288" y="4293775"/>
              <a:ext cx="389100" cy="389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5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6097450" y="4245125"/>
            <a:ext cx="2592914" cy="481650"/>
            <a:chOff x="6097450" y="4245125"/>
            <a:chExt cx="2592914" cy="481650"/>
          </a:xfrm>
        </p:grpSpPr>
        <p:sp>
          <p:nvSpPr>
            <p:cNvPr id="97" name="Google Shape;97;p16"/>
            <p:cNvSpPr txBox="1"/>
            <p:nvPr/>
          </p:nvSpPr>
          <p:spPr>
            <a:xfrm flipH="1">
              <a:off x="6486564" y="4513775"/>
              <a:ext cx="2203800" cy="2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big planet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 flipH="1">
              <a:off x="6486564" y="4245125"/>
              <a:ext cx="2203800" cy="2877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Done</a:t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6097450" y="4293775"/>
              <a:ext cx="389100" cy="3891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5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" name="Google Shape;100;p16"/>
          <p:cNvSpPr txBox="1"/>
          <p:nvPr/>
        </p:nvSpPr>
        <p:spPr>
          <a:xfrm>
            <a:off x="1200150" y="827600"/>
            <a:ext cx="67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Kanban board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aphicFrame>
        <p:nvGraphicFramePr>
          <p:cNvPr id="955" name="Google Shape;955;p34"/>
          <p:cNvGraphicFramePr/>
          <p:nvPr/>
        </p:nvGraphicFramePr>
        <p:xfrm>
          <a:off x="457200" y="11033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{2E0B9983-E6AF-480B-BD0E-4CC49FF3AA59}</a:tableStyleId>
              </a:tblPr>
              <a:tblGrid>
                <a:gridCol w="3050200"/>
                <a:gridCol w="1294825"/>
                <a:gridCol w="1294825"/>
                <a:gridCol w="1294825"/>
                <a:gridCol w="1294825"/>
              </a:tblGrid>
              <a:tr h="478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Tasks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To do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In progress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Testing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Done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is seventh planet from the Sun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fifth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very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of them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956" name="Google Shape;956;p34"/>
          <p:cNvSpPr/>
          <p:nvPr/>
        </p:nvSpPr>
        <p:spPr>
          <a:xfrm>
            <a:off x="3507032" y="1600528"/>
            <a:ext cx="3884400" cy="448200"/>
          </a:xfrm>
          <a:prstGeom prst="homePlate">
            <a:avLst>
              <a:gd fmla="val 50000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7" name="Google Shape;957;p34"/>
          <p:cNvSpPr/>
          <p:nvPr/>
        </p:nvSpPr>
        <p:spPr>
          <a:xfrm>
            <a:off x="3507032" y="2048879"/>
            <a:ext cx="5179200" cy="4482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8" name="Google Shape;958;p34"/>
          <p:cNvSpPr/>
          <p:nvPr/>
        </p:nvSpPr>
        <p:spPr>
          <a:xfrm>
            <a:off x="3507032" y="2497230"/>
            <a:ext cx="2589600" cy="4482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9" name="Google Shape;959;p34"/>
          <p:cNvSpPr/>
          <p:nvPr/>
        </p:nvSpPr>
        <p:spPr>
          <a:xfrm>
            <a:off x="3507044" y="2945581"/>
            <a:ext cx="3884400" cy="4485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0" name="Google Shape;960;p34"/>
          <p:cNvSpPr/>
          <p:nvPr/>
        </p:nvSpPr>
        <p:spPr>
          <a:xfrm>
            <a:off x="3507027" y="3394232"/>
            <a:ext cx="1295100" cy="4482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05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34"/>
          <p:cNvSpPr/>
          <p:nvPr/>
        </p:nvSpPr>
        <p:spPr>
          <a:xfrm>
            <a:off x="3507075" y="4290934"/>
            <a:ext cx="3358200" cy="448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07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34"/>
          <p:cNvSpPr/>
          <p:nvPr/>
        </p:nvSpPr>
        <p:spPr>
          <a:xfrm>
            <a:off x="3507059" y="3842583"/>
            <a:ext cx="4558200" cy="4482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0</a:t>
            </a: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5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pSp>
        <p:nvGrpSpPr>
          <p:cNvPr id="968" name="Google Shape;968;p35"/>
          <p:cNvGrpSpPr/>
          <p:nvPr/>
        </p:nvGrpSpPr>
        <p:grpSpPr>
          <a:xfrm>
            <a:off x="2115587" y="1656475"/>
            <a:ext cx="1631450" cy="1511475"/>
            <a:chOff x="2137056" y="1732675"/>
            <a:chExt cx="1631450" cy="1511475"/>
          </a:xfrm>
        </p:grpSpPr>
        <p:grpSp>
          <p:nvGrpSpPr>
            <p:cNvPr id="969" name="Google Shape;969;p35"/>
            <p:cNvGrpSpPr/>
            <p:nvPr/>
          </p:nvGrpSpPr>
          <p:grpSpPr>
            <a:xfrm>
              <a:off x="2335124" y="1929250"/>
              <a:ext cx="1314900" cy="1314900"/>
              <a:chOff x="714375" y="1929250"/>
              <a:chExt cx="1314900" cy="1314900"/>
            </a:xfrm>
          </p:grpSpPr>
          <p:sp>
            <p:nvSpPr>
              <p:cNvPr id="970" name="Google Shape;970;p35"/>
              <p:cNvSpPr/>
              <p:nvPr/>
            </p:nvSpPr>
            <p:spPr>
              <a:xfrm>
                <a:off x="714375" y="1929250"/>
                <a:ext cx="1314900" cy="13149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5"/>
              <p:cNvSpPr/>
              <p:nvPr/>
            </p:nvSpPr>
            <p:spPr>
              <a:xfrm>
                <a:off x="983625" y="2198500"/>
                <a:ext cx="776400" cy="7764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2" name="Google Shape;972;p35"/>
            <p:cNvGrpSpPr/>
            <p:nvPr/>
          </p:nvGrpSpPr>
          <p:grpSpPr>
            <a:xfrm>
              <a:off x="2137056" y="1732675"/>
              <a:ext cx="1631450" cy="874500"/>
              <a:chOff x="2152025" y="2113675"/>
              <a:chExt cx="1631450" cy="874500"/>
            </a:xfrm>
          </p:grpSpPr>
          <p:sp>
            <p:nvSpPr>
              <p:cNvPr id="973" name="Google Shape;973;p35"/>
              <p:cNvSpPr/>
              <p:nvPr/>
            </p:nvSpPr>
            <p:spPr>
              <a:xfrm>
                <a:off x="2152025" y="2113675"/>
                <a:ext cx="1618175" cy="874500"/>
              </a:xfrm>
              <a:custGeom>
                <a:rect b="b" l="l" r="r" t="t"/>
                <a:pathLst>
                  <a:path extrusionOk="0" h="34980" w="64727">
                    <a:moveTo>
                      <a:pt x="34171" y="0"/>
                    </a:moveTo>
                    <a:cubicBezTo>
                      <a:pt x="31432" y="0"/>
                      <a:pt x="28659" y="331"/>
                      <a:pt x="25907" y="1016"/>
                    </a:cubicBezTo>
                    <a:cubicBezTo>
                      <a:pt x="10682" y="4805"/>
                      <a:pt x="0" y="18477"/>
                      <a:pt x="0" y="34158"/>
                    </a:cubicBezTo>
                    <a:cubicBezTo>
                      <a:pt x="0" y="34615"/>
                      <a:pt x="365" y="34980"/>
                      <a:pt x="822" y="34980"/>
                    </a:cubicBezTo>
                    <a:cubicBezTo>
                      <a:pt x="1278" y="34980"/>
                      <a:pt x="1644" y="34615"/>
                      <a:pt x="1666" y="34158"/>
                    </a:cubicBezTo>
                    <a:cubicBezTo>
                      <a:pt x="1666" y="19231"/>
                      <a:pt x="11824" y="6220"/>
                      <a:pt x="26318" y="2614"/>
                    </a:cubicBezTo>
                    <a:cubicBezTo>
                      <a:pt x="28930" y="1963"/>
                      <a:pt x="31563" y="1649"/>
                      <a:pt x="34165" y="1649"/>
                    </a:cubicBezTo>
                    <a:cubicBezTo>
                      <a:pt x="45973" y="1649"/>
                      <a:pt x="57142" y="8119"/>
                      <a:pt x="62884" y="18911"/>
                    </a:cubicBezTo>
                    <a:cubicBezTo>
                      <a:pt x="63050" y="19258"/>
                      <a:pt x="63328" y="19401"/>
                      <a:pt x="63605" y="19401"/>
                    </a:cubicBezTo>
                    <a:cubicBezTo>
                      <a:pt x="64167" y="19401"/>
                      <a:pt x="64727" y="18815"/>
                      <a:pt x="64345" y="18158"/>
                    </a:cubicBezTo>
                    <a:cubicBezTo>
                      <a:pt x="58305" y="6789"/>
                      <a:pt x="46582" y="0"/>
                      <a:pt x="34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5"/>
              <p:cNvSpPr/>
              <p:nvPr/>
            </p:nvSpPr>
            <p:spPr>
              <a:xfrm>
                <a:off x="3607700" y="2452200"/>
                <a:ext cx="175775" cy="194325"/>
              </a:xfrm>
              <a:custGeom>
                <a:rect b="b" l="l" r="r" t="t"/>
                <a:pathLst>
                  <a:path extrusionOk="0" h="7773" w="7031">
                    <a:moveTo>
                      <a:pt x="6347" y="1"/>
                    </a:moveTo>
                    <a:cubicBezTo>
                      <a:pt x="6232" y="1"/>
                      <a:pt x="6114" y="31"/>
                      <a:pt x="6003" y="97"/>
                    </a:cubicBezTo>
                    <a:lnTo>
                      <a:pt x="457" y="3293"/>
                    </a:lnTo>
                    <a:cubicBezTo>
                      <a:pt x="0" y="3567"/>
                      <a:pt x="0" y="4206"/>
                      <a:pt x="457" y="4480"/>
                    </a:cubicBezTo>
                    <a:lnTo>
                      <a:pt x="6003" y="7675"/>
                    </a:lnTo>
                    <a:cubicBezTo>
                      <a:pt x="6114" y="7742"/>
                      <a:pt x="6232" y="7772"/>
                      <a:pt x="6347" y="7772"/>
                    </a:cubicBezTo>
                    <a:cubicBezTo>
                      <a:pt x="6704" y="7772"/>
                      <a:pt x="7031" y="7479"/>
                      <a:pt x="7031" y="7082"/>
                    </a:cubicBezTo>
                    <a:lnTo>
                      <a:pt x="7031" y="691"/>
                    </a:lnTo>
                    <a:cubicBezTo>
                      <a:pt x="7031" y="293"/>
                      <a:pt x="6704" y="1"/>
                      <a:pt x="6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5" name="Google Shape;975;p35"/>
          <p:cNvGrpSpPr/>
          <p:nvPr/>
        </p:nvGrpSpPr>
        <p:grpSpPr>
          <a:xfrm>
            <a:off x="474898" y="1853050"/>
            <a:ext cx="1631450" cy="1511050"/>
            <a:chOff x="517775" y="1929250"/>
            <a:chExt cx="1631450" cy="1511050"/>
          </a:xfrm>
        </p:grpSpPr>
        <p:sp>
          <p:nvSpPr>
            <p:cNvPr id="976" name="Google Shape;976;p35"/>
            <p:cNvSpPr/>
            <p:nvPr/>
          </p:nvSpPr>
          <p:spPr>
            <a:xfrm>
              <a:off x="714375" y="1929250"/>
              <a:ext cx="1314900" cy="1314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983625" y="2198500"/>
              <a:ext cx="776400" cy="77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8" name="Google Shape;978;p35"/>
            <p:cNvGrpSpPr/>
            <p:nvPr/>
          </p:nvGrpSpPr>
          <p:grpSpPr>
            <a:xfrm>
              <a:off x="517775" y="2566075"/>
              <a:ext cx="1631450" cy="874225"/>
              <a:chOff x="517775" y="2566075"/>
              <a:chExt cx="1631450" cy="874225"/>
            </a:xfrm>
          </p:grpSpPr>
          <p:sp>
            <p:nvSpPr>
              <p:cNvPr id="979" name="Google Shape;979;p35"/>
              <p:cNvSpPr/>
              <p:nvPr/>
            </p:nvSpPr>
            <p:spPr>
              <a:xfrm>
                <a:off x="517775" y="2566075"/>
                <a:ext cx="1618000" cy="874225"/>
              </a:xfrm>
              <a:custGeom>
                <a:rect b="b" l="l" r="r" t="t"/>
                <a:pathLst>
                  <a:path extrusionOk="0" h="34969" w="64720">
                    <a:moveTo>
                      <a:pt x="822" y="1"/>
                    </a:moveTo>
                    <a:cubicBezTo>
                      <a:pt x="411" y="1"/>
                      <a:pt x="0" y="274"/>
                      <a:pt x="0" y="822"/>
                    </a:cubicBezTo>
                    <a:cubicBezTo>
                      <a:pt x="23" y="19676"/>
                      <a:pt x="15316" y="34969"/>
                      <a:pt x="34170" y="34969"/>
                    </a:cubicBezTo>
                    <a:cubicBezTo>
                      <a:pt x="34190" y="34969"/>
                      <a:pt x="34211" y="34969"/>
                      <a:pt x="34232" y="34969"/>
                    </a:cubicBezTo>
                    <a:cubicBezTo>
                      <a:pt x="46853" y="34969"/>
                      <a:pt x="58420" y="27989"/>
                      <a:pt x="64322" y="16846"/>
                    </a:cubicBezTo>
                    <a:cubicBezTo>
                      <a:pt x="64720" y="16172"/>
                      <a:pt x="64153" y="15591"/>
                      <a:pt x="63592" y="15591"/>
                    </a:cubicBezTo>
                    <a:cubicBezTo>
                      <a:pt x="63316" y="15591"/>
                      <a:pt x="63042" y="15731"/>
                      <a:pt x="62884" y="16070"/>
                    </a:cubicBezTo>
                    <a:cubicBezTo>
                      <a:pt x="57142" y="26862"/>
                      <a:pt x="45974" y="33332"/>
                      <a:pt x="34165" y="33332"/>
                    </a:cubicBezTo>
                    <a:cubicBezTo>
                      <a:pt x="31563" y="33332"/>
                      <a:pt x="28931" y="33018"/>
                      <a:pt x="26318" y="32367"/>
                    </a:cubicBezTo>
                    <a:cubicBezTo>
                      <a:pt x="11824" y="28760"/>
                      <a:pt x="1644" y="15750"/>
                      <a:pt x="1644" y="822"/>
                    </a:cubicBezTo>
                    <a:cubicBezTo>
                      <a:pt x="1644" y="274"/>
                      <a:pt x="1233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5"/>
              <p:cNvSpPr/>
              <p:nvPr/>
            </p:nvSpPr>
            <p:spPr>
              <a:xfrm>
                <a:off x="1973450" y="2907425"/>
                <a:ext cx="175775" cy="194625"/>
              </a:xfrm>
              <a:custGeom>
                <a:rect b="b" l="l" r="r" t="t"/>
                <a:pathLst>
                  <a:path extrusionOk="0" h="7785" w="7031">
                    <a:moveTo>
                      <a:pt x="6340" y="0"/>
                    </a:moveTo>
                    <a:cubicBezTo>
                      <a:pt x="6228" y="0"/>
                      <a:pt x="6112" y="28"/>
                      <a:pt x="6004" y="87"/>
                    </a:cubicBezTo>
                    <a:lnTo>
                      <a:pt x="457" y="3306"/>
                    </a:lnTo>
                    <a:cubicBezTo>
                      <a:pt x="1" y="3580"/>
                      <a:pt x="1" y="4219"/>
                      <a:pt x="457" y="4493"/>
                    </a:cubicBezTo>
                    <a:lnTo>
                      <a:pt x="6004" y="7688"/>
                    </a:lnTo>
                    <a:cubicBezTo>
                      <a:pt x="6115" y="7755"/>
                      <a:pt x="6232" y="7785"/>
                      <a:pt x="6347" y="7785"/>
                    </a:cubicBezTo>
                    <a:cubicBezTo>
                      <a:pt x="6704" y="7785"/>
                      <a:pt x="7031" y="7492"/>
                      <a:pt x="7031" y="7095"/>
                    </a:cubicBezTo>
                    <a:lnTo>
                      <a:pt x="7031" y="681"/>
                    </a:lnTo>
                    <a:cubicBezTo>
                      <a:pt x="7031" y="281"/>
                      <a:pt x="6700" y="0"/>
                      <a:pt x="6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1" name="Google Shape;981;p35"/>
          <p:cNvGrpSpPr/>
          <p:nvPr/>
        </p:nvGrpSpPr>
        <p:grpSpPr>
          <a:xfrm>
            <a:off x="5396963" y="1656475"/>
            <a:ext cx="1631450" cy="1511475"/>
            <a:chOff x="2137056" y="1732675"/>
            <a:chExt cx="1631450" cy="1511475"/>
          </a:xfrm>
        </p:grpSpPr>
        <p:grpSp>
          <p:nvGrpSpPr>
            <p:cNvPr id="982" name="Google Shape;982;p35"/>
            <p:cNvGrpSpPr/>
            <p:nvPr/>
          </p:nvGrpSpPr>
          <p:grpSpPr>
            <a:xfrm>
              <a:off x="2335124" y="1929250"/>
              <a:ext cx="1314900" cy="1314900"/>
              <a:chOff x="714375" y="1929250"/>
              <a:chExt cx="1314900" cy="1314900"/>
            </a:xfrm>
          </p:grpSpPr>
          <p:sp>
            <p:nvSpPr>
              <p:cNvPr id="983" name="Google Shape;983;p35"/>
              <p:cNvSpPr/>
              <p:nvPr/>
            </p:nvSpPr>
            <p:spPr>
              <a:xfrm>
                <a:off x="714375" y="1929250"/>
                <a:ext cx="1314900" cy="13149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5"/>
              <p:cNvSpPr/>
              <p:nvPr/>
            </p:nvSpPr>
            <p:spPr>
              <a:xfrm>
                <a:off x="983625" y="2198500"/>
                <a:ext cx="776400" cy="7764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5" name="Google Shape;985;p35"/>
            <p:cNvGrpSpPr/>
            <p:nvPr/>
          </p:nvGrpSpPr>
          <p:grpSpPr>
            <a:xfrm>
              <a:off x="2137056" y="1732675"/>
              <a:ext cx="1631450" cy="874500"/>
              <a:chOff x="2152025" y="2113675"/>
              <a:chExt cx="1631450" cy="874500"/>
            </a:xfrm>
          </p:grpSpPr>
          <p:sp>
            <p:nvSpPr>
              <p:cNvPr id="986" name="Google Shape;986;p35"/>
              <p:cNvSpPr/>
              <p:nvPr/>
            </p:nvSpPr>
            <p:spPr>
              <a:xfrm>
                <a:off x="2152025" y="2113675"/>
                <a:ext cx="1618175" cy="874500"/>
              </a:xfrm>
              <a:custGeom>
                <a:rect b="b" l="l" r="r" t="t"/>
                <a:pathLst>
                  <a:path extrusionOk="0" h="34980" w="64727">
                    <a:moveTo>
                      <a:pt x="34171" y="0"/>
                    </a:moveTo>
                    <a:cubicBezTo>
                      <a:pt x="31432" y="0"/>
                      <a:pt x="28659" y="331"/>
                      <a:pt x="25907" y="1016"/>
                    </a:cubicBezTo>
                    <a:cubicBezTo>
                      <a:pt x="10682" y="4805"/>
                      <a:pt x="0" y="18477"/>
                      <a:pt x="0" y="34158"/>
                    </a:cubicBezTo>
                    <a:cubicBezTo>
                      <a:pt x="0" y="34615"/>
                      <a:pt x="365" y="34980"/>
                      <a:pt x="822" y="34980"/>
                    </a:cubicBezTo>
                    <a:cubicBezTo>
                      <a:pt x="1278" y="34980"/>
                      <a:pt x="1644" y="34615"/>
                      <a:pt x="1666" y="34158"/>
                    </a:cubicBezTo>
                    <a:cubicBezTo>
                      <a:pt x="1666" y="19231"/>
                      <a:pt x="11824" y="6220"/>
                      <a:pt x="26318" y="2614"/>
                    </a:cubicBezTo>
                    <a:cubicBezTo>
                      <a:pt x="28930" y="1963"/>
                      <a:pt x="31563" y="1649"/>
                      <a:pt x="34165" y="1649"/>
                    </a:cubicBezTo>
                    <a:cubicBezTo>
                      <a:pt x="45973" y="1649"/>
                      <a:pt x="57142" y="8119"/>
                      <a:pt x="62884" y="18911"/>
                    </a:cubicBezTo>
                    <a:cubicBezTo>
                      <a:pt x="63050" y="19258"/>
                      <a:pt x="63328" y="19401"/>
                      <a:pt x="63605" y="19401"/>
                    </a:cubicBezTo>
                    <a:cubicBezTo>
                      <a:pt x="64167" y="19401"/>
                      <a:pt x="64727" y="18815"/>
                      <a:pt x="64345" y="18158"/>
                    </a:cubicBezTo>
                    <a:cubicBezTo>
                      <a:pt x="58305" y="6789"/>
                      <a:pt x="46582" y="0"/>
                      <a:pt x="34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5"/>
              <p:cNvSpPr/>
              <p:nvPr/>
            </p:nvSpPr>
            <p:spPr>
              <a:xfrm>
                <a:off x="3607700" y="2452200"/>
                <a:ext cx="175775" cy="194325"/>
              </a:xfrm>
              <a:custGeom>
                <a:rect b="b" l="l" r="r" t="t"/>
                <a:pathLst>
                  <a:path extrusionOk="0" h="7773" w="7031">
                    <a:moveTo>
                      <a:pt x="6347" y="1"/>
                    </a:moveTo>
                    <a:cubicBezTo>
                      <a:pt x="6232" y="1"/>
                      <a:pt x="6114" y="31"/>
                      <a:pt x="6003" y="97"/>
                    </a:cubicBezTo>
                    <a:lnTo>
                      <a:pt x="457" y="3293"/>
                    </a:lnTo>
                    <a:cubicBezTo>
                      <a:pt x="0" y="3567"/>
                      <a:pt x="0" y="4206"/>
                      <a:pt x="457" y="4480"/>
                    </a:cubicBezTo>
                    <a:lnTo>
                      <a:pt x="6003" y="7675"/>
                    </a:lnTo>
                    <a:cubicBezTo>
                      <a:pt x="6114" y="7742"/>
                      <a:pt x="6232" y="7772"/>
                      <a:pt x="6347" y="7772"/>
                    </a:cubicBezTo>
                    <a:cubicBezTo>
                      <a:pt x="6704" y="7772"/>
                      <a:pt x="7031" y="7479"/>
                      <a:pt x="7031" y="7082"/>
                    </a:cubicBezTo>
                    <a:lnTo>
                      <a:pt x="7031" y="691"/>
                    </a:lnTo>
                    <a:cubicBezTo>
                      <a:pt x="7031" y="293"/>
                      <a:pt x="6704" y="1"/>
                      <a:pt x="6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8" name="Google Shape;988;p35"/>
          <p:cNvGrpSpPr/>
          <p:nvPr/>
        </p:nvGrpSpPr>
        <p:grpSpPr>
          <a:xfrm>
            <a:off x="3756275" y="1853050"/>
            <a:ext cx="1631450" cy="1511050"/>
            <a:chOff x="517775" y="1929250"/>
            <a:chExt cx="1631450" cy="1511050"/>
          </a:xfrm>
        </p:grpSpPr>
        <p:sp>
          <p:nvSpPr>
            <p:cNvPr id="989" name="Google Shape;989;p35"/>
            <p:cNvSpPr/>
            <p:nvPr/>
          </p:nvSpPr>
          <p:spPr>
            <a:xfrm>
              <a:off x="714375" y="1929250"/>
              <a:ext cx="1314900" cy="13149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983625" y="2198500"/>
              <a:ext cx="776400" cy="77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1" name="Google Shape;991;p35"/>
            <p:cNvGrpSpPr/>
            <p:nvPr/>
          </p:nvGrpSpPr>
          <p:grpSpPr>
            <a:xfrm>
              <a:off x="517775" y="2566075"/>
              <a:ext cx="1631450" cy="874225"/>
              <a:chOff x="517775" y="2566075"/>
              <a:chExt cx="1631450" cy="874225"/>
            </a:xfrm>
          </p:grpSpPr>
          <p:sp>
            <p:nvSpPr>
              <p:cNvPr id="992" name="Google Shape;992;p35"/>
              <p:cNvSpPr/>
              <p:nvPr/>
            </p:nvSpPr>
            <p:spPr>
              <a:xfrm>
                <a:off x="517775" y="2566075"/>
                <a:ext cx="1618000" cy="874225"/>
              </a:xfrm>
              <a:custGeom>
                <a:rect b="b" l="l" r="r" t="t"/>
                <a:pathLst>
                  <a:path extrusionOk="0" h="34969" w="64720">
                    <a:moveTo>
                      <a:pt x="822" y="1"/>
                    </a:moveTo>
                    <a:cubicBezTo>
                      <a:pt x="411" y="1"/>
                      <a:pt x="0" y="274"/>
                      <a:pt x="0" y="822"/>
                    </a:cubicBezTo>
                    <a:cubicBezTo>
                      <a:pt x="23" y="19676"/>
                      <a:pt x="15316" y="34969"/>
                      <a:pt x="34170" y="34969"/>
                    </a:cubicBezTo>
                    <a:cubicBezTo>
                      <a:pt x="34190" y="34969"/>
                      <a:pt x="34211" y="34969"/>
                      <a:pt x="34232" y="34969"/>
                    </a:cubicBezTo>
                    <a:cubicBezTo>
                      <a:pt x="46853" y="34969"/>
                      <a:pt x="58420" y="27989"/>
                      <a:pt x="64322" y="16846"/>
                    </a:cubicBezTo>
                    <a:cubicBezTo>
                      <a:pt x="64720" y="16172"/>
                      <a:pt x="64153" y="15591"/>
                      <a:pt x="63592" y="15591"/>
                    </a:cubicBezTo>
                    <a:cubicBezTo>
                      <a:pt x="63316" y="15591"/>
                      <a:pt x="63042" y="15731"/>
                      <a:pt x="62884" y="16070"/>
                    </a:cubicBezTo>
                    <a:cubicBezTo>
                      <a:pt x="57142" y="26862"/>
                      <a:pt x="45974" y="33332"/>
                      <a:pt x="34165" y="33332"/>
                    </a:cubicBezTo>
                    <a:cubicBezTo>
                      <a:pt x="31563" y="33332"/>
                      <a:pt x="28931" y="33018"/>
                      <a:pt x="26318" y="32367"/>
                    </a:cubicBezTo>
                    <a:cubicBezTo>
                      <a:pt x="11824" y="28760"/>
                      <a:pt x="1644" y="15750"/>
                      <a:pt x="1644" y="822"/>
                    </a:cubicBezTo>
                    <a:cubicBezTo>
                      <a:pt x="1644" y="274"/>
                      <a:pt x="1233" y="1"/>
                      <a:pt x="8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>
                <a:off x="1973450" y="2907425"/>
                <a:ext cx="175775" cy="194625"/>
              </a:xfrm>
              <a:custGeom>
                <a:rect b="b" l="l" r="r" t="t"/>
                <a:pathLst>
                  <a:path extrusionOk="0" h="7785" w="7031">
                    <a:moveTo>
                      <a:pt x="6340" y="0"/>
                    </a:moveTo>
                    <a:cubicBezTo>
                      <a:pt x="6228" y="0"/>
                      <a:pt x="6112" y="28"/>
                      <a:pt x="6004" y="87"/>
                    </a:cubicBezTo>
                    <a:lnTo>
                      <a:pt x="457" y="3306"/>
                    </a:lnTo>
                    <a:cubicBezTo>
                      <a:pt x="1" y="3580"/>
                      <a:pt x="1" y="4219"/>
                      <a:pt x="457" y="4493"/>
                    </a:cubicBezTo>
                    <a:lnTo>
                      <a:pt x="6004" y="7688"/>
                    </a:lnTo>
                    <a:cubicBezTo>
                      <a:pt x="6115" y="7755"/>
                      <a:pt x="6232" y="7785"/>
                      <a:pt x="6347" y="7785"/>
                    </a:cubicBezTo>
                    <a:cubicBezTo>
                      <a:pt x="6704" y="7785"/>
                      <a:pt x="7031" y="7492"/>
                      <a:pt x="7031" y="7095"/>
                    </a:cubicBezTo>
                    <a:lnTo>
                      <a:pt x="7031" y="681"/>
                    </a:lnTo>
                    <a:cubicBezTo>
                      <a:pt x="7031" y="281"/>
                      <a:pt x="6700" y="0"/>
                      <a:pt x="63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4" name="Google Shape;994;p35"/>
          <p:cNvGrpSpPr/>
          <p:nvPr/>
        </p:nvGrpSpPr>
        <p:grpSpPr>
          <a:xfrm>
            <a:off x="7037652" y="1853050"/>
            <a:ext cx="1631450" cy="1511050"/>
            <a:chOff x="517775" y="1929250"/>
            <a:chExt cx="1631450" cy="1511050"/>
          </a:xfrm>
        </p:grpSpPr>
        <p:sp>
          <p:nvSpPr>
            <p:cNvPr id="995" name="Google Shape;995;p35"/>
            <p:cNvSpPr/>
            <p:nvPr/>
          </p:nvSpPr>
          <p:spPr>
            <a:xfrm>
              <a:off x="714375" y="1929250"/>
              <a:ext cx="1314900" cy="13149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983625" y="2198500"/>
              <a:ext cx="776400" cy="77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7" name="Google Shape;997;p35"/>
            <p:cNvGrpSpPr/>
            <p:nvPr/>
          </p:nvGrpSpPr>
          <p:grpSpPr>
            <a:xfrm>
              <a:off x="517775" y="2566075"/>
              <a:ext cx="1631450" cy="874225"/>
              <a:chOff x="517775" y="2566075"/>
              <a:chExt cx="1631450" cy="874225"/>
            </a:xfrm>
          </p:grpSpPr>
          <p:sp>
            <p:nvSpPr>
              <p:cNvPr id="998" name="Google Shape;998;p35"/>
              <p:cNvSpPr/>
              <p:nvPr/>
            </p:nvSpPr>
            <p:spPr>
              <a:xfrm>
                <a:off x="517775" y="2566075"/>
                <a:ext cx="1618000" cy="874225"/>
              </a:xfrm>
              <a:custGeom>
                <a:rect b="b" l="l" r="r" t="t"/>
                <a:pathLst>
                  <a:path extrusionOk="0" h="34969" w="64720">
                    <a:moveTo>
                      <a:pt x="822" y="1"/>
                    </a:moveTo>
                    <a:cubicBezTo>
                      <a:pt x="411" y="1"/>
                      <a:pt x="0" y="274"/>
                      <a:pt x="0" y="822"/>
                    </a:cubicBezTo>
                    <a:cubicBezTo>
                      <a:pt x="23" y="19676"/>
                      <a:pt x="15316" y="34969"/>
                      <a:pt x="34170" y="34969"/>
                    </a:cubicBezTo>
                    <a:cubicBezTo>
                      <a:pt x="34190" y="34969"/>
                      <a:pt x="34211" y="34969"/>
                      <a:pt x="34232" y="34969"/>
                    </a:cubicBezTo>
                    <a:cubicBezTo>
                      <a:pt x="46853" y="34969"/>
                      <a:pt x="58420" y="27989"/>
                      <a:pt x="64322" y="16846"/>
                    </a:cubicBezTo>
                    <a:cubicBezTo>
                      <a:pt x="64720" y="16172"/>
                      <a:pt x="64153" y="15591"/>
                      <a:pt x="63592" y="15591"/>
                    </a:cubicBezTo>
                    <a:cubicBezTo>
                      <a:pt x="63316" y="15591"/>
                      <a:pt x="63042" y="15731"/>
                      <a:pt x="62884" y="16070"/>
                    </a:cubicBezTo>
                    <a:cubicBezTo>
                      <a:pt x="57142" y="26862"/>
                      <a:pt x="45974" y="33332"/>
                      <a:pt x="34165" y="33332"/>
                    </a:cubicBezTo>
                    <a:cubicBezTo>
                      <a:pt x="31563" y="33332"/>
                      <a:pt x="28931" y="33018"/>
                      <a:pt x="26318" y="32367"/>
                    </a:cubicBezTo>
                    <a:cubicBezTo>
                      <a:pt x="11824" y="28760"/>
                      <a:pt x="1644" y="15750"/>
                      <a:pt x="1644" y="822"/>
                    </a:cubicBezTo>
                    <a:cubicBezTo>
                      <a:pt x="1644" y="274"/>
                      <a:pt x="1233" y="1"/>
                      <a:pt x="8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1973450" y="2907425"/>
                <a:ext cx="175775" cy="194625"/>
              </a:xfrm>
              <a:custGeom>
                <a:rect b="b" l="l" r="r" t="t"/>
                <a:pathLst>
                  <a:path extrusionOk="0" h="7785" w="7031">
                    <a:moveTo>
                      <a:pt x="6340" y="0"/>
                    </a:moveTo>
                    <a:cubicBezTo>
                      <a:pt x="6228" y="0"/>
                      <a:pt x="6112" y="28"/>
                      <a:pt x="6004" y="87"/>
                    </a:cubicBezTo>
                    <a:lnTo>
                      <a:pt x="457" y="3306"/>
                    </a:lnTo>
                    <a:cubicBezTo>
                      <a:pt x="1" y="3580"/>
                      <a:pt x="1" y="4219"/>
                      <a:pt x="457" y="4493"/>
                    </a:cubicBezTo>
                    <a:lnTo>
                      <a:pt x="6004" y="7688"/>
                    </a:lnTo>
                    <a:cubicBezTo>
                      <a:pt x="6115" y="7755"/>
                      <a:pt x="6232" y="7785"/>
                      <a:pt x="6347" y="7785"/>
                    </a:cubicBezTo>
                    <a:cubicBezTo>
                      <a:pt x="6704" y="7785"/>
                      <a:pt x="7031" y="7492"/>
                      <a:pt x="7031" y="7095"/>
                    </a:cubicBezTo>
                    <a:lnTo>
                      <a:pt x="7031" y="681"/>
                    </a:lnTo>
                    <a:cubicBezTo>
                      <a:pt x="7031" y="281"/>
                      <a:pt x="6700" y="0"/>
                      <a:pt x="63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0" name="Google Shape;1000;p35"/>
          <p:cNvGrpSpPr/>
          <p:nvPr/>
        </p:nvGrpSpPr>
        <p:grpSpPr>
          <a:xfrm>
            <a:off x="497761" y="3607525"/>
            <a:ext cx="1585725" cy="893575"/>
            <a:chOff x="4094714" y="1798150"/>
            <a:chExt cx="2121087" cy="893575"/>
          </a:xfrm>
        </p:grpSpPr>
        <p:sp>
          <p:nvSpPr>
            <p:cNvPr id="1001" name="Google Shape;1001;p35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Envision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03" name="Google Shape;1003;p35"/>
          <p:cNvGrpSpPr/>
          <p:nvPr/>
        </p:nvGrpSpPr>
        <p:grpSpPr>
          <a:xfrm>
            <a:off x="2138449" y="3607525"/>
            <a:ext cx="1585725" cy="893575"/>
            <a:chOff x="4094714" y="1798150"/>
            <a:chExt cx="2121087" cy="893575"/>
          </a:xfrm>
        </p:grpSpPr>
        <p:sp>
          <p:nvSpPr>
            <p:cNvPr id="1004" name="Google Shape;1004;p35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Speculate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06" name="Google Shape;1006;p35"/>
          <p:cNvGrpSpPr/>
          <p:nvPr/>
        </p:nvGrpSpPr>
        <p:grpSpPr>
          <a:xfrm>
            <a:off x="3779138" y="3607525"/>
            <a:ext cx="1585725" cy="893575"/>
            <a:chOff x="4094714" y="1798150"/>
            <a:chExt cx="2121087" cy="893575"/>
          </a:xfrm>
        </p:grpSpPr>
        <p:sp>
          <p:nvSpPr>
            <p:cNvPr id="1007" name="Google Shape;1007;p35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Explore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5419826" y="3607525"/>
            <a:ext cx="1585725" cy="893575"/>
            <a:chOff x="4094714" y="1798150"/>
            <a:chExt cx="2121087" cy="893575"/>
          </a:xfrm>
        </p:grpSpPr>
        <p:sp>
          <p:nvSpPr>
            <p:cNvPr id="1010" name="Google Shape;1010;p35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Adapt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7060514" y="3607525"/>
            <a:ext cx="1585725" cy="893575"/>
            <a:chOff x="4094714" y="1798150"/>
            <a:chExt cx="2121087" cy="893575"/>
          </a:xfrm>
        </p:grpSpPr>
        <p:sp>
          <p:nvSpPr>
            <p:cNvPr id="1013" name="Google Shape;1013;p35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Close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15" name="Google Shape;1015;p35"/>
          <p:cNvSpPr/>
          <p:nvPr/>
        </p:nvSpPr>
        <p:spPr>
          <a:xfrm>
            <a:off x="7675732" y="2296441"/>
            <a:ext cx="436849" cy="415207"/>
          </a:xfrm>
          <a:custGeom>
            <a:rect b="b" l="l" r="r" t="t"/>
            <a:pathLst>
              <a:path extrusionOk="0" h="11799" w="12414">
                <a:moveTo>
                  <a:pt x="8979" y="2127"/>
                </a:moveTo>
                <a:cubicBezTo>
                  <a:pt x="9247" y="2127"/>
                  <a:pt x="9515" y="2229"/>
                  <a:pt x="9704" y="2434"/>
                </a:cubicBezTo>
                <a:cubicBezTo>
                  <a:pt x="10113" y="2812"/>
                  <a:pt x="10113" y="3473"/>
                  <a:pt x="9704" y="3883"/>
                </a:cubicBezTo>
                <a:lnTo>
                  <a:pt x="8885" y="4702"/>
                </a:lnTo>
                <a:cubicBezTo>
                  <a:pt x="8790" y="4765"/>
                  <a:pt x="8696" y="4860"/>
                  <a:pt x="8601" y="4891"/>
                </a:cubicBezTo>
                <a:cubicBezTo>
                  <a:pt x="8790" y="4513"/>
                  <a:pt x="8727" y="4041"/>
                  <a:pt x="8412" y="3726"/>
                </a:cubicBezTo>
                <a:cubicBezTo>
                  <a:pt x="8206" y="3520"/>
                  <a:pt x="7933" y="3408"/>
                  <a:pt x="7654" y="3408"/>
                </a:cubicBezTo>
                <a:cubicBezTo>
                  <a:pt x="7507" y="3408"/>
                  <a:pt x="7357" y="3439"/>
                  <a:pt x="7215" y="3505"/>
                </a:cubicBezTo>
                <a:cubicBezTo>
                  <a:pt x="7278" y="3410"/>
                  <a:pt x="7341" y="3316"/>
                  <a:pt x="7436" y="3253"/>
                </a:cubicBezTo>
                <a:lnTo>
                  <a:pt x="8255" y="2434"/>
                </a:lnTo>
                <a:cubicBezTo>
                  <a:pt x="8444" y="2229"/>
                  <a:pt x="8711" y="2127"/>
                  <a:pt x="8979" y="2127"/>
                </a:cubicBezTo>
                <a:close/>
                <a:moveTo>
                  <a:pt x="9027" y="685"/>
                </a:moveTo>
                <a:cubicBezTo>
                  <a:pt x="9649" y="685"/>
                  <a:pt x="10271" y="922"/>
                  <a:pt x="10744" y="1394"/>
                </a:cubicBezTo>
                <a:cubicBezTo>
                  <a:pt x="11689" y="2339"/>
                  <a:pt x="11689" y="3883"/>
                  <a:pt x="10744" y="4828"/>
                </a:cubicBezTo>
                <a:lnTo>
                  <a:pt x="9893" y="5647"/>
                </a:lnTo>
                <a:cubicBezTo>
                  <a:pt x="9431" y="6109"/>
                  <a:pt x="8816" y="6356"/>
                  <a:pt x="8187" y="6356"/>
                </a:cubicBezTo>
                <a:cubicBezTo>
                  <a:pt x="7914" y="6356"/>
                  <a:pt x="7639" y="6310"/>
                  <a:pt x="7373" y="6214"/>
                </a:cubicBezTo>
                <a:lnTo>
                  <a:pt x="7940" y="5647"/>
                </a:lnTo>
                <a:cubicBezTo>
                  <a:pt x="8008" y="5655"/>
                  <a:pt x="8077" y="5659"/>
                  <a:pt x="8146" y="5659"/>
                </a:cubicBezTo>
                <a:cubicBezTo>
                  <a:pt x="8617" y="5659"/>
                  <a:pt x="9087" y="5477"/>
                  <a:pt x="9389" y="5175"/>
                </a:cubicBezTo>
                <a:lnTo>
                  <a:pt x="10208" y="4356"/>
                </a:lnTo>
                <a:cubicBezTo>
                  <a:pt x="10901" y="3694"/>
                  <a:pt x="10901" y="2591"/>
                  <a:pt x="10208" y="1898"/>
                </a:cubicBezTo>
                <a:cubicBezTo>
                  <a:pt x="9877" y="1567"/>
                  <a:pt x="9436" y="1402"/>
                  <a:pt x="8995" y="1402"/>
                </a:cubicBezTo>
                <a:cubicBezTo>
                  <a:pt x="8554" y="1402"/>
                  <a:pt x="8113" y="1567"/>
                  <a:pt x="7782" y="1898"/>
                </a:cubicBezTo>
                <a:lnTo>
                  <a:pt x="6931" y="2749"/>
                </a:lnTo>
                <a:cubicBezTo>
                  <a:pt x="6553" y="3127"/>
                  <a:pt x="6396" y="3694"/>
                  <a:pt x="6490" y="4198"/>
                </a:cubicBezTo>
                <a:lnTo>
                  <a:pt x="5923" y="4734"/>
                </a:lnTo>
                <a:cubicBezTo>
                  <a:pt x="5608" y="3883"/>
                  <a:pt x="5797" y="2906"/>
                  <a:pt x="6490" y="2213"/>
                </a:cubicBezTo>
                <a:lnTo>
                  <a:pt x="7309" y="1394"/>
                </a:lnTo>
                <a:cubicBezTo>
                  <a:pt x="7782" y="922"/>
                  <a:pt x="8404" y="685"/>
                  <a:pt x="9027" y="685"/>
                </a:cubicBezTo>
                <a:close/>
                <a:moveTo>
                  <a:pt x="7703" y="4104"/>
                </a:moveTo>
                <a:cubicBezTo>
                  <a:pt x="7790" y="4104"/>
                  <a:pt x="7877" y="4135"/>
                  <a:pt x="7940" y="4198"/>
                </a:cubicBezTo>
                <a:cubicBezTo>
                  <a:pt x="8066" y="4324"/>
                  <a:pt x="8066" y="4545"/>
                  <a:pt x="7940" y="4671"/>
                </a:cubicBezTo>
                <a:lnTo>
                  <a:pt x="4978" y="7632"/>
                </a:lnTo>
                <a:cubicBezTo>
                  <a:pt x="4915" y="7679"/>
                  <a:pt x="4828" y="7703"/>
                  <a:pt x="4742" y="7703"/>
                </a:cubicBezTo>
                <a:cubicBezTo>
                  <a:pt x="4655" y="7703"/>
                  <a:pt x="4569" y="7679"/>
                  <a:pt x="4506" y="7632"/>
                </a:cubicBezTo>
                <a:cubicBezTo>
                  <a:pt x="4380" y="7506"/>
                  <a:pt x="4380" y="7254"/>
                  <a:pt x="4506" y="7160"/>
                </a:cubicBezTo>
                <a:lnTo>
                  <a:pt x="7467" y="4198"/>
                </a:lnTo>
                <a:cubicBezTo>
                  <a:pt x="7530" y="4135"/>
                  <a:pt x="7617" y="4104"/>
                  <a:pt x="7703" y="4104"/>
                </a:cubicBezTo>
                <a:close/>
                <a:moveTo>
                  <a:pt x="3781" y="6939"/>
                </a:moveTo>
                <a:lnTo>
                  <a:pt x="3781" y="6939"/>
                </a:lnTo>
                <a:cubicBezTo>
                  <a:pt x="3592" y="7349"/>
                  <a:pt x="3686" y="7821"/>
                  <a:pt x="4001" y="8136"/>
                </a:cubicBezTo>
                <a:cubicBezTo>
                  <a:pt x="4198" y="8333"/>
                  <a:pt x="4457" y="8432"/>
                  <a:pt x="4715" y="8432"/>
                </a:cubicBezTo>
                <a:cubicBezTo>
                  <a:pt x="4870" y="8432"/>
                  <a:pt x="5025" y="8396"/>
                  <a:pt x="5167" y="8325"/>
                </a:cubicBezTo>
                <a:lnTo>
                  <a:pt x="5167" y="8325"/>
                </a:lnTo>
                <a:cubicBezTo>
                  <a:pt x="5136" y="8451"/>
                  <a:pt x="5041" y="8514"/>
                  <a:pt x="4978" y="8609"/>
                </a:cubicBezTo>
                <a:lnTo>
                  <a:pt x="4159" y="9428"/>
                </a:lnTo>
                <a:cubicBezTo>
                  <a:pt x="3954" y="9633"/>
                  <a:pt x="3686" y="9735"/>
                  <a:pt x="3419" y="9735"/>
                </a:cubicBezTo>
                <a:cubicBezTo>
                  <a:pt x="3151" y="9735"/>
                  <a:pt x="2883" y="9633"/>
                  <a:pt x="2678" y="9428"/>
                </a:cubicBezTo>
                <a:cubicBezTo>
                  <a:pt x="2300" y="9050"/>
                  <a:pt x="2300" y="8357"/>
                  <a:pt x="2678" y="7979"/>
                </a:cubicBezTo>
                <a:lnTo>
                  <a:pt x="3529" y="7160"/>
                </a:lnTo>
                <a:cubicBezTo>
                  <a:pt x="3592" y="7065"/>
                  <a:pt x="3718" y="7002"/>
                  <a:pt x="3781" y="6939"/>
                </a:cubicBezTo>
                <a:close/>
                <a:moveTo>
                  <a:pt x="4212" y="5467"/>
                </a:moveTo>
                <a:cubicBezTo>
                  <a:pt x="4492" y="5467"/>
                  <a:pt x="4773" y="5516"/>
                  <a:pt x="5041" y="5616"/>
                </a:cubicBezTo>
                <a:lnTo>
                  <a:pt x="4506" y="6151"/>
                </a:lnTo>
                <a:cubicBezTo>
                  <a:pt x="4437" y="6143"/>
                  <a:pt x="4368" y="6139"/>
                  <a:pt x="4299" y="6139"/>
                </a:cubicBezTo>
                <a:cubicBezTo>
                  <a:pt x="3828" y="6139"/>
                  <a:pt x="3358" y="6322"/>
                  <a:pt x="3056" y="6624"/>
                </a:cubicBezTo>
                <a:lnTo>
                  <a:pt x="2206" y="7475"/>
                </a:lnTo>
                <a:cubicBezTo>
                  <a:pt x="1544" y="8136"/>
                  <a:pt x="1544" y="9239"/>
                  <a:pt x="2206" y="9900"/>
                </a:cubicBezTo>
                <a:cubicBezTo>
                  <a:pt x="2552" y="10231"/>
                  <a:pt x="3001" y="10397"/>
                  <a:pt x="3446" y="10397"/>
                </a:cubicBezTo>
                <a:cubicBezTo>
                  <a:pt x="3891" y="10397"/>
                  <a:pt x="4332" y="10231"/>
                  <a:pt x="4663" y="9900"/>
                </a:cubicBezTo>
                <a:lnTo>
                  <a:pt x="5482" y="9081"/>
                </a:lnTo>
                <a:cubicBezTo>
                  <a:pt x="5892" y="8672"/>
                  <a:pt x="6049" y="8136"/>
                  <a:pt x="5955" y="7632"/>
                </a:cubicBezTo>
                <a:lnTo>
                  <a:pt x="6522" y="7065"/>
                </a:lnTo>
                <a:lnTo>
                  <a:pt x="6522" y="7065"/>
                </a:lnTo>
                <a:cubicBezTo>
                  <a:pt x="6837" y="7947"/>
                  <a:pt x="6648" y="8924"/>
                  <a:pt x="5955" y="9585"/>
                </a:cubicBezTo>
                <a:lnTo>
                  <a:pt x="5136" y="10405"/>
                </a:lnTo>
                <a:cubicBezTo>
                  <a:pt x="4663" y="10877"/>
                  <a:pt x="4041" y="11113"/>
                  <a:pt x="3419" y="11113"/>
                </a:cubicBezTo>
                <a:cubicBezTo>
                  <a:pt x="2796" y="11113"/>
                  <a:pt x="2174" y="10877"/>
                  <a:pt x="1702" y="10405"/>
                </a:cubicBezTo>
                <a:cubicBezTo>
                  <a:pt x="756" y="9459"/>
                  <a:pt x="756" y="7916"/>
                  <a:pt x="1702" y="7002"/>
                </a:cubicBezTo>
                <a:lnTo>
                  <a:pt x="2552" y="6151"/>
                </a:lnTo>
                <a:cubicBezTo>
                  <a:pt x="3005" y="5699"/>
                  <a:pt x="3605" y="5467"/>
                  <a:pt x="4212" y="5467"/>
                </a:cubicBezTo>
                <a:close/>
                <a:moveTo>
                  <a:pt x="8999" y="0"/>
                </a:moveTo>
                <a:cubicBezTo>
                  <a:pt x="8200" y="0"/>
                  <a:pt x="7404" y="307"/>
                  <a:pt x="6805" y="922"/>
                </a:cubicBezTo>
                <a:lnTo>
                  <a:pt x="5955" y="1741"/>
                </a:lnTo>
                <a:cubicBezTo>
                  <a:pt x="5136" y="2560"/>
                  <a:pt x="4852" y="3789"/>
                  <a:pt x="5230" y="4891"/>
                </a:cubicBezTo>
                <a:cubicBezTo>
                  <a:pt x="4920" y="4794"/>
                  <a:pt x="4601" y="4746"/>
                  <a:pt x="4283" y="4746"/>
                </a:cubicBezTo>
                <a:cubicBezTo>
                  <a:pt x="3469" y="4746"/>
                  <a:pt x="2669" y="5058"/>
                  <a:pt x="2080" y="5647"/>
                </a:cubicBezTo>
                <a:lnTo>
                  <a:pt x="1229" y="6466"/>
                </a:lnTo>
                <a:cubicBezTo>
                  <a:pt x="0" y="7695"/>
                  <a:pt x="0" y="9680"/>
                  <a:pt x="1229" y="10877"/>
                </a:cubicBezTo>
                <a:cubicBezTo>
                  <a:pt x="1843" y="11491"/>
                  <a:pt x="2647" y="11799"/>
                  <a:pt x="3446" y="11799"/>
                </a:cubicBezTo>
                <a:cubicBezTo>
                  <a:pt x="4246" y="11799"/>
                  <a:pt x="5041" y="11491"/>
                  <a:pt x="5640" y="10877"/>
                </a:cubicBezTo>
                <a:lnTo>
                  <a:pt x="6490" y="10058"/>
                </a:lnTo>
                <a:cubicBezTo>
                  <a:pt x="7309" y="9239"/>
                  <a:pt x="7593" y="8010"/>
                  <a:pt x="7215" y="6908"/>
                </a:cubicBezTo>
                <a:lnTo>
                  <a:pt x="7215" y="6908"/>
                </a:lnTo>
                <a:cubicBezTo>
                  <a:pt x="7525" y="7005"/>
                  <a:pt x="7844" y="7053"/>
                  <a:pt x="8162" y="7053"/>
                </a:cubicBezTo>
                <a:cubicBezTo>
                  <a:pt x="8976" y="7053"/>
                  <a:pt x="9776" y="6740"/>
                  <a:pt x="10365" y="6151"/>
                </a:cubicBezTo>
                <a:lnTo>
                  <a:pt x="11216" y="5332"/>
                </a:lnTo>
                <a:cubicBezTo>
                  <a:pt x="12413" y="4104"/>
                  <a:pt x="12413" y="2150"/>
                  <a:pt x="11216" y="922"/>
                </a:cubicBezTo>
                <a:cubicBezTo>
                  <a:pt x="10602" y="307"/>
                  <a:pt x="9798" y="0"/>
                  <a:pt x="8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6" name="Google Shape;1016;p35"/>
          <p:cNvGrpSpPr/>
          <p:nvPr/>
        </p:nvGrpSpPr>
        <p:grpSpPr>
          <a:xfrm>
            <a:off x="2764658" y="2287343"/>
            <a:ext cx="436859" cy="433404"/>
            <a:chOff x="6167350" y="2672800"/>
            <a:chExt cx="297750" cy="295375"/>
          </a:xfrm>
        </p:grpSpPr>
        <p:sp>
          <p:nvSpPr>
            <p:cNvPr id="1017" name="Google Shape;1017;p35"/>
            <p:cNvSpPr/>
            <p:nvPr/>
          </p:nvSpPr>
          <p:spPr>
            <a:xfrm>
              <a:off x="6167350" y="2672800"/>
              <a:ext cx="226850" cy="295375"/>
            </a:xfrm>
            <a:custGeom>
              <a:rect b="b" l="l" r="r" t="t"/>
              <a:pathLst>
                <a:path extrusionOk="0" h="11815" w="9074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6201225" y="2762575"/>
              <a:ext cx="52775" cy="49650"/>
            </a:xfrm>
            <a:custGeom>
              <a:rect b="b" l="l" r="r" t="t"/>
              <a:pathLst>
                <a:path extrusionOk="0" h="1986" w="2111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6308325" y="288230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6200425" y="2759425"/>
              <a:ext cx="156775" cy="174875"/>
            </a:xfrm>
            <a:custGeom>
              <a:rect b="b" l="l" r="r" t="t"/>
              <a:pathLst>
                <a:path extrusionOk="0" h="6995" w="6271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6412300" y="2742900"/>
              <a:ext cx="52800" cy="208725"/>
            </a:xfrm>
            <a:custGeom>
              <a:rect b="b" l="l" r="r" t="t"/>
              <a:pathLst>
                <a:path extrusionOk="0" h="8349" w="2112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35"/>
          <p:cNvGrpSpPr/>
          <p:nvPr/>
        </p:nvGrpSpPr>
        <p:grpSpPr>
          <a:xfrm>
            <a:off x="1081367" y="2351401"/>
            <a:ext cx="475536" cy="305286"/>
            <a:chOff x="5411225" y="2726350"/>
            <a:chExt cx="296950" cy="190625"/>
          </a:xfrm>
        </p:grpSpPr>
        <p:sp>
          <p:nvSpPr>
            <p:cNvPr id="1023" name="Google Shape;1023;p35"/>
            <p:cNvSpPr/>
            <p:nvPr/>
          </p:nvSpPr>
          <p:spPr>
            <a:xfrm>
              <a:off x="5534100" y="2794875"/>
              <a:ext cx="52000" cy="51225"/>
            </a:xfrm>
            <a:custGeom>
              <a:rect b="b" l="l" r="r" t="t"/>
              <a:pathLst>
                <a:path extrusionOk="0" h="2049" w="208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5411225" y="2726350"/>
              <a:ext cx="296950" cy="190625"/>
            </a:xfrm>
            <a:custGeom>
              <a:rect b="b" l="l" r="r" t="t"/>
              <a:pathLst>
                <a:path extrusionOk="0" h="7625" w="11878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35"/>
          <p:cNvGrpSpPr/>
          <p:nvPr/>
        </p:nvGrpSpPr>
        <p:grpSpPr>
          <a:xfrm>
            <a:off x="4380895" y="2275826"/>
            <a:ext cx="475513" cy="456436"/>
            <a:chOff x="2140225" y="2318650"/>
            <a:chExt cx="307975" cy="295600"/>
          </a:xfrm>
        </p:grpSpPr>
        <p:sp>
          <p:nvSpPr>
            <p:cNvPr id="1026" name="Google Shape;1026;p35"/>
            <p:cNvSpPr/>
            <p:nvPr/>
          </p:nvSpPr>
          <p:spPr>
            <a:xfrm>
              <a:off x="2281200" y="2353025"/>
              <a:ext cx="104000" cy="121300"/>
            </a:xfrm>
            <a:custGeom>
              <a:rect b="b" l="l" r="r" t="t"/>
              <a:pathLst>
                <a:path extrusionOk="0" h="4852" w="4160">
                  <a:moveTo>
                    <a:pt x="2080" y="662"/>
                  </a:moveTo>
                  <a:cubicBezTo>
                    <a:pt x="2490" y="662"/>
                    <a:pt x="2805" y="977"/>
                    <a:pt x="2805" y="1386"/>
                  </a:cubicBezTo>
                  <a:cubicBezTo>
                    <a:pt x="2805" y="1764"/>
                    <a:pt x="2490" y="2079"/>
                    <a:pt x="2080" y="2079"/>
                  </a:cubicBezTo>
                  <a:cubicBezTo>
                    <a:pt x="1702" y="2079"/>
                    <a:pt x="1387" y="1764"/>
                    <a:pt x="1387" y="1386"/>
                  </a:cubicBezTo>
                  <a:cubicBezTo>
                    <a:pt x="1387" y="977"/>
                    <a:pt x="1702" y="662"/>
                    <a:pt x="2080" y="662"/>
                  </a:cubicBezTo>
                  <a:close/>
                  <a:moveTo>
                    <a:pt x="2080" y="2773"/>
                  </a:moveTo>
                  <a:cubicBezTo>
                    <a:pt x="2836" y="2773"/>
                    <a:pt x="3466" y="3403"/>
                    <a:pt x="3466" y="4127"/>
                  </a:cubicBezTo>
                  <a:lnTo>
                    <a:pt x="662" y="4127"/>
                  </a:lnTo>
                  <a:cubicBezTo>
                    <a:pt x="662" y="3403"/>
                    <a:pt x="1293" y="2773"/>
                    <a:pt x="2080" y="2773"/>
                  </a:cubicBezTo>
                  <a:close/>
                  <a:moveTo>
                    <a:pt x="2112" y="0"/>
                  </a:moveTo>
                  <a:cubicBezTo>
                    <a:pt x="1387" y="0"/>
                    <a:pt x="757" y="630"/>
                    <a:pt x="757" y="1386"/>
                  </a:cubicBezTo>
                  <a:cubicBezTo>
                    <a:pt x="757" y="1733"/>
                    <a:pt x="915" y="2079"/>
                    <a:pt x="1135" y="2332"/>
                  </a:cubicBezTo>
                  <a:cubicBezTo>
                    <a:pt x="505" y="2678"/>
                    <a:pt x="64" y="3340"/>
                    <a:pt x="64" y="4127"/>
                  </a:cubicBezTo>
                  <a:lnTo>
                    <a:pt x="64" y="4505"/>
                  </a:lnTo>
                  <a:cubicBezTo>
                    <a:pt x="1" y="4694"/>
                    <a:pt x="158" y="4852"/>
                    <a:pt x="347" y="4852"/>
                  </a:cubicBezTo>
                  <a:lnTo>
                    <a:pt x="3813" y="4852"/>
                  </a:lnTo>
                  <a:cubicBezTo>
                    <a:pt x="4002" y="4852"/>
                    <a:pt x="4160" y="4694"/>
                    <a:pt x="4160" y="4505"/>
                  </a:cubicBezTo>
                  <a:lnTo>
                    <a:pt x="4160" y="4127"/>
                  </a:lnTo>
                  <a:cubicBezTo>
                    <a:pt x="4160" y="3340"/>
                    <a:pt x="3750" y="2678"/>
                    <a:pt x="3120" y="2332"/>
                  </a:cubicBezTo>
                  <a:cubicBezTo>
                    <a:pt x="3340" y="2079"/>
                    <a:pt x="3498" y="1733"/>
                    <a:pt x="3498" y="1386"/>
                  </a:cubicBezTo>
                  <a:cubicBezTo>
                    <a:pt x="3498" y="630"/>
                    <a:pt x="2868" y="0"/>
                    <a:pt x="2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2140225" y="2318650"/>
              <a:ext cx="307975" cy="295600"/>
            </a:xfrm>
            <a:custGeom>
              <a:rect b="b" l="l" r="r" t="t"/>
              <a:pathLst>
                <a:path extrusionOk="0" h="11824" w="12319">
                  <a:moveTo>
                    <a:pt x="7712" y="682"/>
                  </a:moveTo>
                  <a:cubicBezTo>
                    <a:pt x="8607" y="682"/>
                    <a:pt x="9499" y="1029"/>
                    <a:pt x="10177" y="1690"/>
                  </a:cubicBezTo>
                  <a:cubicBezTo>
                    <a:pt x="11468" y="2982"/>
                    <a:pt x="11531" y="5187"/>
                    <a:pt x="10177" y="6573"/>
                  </a:cubicBezTo>
                  <a:cubicBezTo>
                    <a:pt x="9500" y="7266"/>
                    <a:pt x="8627" y="7590"/>
                    <a:pt x="7754" y="7590"/>
                  </a:cubicBezTo>
                  <a:cubicBezTo>
                    <a:pt x="6839" y="7590"/>
                    <a:pt x="5923" y="7234"/>
                    <a:pt x="5230" y="6573"/>
                  </a:cubicBezTo>
                  <a:cubicBezTo>
                    <a:pt x="3939" y="5282"/>
                    <a:pt x="3876" y="3045"/>
                    <a:pt x="5325" y="1659"/>
                  </a:cubicBezTo>
                  <a:cubicBezTo>
                    <a:pt x="6001" y="997"/>
                    <a:pt x="6858" y="682"/>
                    <a:pt x="7712" y="682"/>
                  </a:cubicBezTo>
                  <a:close/>
                  <a:moveTo>
                    <a:pt x="4128" y="6258"/>
                  </a:moveTo>
                  <a:cubicBezTo>
                    <a:pt x="4285" y="6573"/>
                    <a:pt x="4537" y="6857"/>
                    <a:pt x="4758" y="7078"/>
                  </a:cubicBezTo>
                  <a:cubicBezTo>
                    <a:pt x="5010" y="7330"/>
                    <a:pt x="5293" y="7550"/>
                    <a:pt x="5577" y="7708"/>
                  </a:cubicBezTo>
                  <a:lnTo>
                    <a:pt x="5136" y="8180"/>
                  </a:lnTo>
                  <a:cubicBezTo>
                    <a:pt x="5073" y="8243"/>
                    <a:pt x="4978" y="8275"/>
                    <a:pt x="4888" y="8275"/>
                  </a:cubicBezTo>
                  <a:cubicBezTo>
                    <a:pt x="4797" y="8275"/>
                    <a:pt x="4710" y="8243"/>
                    <a:pt x="4663" y="8180"/>
                  </a:cubicBezTo>
                  <a:lnTo>
                    <a:pt x="3655" y="7204"/>
                  </a:lnTo>
                  <a:cubicBezTo>
                    <a:pt x="3498" y="7078"/>
                    <a:pt x="3498" y="6857"/>
                    <a:pt x="3655" y="6731"/>
                  </a:cubicBezTo>
                  <a:lnTo>
                    <a:pt x="4128" y="6258"/>
                  </a:lnTo>
                  <a:close/>
                  <a:moveTo>
                    <a:pt x="3403" y="7960"/>
                  </a:moveTo>
                  <a:lnTo>
                    <a:pt x="3876" y="8432"/>
                  </a:lnTo>
                  <a:lnTo>
                    <a:pt x="3309" y="8968"/>
                  </a:lnTo>
                  <a:lnTo>
                    <a:pt x="2836" y="8495"/>
                  </a:lnTo>
                  <a:lnTo>
                    <a:pt x="3403" y="7960"/>
                  </a:lnTo>
                  <a:close/>
                  <a:moveTo>
                    <a:pt x="2363" y="8968"/>
                  </a:moveTo>
                  <a:lnTo>
                    <a:pt x="2836" y="9440"/>
                  </a:lnTo>
                  <a:lnTo>
                    <a:pt x="1292" y="10984"/>
                  </a:lnTo>
                  <a:cubicBezTo>
                    <a:pt x="1245" y="11047"/>
                    <a:pt x="1158" y="11079"/>
                    <a:pt x="1068" y="11079"/>
                  </a:cubicBezTo>
                  <a:cubicBezTo>
                    <a:pt x="977" y="11079"/>
                    <a:pt x="883" y="11047"/>
                    <a:pt x="820" y="10984"/>
                  </a:cubicBezTo>
                  <a:cubicBezTo>
                    <a:pt x="725" y="10858"/>
                    <a:pt x="725" y="10669"/>
                    <a:pt x="820" y="10512"/>
                  </a:cubicBezTo>
                  <a:lnTo>
                    <a:pt x="2363" y="8968"/>
                  </a:lnTo>
                  <a:close/>
                  <a:moveTo>
                    <a:pt x="7731" y="1"/>
                  </a:moveTo>
                  <a:cubicBezTo>
                    <a:pt x="6669" y="1"/>
                    <a:pt x="5604" y="403"/>
                    <a:pt x="4789" y="1218"/>
                  </a:cubicBezTo>
                  <a:cubicBezTo>
                    <a:pt x="3592" y="2446"/>
                    <a:pt x="3309" y="4179"/>
                    <a:pt x="3844" y="5628"/>
                  </a:cubicBezTo>
                  <a:lnTo>
                    <a:pt x="3182" y="6290"/>
                  </a:lnTo>
                  <a:cubicBezTo>
                    <a:pt x="2867" y="6605"/>
                    <a:pt x="2804" y="7078"/>
                    <a:pt x="2993" y="7487"/>
                  </a:cubicBezTo>
                  <a:lnTo>
                    <a:pt x="410" y="10071"/>
                  </a:lnTo>
                  <a:cubicBezTo>
                    <a:pt x="0" y="10480"/>
                    <a:pt x="0" y="11142"/>
                    <a:pt x="410" y="11520"/>
                  </a:cubicBezTo>
                  <a:cubicBezTo>
                    <a:pt x="580" y="11721"/>
                    <a:pt x="826" y="11823"/>
                    <a:pt x="1081" y="11823"/>
                  </a:cubicBezTo>
                  <a:cubicBezTo>
                    <a:pt x="1345" y="11823"/>
                    <a:pt x="1619" y="11713"/>
                    <a:pt x="1828" y="11488"/>
                  </a:cubicBezTo>
                  <a:lnTo>
                    <a:pt x="4411" y="8905"/>
                  </a:lnTo>
                  <a:cubicBezTo>
                    <a:pt x="4565" y="8976"/>
                    <a:pt x="4727" y="9011"/>
                    <a:pt x="4887" y="9011"/>
                  </a:cubicBezTo>
                  <a:cubicBezTo>
                    <a:pt x="5153" y="9011"/>
                    <a:pt x="5411" y="8913"/>
                    <a:pt x="5608" y="8716"/>
                  </a:cubicBezTo>
                  <a:lnTo>
                    <a:pt x="6270" y="8023"/>
                  </a:lnTo>
                  <a:cubicBezTo>
                    <a:pt x="6736" y="8205"/>
                    <a:pt x="7231" y="8296"/>
                    <a:pt x="7729" y="8296"/>
                  </a:cubicBezTo>
                  <a:cubicBezTo>
                    <a:pt x="8781" y="8296"/>
                    <a:pt x="9847" y="7890"/>
                    <a:pt x="10681" y="7078"/>
                  </a:cubicBezTo>
                  <a:cubicBezTo>
                    <a:pt x="12319" y="5439"/>
                    <a:pt x="12287" y="2793"/>
                    <a:pt x="10681" y="1218"/>
                  </a:cubicBezTo>
                  <a:cubicBezTo>
                    <a:pt x="9873" y="410"/>
                    <a:pt x="8804" y="1"/>
                    <a:pt x="7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35"/>
          <p:cNvSpPr/>
          <p:nvPr/>
        </p:nvSpPr>
        <p:spPr>
          <a:xfrm>
            <a:off x="6037428" y="2287367"/>
            <a:ext cx="436858" cy="433355"/>
          </a:xfrm>
          <a:custGeom>
            <a:rect b="b" l="l" r="r" t="t"/>
            <a:pathLst>
              <a:path extrusionOk="0" h="11752" w="11847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5"/>
          <p:cNvSpPr txBox="1"/>
          <p:nvPr/>
        </p:nvSpPr>
        <p:spPr>
          <a:xfrm>
            <a:off x="1200150" y="827600"/>
            <a:ext cx="67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Agile project management process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6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pSp>
        <p:nvGrpSpPr>
          <p:cNvPr id="1035" name="Google Shape;1035;p36"/>
          <p:cNvGrpSpPr/>
          <p:nvPr/>
        </p:nvGrpSpPr>
        <p:grpSpPr>
          <a:xfrm>
            <a:off x="918421" y="1525775"/>
            <a:ext cx="1919779" cy="893575"/>
            <a:chOff x="918421" y="1373375"/>
            <a:chExt cx="1919779" cy="893575"/>
          </a:xfrm>
        </p:grpSpPr>
        <p:sp>
          <p:nvSpPr>
            <p:cNvPr id="1036" name="Google Shape;1036;p36"/>
            <p:cNvSpPr txBox="1"/>
            <p:nvPr/>
          </p:nvSpPr>
          <p:spPr>
            <a:xfrm>
              <a:off x="918500" y="1809750"/>
              <a:ext cx="1919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918421" y="1373375"/>
              <a:ext cx="1919700" cy="37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Portfolio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38" name="Google Shape;1038;p36"/>
          <p:cNvGrpSpPr/>
          <p:nvPr/>
        </p:nvGrpSpPr>
        <p:grpSpPr>
          <a:xfrm>
            <a:off x="918421" y="2630675"/>
            <a:ext cx="1919796" cy="893575"/>
            <a:chOff x="4094714" y="1798150"/>
            <a:chExt cx="2121087" cy="893575"/>
          </a:xfrm>
        </p:grpSpPr>
        <p:sp>
          <p:nvSpPr>
            <p:cNvPr id="1039" name="Google Shape;1039;p36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Release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41" name="Google Shape;1041;p36"/>
          <p:cNvGrpSpPr/>
          <p:nvPr/>
        </p:nvGrpSpPr>
        <p:grpSpPr>
          <a:xfrm>
            <a:off x="918421" y="3735575"/>
            <a:ext cx="1919796" cy="893575"/>
            <a:chOff x="4094714" y="1798150"/>
            <a:chExt cx="2121087" cy="893575"/>
          </a:xfrm>
        </p:grpSpPr>
        <p:sp>
          <p:nvSpPr>
            <p:cNvPr id="1042" name="Google Shape;1042;p36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Daily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44" name="Google Shape;1044;p36"/>
          <p:cNvSpPr/>
          <p:nvPr/>
        </p:nvSpPr>
        <p:spPr>
          <a:xfrm>
            <a:off x="457200" y="1536425"/>
            <a:ext cx="375000" cy="3750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731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45" name="Google Shape;1045;p36"/>
          <p:cNvSpPr/>
          <p:nvPr/>
        </p:nvSpPr>
        <p:spPr>
          <a:xfrm>
            <a:off x="457200" y="2630675"/>
            <a:ext cx="375000" cy="3750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46" name="Google Shape;1046;p36"/>
          <p:cNvSpPr/>
          <p:nvPr/>
        </p:nvSpPr>
        <p:spPr>
          <a:xfrm>
            <a:off x="457200" y="3735575"/>
            <a:ext cx="375000" cy="37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047" name="Google Shape;1047;p36"/>
          <p:cNvGrpSpPr/>
          <p:nvPr/>
        </p:nvGrpSpPr>
        <p:grpSpPr>
          <a:xfrm>
            <a:off x="3461596" y="1525775"/>
            <a:ext cx="1919779" cy="893575"/>
            <a:chOff x="918421" y="1373375"/>
            <a:chExt cx="1919779" cy="893575"/>
          </a:xfrm>
        </p:grpSpPr>
        <p:sp>
          <p:nvSpPr>
            <p:cNvPr id="1048" name="Google Shape;1048;p36"/>
            <p:cNvSpPr txBox="1"/>
            <p:nvPr/>
          </p:nvSpPr>
          <p:spPr>
            <a:xfrm>
              <a:off x="918500" y="1809750"/>
              <a:ext cx="1919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918421" y="1373375"/>
              <a:ext cx="1919700" cy="37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Strategy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50" name="Google Shape;1050;p36"/>
          <p:cNvGrpSpPr/>
          <p:nvPr/>
        </p:nvGrpSpPr>
        <p:grpSpPr>
          <a:xfrm>
            <a:off x="3461596" y="2630675"/>
            <a:ext cx="1919796" cy="893575"/>
            <a:chOff x="4094714" y="1798150"/>
            <a:chExt cx="2121087" cy="893575"/>
          </a:xfrm>
        </p:grpSpPr>
        <p:sp>
          <p:nvSpPr>
            <p:cNvPr id="1051" name="Google Shape;1051;p36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53" name="Google Shape;1053;p36"/>
          <p:cNvGrpSpPr/>
          <p:nvPr/>
        </p:nvGrpSpPr>
        <p:grpSpPr>
          <a:xfrm>
            <a:off x="3461596" y="3735575"/>
            <a:ext cx="1919796" cy="893575"/>
            <a:chOff x="4094714" y="1798150"/>
            <a:chExt cx="2121087" cy="893575"/>
          </a:xfrm>
        </p:grpSpPr>
        <p:sp>
          <p:nvSpPr>
            <p:cNvPr id="1054" name="Google Shape;1054;p36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Iteration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56" name="Google Shape;1056;p36"/>
          <p:cNvSpPr/>
          <p:nvPr/>
        </p:nvSpPr>
        <p:spPr>
          <a:xfrm>
            <a:off x="3000375" y="1536425"/>
            <a:ext cx="375000" cy="375000"/>
          </a:xfrm>
          <a:prstGeom prst="ellipse">
            <a:avLst/>
          </a:prstGeom>
          <a:solidFill>
            <a:srgbClr val="997B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731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57" name="Google Shape;1057;p36"/>
          <p:cNvSpPr/>
          <p:nvPr/>
        </p:nvSpPr>
        <p:spPr>
          <a:xfrm>
            <a:off x="3000375" y="2630675"/>
            <a:ext cx="375000" cy="375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731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58" name="Google Shape;1058;p36"/>
          <p:cNvSpPr/>
          <p:nvPr/>
        </p:nvSpPr>
        <p:spPr>
          <a:xfrm>
            <a:off x="3000375" y="3735575"/>
            <a:ext cx="375000" cy="375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059" name="Google Shape;1059;p36"/>
          <p:cNvGrpSpPr/>
          <p:nvPr/>
        </p:nvGrpSpPr>
        <p:grpSpPr>
          <a:xfrm>
            <a:off x="5640944" y="1525748"/>
            <a:ext cx="3036600" cy="3036752"/>
            <a:chOff x="5640944" y="1525748"/>
            <a:chExt cx="3036600" cy="3036752"/>
          </a:xfrm>
        </p:grpSpPr>
        <p:sp>
          <p:nvSpPr>
            <p:cNvPr id="1060" name="Google Shape;1060;p36"/>
            <p:cNvSpPr/>
            <p:nvPr/>
          </p:nvSpPr>
          <p:spPr>
            <a:xfrm>
              <a:off x="5640944" y="1525748"/>
              <a:ext cx="3036600" cy="30366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5822294" y="1888511"/>
              <a:ext cx="2673900" cy="26739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6021044" y="2286000"/>
              <a:ext cx="2276400" cy="227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6224444" y="2692738"/>
              <a:ext cx="1869600" cy="18696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6413894" y="3071800"/>
              <a:ext cx="1490700" cy="14907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6615644" y="3475461"/>
              <a:ext cx="1087200" cy="1086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7005944" y="1554352"/>
              <a:ext cx="306600" cy="306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7005944" y="1946782"/>
              <a:ext cx="306600" cy="306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7005944" y="2339212"/>
              <a:ext cx="306600" cy="306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7005944" y="2731642"/>
              <a:ext cx="306600" cy="306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7005944" y="3124072"/>
              <a:ext cx="306600" cy="306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7005944" y="3516502"/>
              <a:ext cx="306600" cy="306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36"/>
          <p:cNvGrpSpPr/>
          <p:nvPr/>
        </p:nvGrpSpPr>
        <p:grpSpPr>
          <a:xfrm>
            <a:off x="7073017" y="3197956"/>
            <a:ext cx="172459" cy="165518"/>
            <a:chOff x="-62890750" y="2296300"/>
            <a:chExt cx="330825" cy="317450"/>
          </a:xfrm>
        </p:grpSpPr>
        <p:sp>
          <p:nvSpPr>
            <p:cNvPr id="1073" name="Google Shape;1073;p36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36"/>
          <p:cNvGrpSpPr/>
          <p:nvPr/>
        </p:nvGrpSpPr>
        <p:grpSpPr>
          <a:xfrm>
            <a:off x="7076913" y="2422270"/>
            <a:ext cx="164653" cy="165505"/>
            <a:chOff x="-62882850" y="2664925"/>
            <a:chExt cx="315850" cy="317425"/>
          </a:xfrm>
        </p:grpSpPr>
        <p:sp>
          <p:nvSpPr>
            <p:cNvPr id="1077" name="Google Shape;1077;p36"/>
            <p:cNvSpPr/>
            <p:nvPr/>
          </p:nvSpPr>
          <p:spPr>
            <a:xfrm>
              <a:off x="-62882850" y="2664925"/>
              <a:ext cx="315850" cy="317425"/>
            </a:xfrm>
            <a:custGeom>
              <a:rect b="b" l="l" r="r" t="t"/>
              <a:pathLst>
                <a:path extrusionOk="0" h="12697" w="12634">
                  <a:moveTo>
                    <a:pt x="11405" y="851"/>
                  </a:moveTo>
                  <a:cubicBezTo>
                    <a:pt x="11657" y="851"/>
                    <a:pt x="11814" y="1040"/>
                    <a:pt x="11814" y="1260"/>
                  </a:cubicBezTo>
                  <a:lnTo>
                    <a:pt x="11814" y="7719"/>
                  </a:lnTo>
                  <a:lnTo>
                    <a:pt x="788" y="7719"/>
                  </a:lnTo>
                  <a:lnTo>
                    <a:pt x="788" y="1260"/>
                  </a:lnTo>
                  <a:cubicBezTo>
                    <a:pt x="788" y="1040"/>
                    <a:pt x="977" y="851"/>
                    <a:pt x="1197" y="851"/>
                  </a:cubicBezTo>
                  <a:close/>
                  <a:moveTo>
                    <a:pt x="11814" y="8506"/>
                  </a:moveTo>
                  <a:lnTo>
                    <a:pt x="11814" y="8947"/>
                  </a:lnTo>
                  <a:cubicBezTo>
                    <a:pt x="11814" y="9199"/>
                    <a:pt x="11594" y="9389"/>
                    <a:pt x="11405" y="9389"/>
                  </a:cubicBezTo>
                  <a:lnTo>
                    <a:pt x="1197" y="9389"/>
                  </a:lnTo>
                  <a:cubicBezTo>
                    <a:pt x="977" y="9389"/>
                    <a:pt x="788" y="9199"/>
                    <a:pt x="788" y="8947"/>
                  </a:cubicBezTo>
                  <a:lnTo>
                    <a:pt x="788" y="8506"/>
                  </a:lnTo>
                  <a:close/>
                  <a:moveTo>
                    <a:pt x="7782" y="10208"/>
                  </a:moveTo>
                  <a:lnTo>
                    <a:pt x="8349" y="11877"/>
                  </a:lnTo>
                  <a:lnTo>
                    <a:pt x="4253" y="11877"/>
                  </a:lnTo>
                  <a:lnTo>
                    <a:pt x="4789" y="10208"/>
                  </a:lnTo>
                  <a:close/>
                  <a:moveTo>
                    <a:pt x="1197" y="0"/>
                  </a:moveTo>
                  <a:cubicBezTo>
                    <a:pt x="536" y="0"/>
                    <a:pt x="0" y="567"/>
                    <a:pt x="0" y="1229"/>
                  </a:cubicBezTo>
                  <a:lnTo>
                    <a:pt x="0" y="8947"/>
                  </a:lnTo>
                  <a:cubicBezTo>
                    <a:pt x="0" y="9609"/>
                    <a:pt x="536" y="10176"/>
                    <a:pt x="1197" y="10176"/>
                  </a:cubicBezTo>
                  <a:lnTo>
                    <a:pt x="3938" y="10176"/>
                  </a:lnTo>
                  <a:lnTo>
                    <a:pt x="3371" y="11814"/>
                  </a:lnTo>
                  <a:lnTo>
                    <a:pt x="2867" y="11814"/>
                  </a:lnTo>
                  <a:cubicBezTo>
                    <a:pt x="2615" y="11814"/>
                    <a:pt x="2457" y="12003"/>
                    <a:pt x="2457" y="12255"/>
                  </a:cubicBezTo>
                  <a:cubicBezTo>
                    <a:pt x="2457" y="12476"/>
                    <a:pt x="2678" y="12697"/>
                    <a:pt x="2867" y="12697"/>
                  </a:cubicBezTo>
                  <a:lnTo>
                    <a:pt x="9767" y="12697"/>
                  </a:lnTo>
                  <a:cubicBezTo>
                    <a:pt x="9987" y="12697"/>
                    <a:pt x="10176" y="12476"/>
                    <a:pt x="10176" y="12255"/>
                  </a:cubicBezTo>
                  <a:cubicBezTo>
                    <a:pt x="10176" y="12003"/>
                    <a:pt x="9987" y="11814"/>
                    <a:pt x="9767" y="11814"/>
                  </a:cubicBezTo>
                  <a:lnTo>
                    <a:pt x="9231" y="11814"/>
                  </a:lnTo>
                  <a:lnTo>
                    <a:pt x="8695" y="10176"/>
                  </a:lnTo>
                  <a:lnTo>
                    <a:pt x="11405" y="10176"/>
                  </a:lnTo>
                  <a:cubicBezTo>
                    <a:pt x="12066" y="10176"/>
                    <a:pt x="12634" y="9609"/>
                    <a:pt x="12634" y="8947"/>
                  </a:cubicBezTo>
                  <a:lnTo>
                    <a:pt x="12634" y="1229"/>
                  </a:lnTo>
                  <a:cubicBezTo>
                    <a:pt x="12634" y="567"/>
                    <a:pt x="12066" y="0"/>
                    <a:pt x="11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-62756050" y="2702725"/>
              <a:ext cx="62225" cy="146525"/>
            </a:xfrm>
            <a:custGeom>
              <a:rect b="b" l="l" r="r" t="t"/>
              <a:pathLst>
                <a:path extrusionOk="0" h="5861" w="2489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3"/>
                  </a:lnTo>
                  <a:cubicBezTo>
                    <a:pt x="347" y="851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9" y="3749"/>
                    <a:pt x="1639" y="3970"/>
                  </a:cubicBezTo>
                  <a:cubicBezTo>
                    <a:pt x="1639" y="4222"/>
                    <a:pt x="1450" y="4411"/>
                    <a:pt x="1229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29"/>
                    <a:pt x="441" y="3529"/>
                  </a:cubicBezTo>
                  <a:cubicBezTo>
                    <a:pt x="189" y="3529"/>
                    <a:pt x="0" y="3749"/>
                    <a:pt x="0" y="3970"/>
                  </a:cubicBezTo>
                  <a:cubicBezTo>
                    <a:pt x="0" y="4537"/>
                    <a:pt x="347" y="4947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229" y="5860"/>
                  </a:cubicBezTo>
                  <a:cubicBezTo>
                    <a:pt x="1450" y="5860"/>
                    <a:pt x="1639" y="5671"/>
                    <a:pt x="1639" y="5419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899"/>
                    <a:pt x="1481" y="2584"/>
                  </a:cubicBezTo>
                  <a:cubicBezTo>
                    <a:pt x="1166" y="2363"/>
                    <a:pt x="819" y="2111"/>
                    <a:pt x="819" y="1891"/>
                  </a:cubicBezTo>
                  <a:cubicBezTo>
                    <a:pt x="819" y="1639"/>
                    <a:pt x="977" y="1450"/>
                    <a:pt x="1229" y="1450"/>
                  </a:cubicBezTo>
                  <a:cubicBezTo>
                    <a:pt x="1450" y="1450"/>
                    <a:pt x="1639" y="1639"/>
                    <a:pt x="1639" y="1891"/>
                  </a:cubicBezTo>
                  <a:cubicBezTo>
                    <a:pt x="1639" y="2111"/>
                    <a:pt x="1859" y="2332"/>
                    <a:pt x="2048" y="2332"/>
                  </a:cubicBezTo>
                  <a:cubicBezTo>
                    <a:pt x="2237" y="2332"/>
                    <a:pt x="2489" y="2111"/>
                    <a:pt x="2489" y="1891"/>
                  </a:cubicBezTo>
                  <a:cubicBezTo>
                    <a:pt x="2489" y="1324"/>
                    <a:pt x="2143" y="914"/>
                    <a:pt x="1639" y="693"/>
                  </a:cubicBezTo>
                  <a:lnTo>
                    <a:pt x="1639" y="441"/>
                  </a:lnTo>
                  <a:cubicBezTo>
                    <a:pt x="1639" y="189"/>
                    <a:pt x="1450" y="0"/>
                    <a:pt x="1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36"/>
          <p:cNvGrpSpPr/>
          <p:nvPr/>
        </p:nvGrpSpPr>
        <p:grpSpPr>
          <a:xfrm>
            <a:off x="7080715" y="3601716"/>
            <a:ext cx="157090" cy="154362"/>
            <a:chOff x="-60988625" y="2310475"/>
            <a:chExt cx="316650" cy="311150"/>
          </a:xfrm>
        </p:grpSpPr>
        <p:sp>
          <p:nvSpPr>
            <p:cNvPr id="1080" name="Google Shape;1080;p36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36"/>
          <p:cNvSpPr/>
          <p:nvPr/>
        </p:nvSpPr>
        <p:spPr>
          <a:xfrm>
            <a:off x="7080704" y="1631720"/>
            <a:ext cx="157094" cy="155831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7" name="Google Shape;1087;p36"/>
          <p:cNvGrpSpPr/>
          <p:nvPr/>
        </p:nvGrpSpPr>
        <p:grpSpPr>
          <a:xfrm>
            <a:off x="7080077" y="2025810"/>
            <a:ext cx="158343" cy="158224"/>
            <a:chOff x="1413250" y="2680675"/>
            <a:chExt cx="297750" cy="297525"/>
          </a:xfrm>
        </p:grpSpPr>
        <p:sp>
          <p:nvSpPr>
            <p:cNvPr id="1088" name="Google Shape;1088;p36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36"/>
          <p:cNvGrpSpPr/>
          <p:nvPr/>
        </p:nvGrpSpPr>
        <p:grpSpPr>
          <a:xfrm>
            <a:off x="7080291" y="2826028"/>
            <a:ext cx="157931" cy="119389"/>
            <a:chOff x="3962775" y="1990700"/>
            <a:chExt cx="296975" cy="224500"/>
          </a:xfrm>
        </p:grpSpPr>
        <p:sp>
          <p:nvSpPr>
            <p:cNvPr id="1093" name="Google Shape;1093;p36"/>
            <p:cNvSpPr/>
            <p:nvPr/>
          </p:nvSpPr>
          <p:spPr>
            <a:xfrm>
              <a:off x="4216400" y="2093100"/>
              <a:ext cx="43350" cy="18150"/>
            </a:xfrm>
            <a:custGeom>
              <a:rect b="b" l="l" r="r" t="t"/>
              <a:pathLst>
                <a:path extrusionOk="0" h="726" w="1734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4206950" y="2129325"/>
              <a:ext cx="35475" cy="33900"/>
            </a:xfrm>
            <a:custGeom>
              <a:rect b="b" l="l" r="r" t="t"/>
              <a:pathLst>
                <a:path extrusionOk="0" h="1356" w="1419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4207750" y="2041900"/>
              <a:ext cx="35450" cy="34500"/>
            </a:xfrm>
            <a:custGeom>
              <a:rect b="b" l="l" r="r" t="t"/>
              <a:pathLst>
                <a:path extrusionOk="0" h="1380" w="1418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3962775" y="1990700"/>
              <a:ext cx="226075" cy="224500"/>
            </a:xfrm>
            <a:custGeom>
              <a:rect b="b" l="l" r="r" t="t"/>
              <a:pathLst>
                <a:path extrusionOk="0" h="8980" w="9043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36"/>
          <p:cNvSpPr txBox="1"/>
          <p:nvPr/>
        </p:nvSpPr>
        <p:spPr>
          <a:xfrm>
            <a:off x="1200150" y="827600"/>
            <a:ext cx="67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Agile planning onion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7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aphicFrame>
        <p:nvGraphicFramePr>
          <p:cNvPr id="1103" name="Google Shape;1103;p37"/>
          <p:cNvGraphicFramePr/>
          <p:nvPr/>
        </p:nvGraphicFramePr>
        <p:xfrm>
          <a:off x="457175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{2E0B9983-E6AF-480B-BD0E-4CC49FF3AA59}</a:tableStyleId>
              </a:tblPr>
              <a:tblGrid>
                <a:gridCol w="2085950"/>
                <a:gridCol w="511975"/>
                <a:gridCol w="511975"/>
                <a:gridCol w="511975"/>
                <a:gridCol w="511975"/>
                <a:gridCol w="511975"/>
                <a:gridCol w="511975"/>
                <a:gridCol w="511975"/>
                <a:gridCol w="511975"/>
                <a:gridCol w="511975"/>
                <a:gridCol w="511975"/>
                <a:gridCol w="511975"/>
                <a:gridCol w="511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First s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emester </a:t>
                      </a:r>
                      <a:endParaRPr sz="18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Second s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emester </a:t>
                      </a:r>
                      <a:endParaRPr sz="18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Tasks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Jan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Feb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Mar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Apr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May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Jun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Jul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Aug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Sep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Oct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Nov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Dec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1104" name="Google Shape;1104;p37"/>
          <p:cNvGrpSpPr/>
          <p:nvPr/>
        </p:nvGrpSpPr>
        <p:grpSpPr>
          <a:xfrm>
            <a:off x="466320" y="3845650"/>
            <a:ext cx="1810560" cy="893575"/>
            <a:chOff x="4094714" y="1798150"/>
            <a:chExt cx="2121087" cy="893575"/>
          </a:xfrm>
        </p:grpSpPr>
        <p:sp>
          <p:nvSpPr>
            <p:cNvPr id="1105" name="Google Shape;1105;p37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Emilie Doe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07" name="Google Shape;1107;p37"/>
          <p:cNvGrpSpPr/>
          <p:nvPr/>
        </p:nvGrpSpPr>
        <p:grpSpPr>
          <a:xfrm>
            <a:off x="6867120" y="3845650"/>
            <a:ext cx="1810560" cy="893575"/>
            <a:chOff x="4094714" y="1798150"/>
            <a:chExt cx="2121087" cy="893575"/>
          </a:xfrm>
        </p:grpSpPr>
        <p:sp>
          <p:nvSpPr>
            <p:cNvPr id="1108" name="Google Shape;1108;p37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Tom Wilson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10" name="Google Shape;1110;p37"/>
          <p:cNvGrpSpPr/>
          <p:nvPr/>
        </p:nvGrpSpPr>
        <p:grpSpPr>
          <a:xfrm>
            <a:off x="2599920" y="3855175"/>
            <a:ext cx="1810560" cy="893575"/>
            <a:chOff x="4094714" y="1798150"/>
            <a:chExt cx="2121087" cy="893575"/>
          </a:xfrm>
        </p:grpSpPr>
        <p:sp>
          <p:nvSpPr>
            <p:cNvPr id="1111" name="Google Shape;1111;p37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Anton Smith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13" name="Google Shape;1113;p37"/>
          <p:cNvGrpSpPr/>
          <p:nvPr/>
        </p:nvGrpSpPr>
        <p:grpSpPr>
          <a:xfrm>
            <a:off x="4733520" y="3855175"/>
            <a:ext cx="1810560" cy="893575"/>
            <a:chOff x="4094714" y="1798150"/>
            <a:chExt cx="2121087" cy="893575"/>
          </a:xfrm>
        </p:grpSpPr>
        <p:sp>
          <p:nvSpPr>
            <p:cNvPr id="1114" name="Google Shape;1114;p37"/>
            <p:cNvSpPr txBox="1"/>
            <p:nvPr/>
          </p:nvSpPr>
          <p:spPr>
            <a:xfrm>
              <a:off x="4094801" y="2234525"/>
              <a:ext cx="212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Maeve Davids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8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sp>
        <p:nvSpPr>
          <p:cNvPr id="1121" name="Google Shape;1121;p38"/>
          <p:cNvSpPr/>
          <p:nvPr/>
        </p:nvSpPr>
        <p:spPr>
          <a:xfrm flipH="1">
            <a:off x="457200" y="990750"/>
            <a:ext cx="8229600" cy="442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Agile methodology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22" name="Google Shape;1122;p38"/>
          <p:cNvSpPr/>
          <p:nvPr/>
        </p:nvSpPr>
        <p:spPr>
          <a:xfrm flipH="1">
            <a:off x="534590" y="3069850"/>
            <a:ext cx="14856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38"/>
          <p:cNvSpPr/>
          <p:nvPr/>
        </p:nvSpPr>
        <p:spPr>
          <a:xfrm flipH="1">
            <a:off x="2185570" y="3069850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38"/>
          <p:cNvSpPr/>
          <p:nvPr/>
        </p:nvSpPr>
        <p:spPr>
          <a:xfrm flipH="1">
            <a:off x="3832350" y="3069850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38"/>
          <p:cNvSpPr/>
          <p:nvPr/>
        </p:nvSpPr>
        <p:spPr>
          <a:xfrm flipH="1">
            <a:off x="5479130" y="3069850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38"/>
          <p:cNvSpPr/>
          <p:nvPr/>
        </p:nvSpPr>
        <p:spPr>
          <a:xfrm flipH="1">
            <a:off x="7125910" y="3069850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7" name="Google Shape;1127;p38"/>
          <p:cNvCxnSpPr>
            <a:stCxn id="1125" idx="2"/>
            <a:endCxn id="1126" idx="2"/>
          </p:cNvCxnSpPr>
          <p:nvPr/>
        </p:nvCxnSpPr>
        <p:spPr>
          <a:xfrm flipH="1" rot="-5400000">
            <a:off x="7042880" y="3420400"/>
            <a:ext cx="600" cy="16467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28" name="Google Shape;1128;p38"/>
          <p:cNvCxnSpPr>
            <a:stCxn id="1123" idx="2"/>
            <a:endCxn id="1124" idx="2"/>
          </p:cNvCxnSpPr>
          <p:nvPr/>
        </p:nvCxnSpPr>
        <p:spPr>
          <a:xfrm flipH="1" rot="-5400000">
            <a:off x="3749320" y="3420400"/>
            <a:ext cx="600" cy="16467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29" name="Google Shape;1129;p38"/>
          <p:cNvCxnSpPr>
            <a:stCxn id="1121" idx="2"/>
            <a:endCxn id="1130" idx="0"/>
          </p:cNvCxnSpPr>
          <p:nvPr/>
        </p:nvCxnSpPr>
        <p:spPr>
          <a:xfrm rot="5400000">
            <a:off x="2761350" y="-49800"/>
            <a:ext cx="327300" cy="32940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1" name="Google Shape;1131;p38"/>
          <p:cNvCxnSpPr>
            <a:stCxn id="1121" idx="2"/>
            <a:endCxn id="1132" idx="0"/>
          </p:cNvCxnSpPr>
          <p:nvPr/>
        </p:nvCxnSpPr>
        <p:spPr>
          <a:xfrm rot="5400000">
            <a:off x="3591150" y="780000"/>
            <a:ext cx="327300" cy="16344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3" name="Google Shape;1133;p38"/>
          <p:cNvCxnSpPr>
            <a:stCxn id="1121" idx="2"/>
            <a:endCxn id="1134" idx="0"/>
          </p:cNvCxnSpPr>
          <p:nvPr/>
        </p:nvCxnSpPr>
        <p:spPr>
          <a:xfrm flipH="1" rot="-5400000">
            <a:off x="5234400" y="771150"/>
            <a:ext cx="327300" cy="16521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38"/>
          <p:cNvCxnSpPr>
            <a:stCxn id="1121" idx="2"/>
            <a:endCxn id="1136" idx="0"/>
          </p:cNvCxnSpPr>
          <p:nvPr/>
        </p:nvCxnSpPr>
        <p:spPr>
          <a:xfrm flipH="1" rot="-5400000">
            <a:off x="6055950" y="-50400"/>
            <a:ext cx="327300" cy="32952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7" name="Google Shape;1137;p38"/>
          <p:cNvSpPr/>
          <p:nvPr/>
        </p:nvSpPr>
        <p:spPr>
          <a:xfrm>
            <a:off x="6824775" y="4038600"/>
            <a:ext cx="442800" cy="442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8"/>
          <p:cNvSpPr/>
          <p:nvPr/>
        </p:nvSpPr>
        <p:spPr>
          <a:xfrm>
            <a:off x="3538650" y="4038600"/>
            <a:ext cx="442800" cy="442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9" name="Google Shape;1139;p38"/>
          <p:cNvCxnSpPr>
            <a:stCxn id="1122" idx="2"/>
            <a:endCxn id="1138" idx="4"/>
          </p:cNvCxnSpPr>
          <p:nvPr/>
        </p:nvCxnSpPr>
        <p:spPr>
          <a:xfrm flipH="1" rot="-5400000">
            <a:off x="2399840" y="3121000"/>
            <a:ext cx="237900" cy="2482800"/>
          </a:xfrm>
          <a:prstGeom prst="bentConnector3">
            <a:avLst>
              <a:gd fmla="val 20011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0" name="Google Shape;1140;p38"/>
          <p:cNvCxnSpPr>
            <a:stCxn id="1138" idx="4"/>
            <a:endCxn id="1137" idx="4"/>
          </p:cNvCxnSpPr>
          <p:nvPr/>
        </p:nvCxnSpPr>
        <p:spPr>
          <a:xfrm flipH="1" rot="-5400000">
            <a:off x="5402850" y="2838600"/>
            <a:ext cx="600" cy="32862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1" name="Google Shape;1141;p38"/>
          <p:cNvCxnSpPr>
            <a:stCxn id="1121" idx="2"/>
            <a:endCxn id="1142" idx="0"/>
          </p:cNvCxnSpPr>
          <p:nvPr/>
        </p:nvCxnSpPr>
        <p:spPr>
          <a:xfrm flipH="1" rot="-5400000">
            <a:off x="4412700" y="1592850"/>
            <a:ext cx="327300" cy="87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43" name="Google Shape;1143;p38"/>
          <p:cNvGrpSpPr/>
          <p:nvPr/>
        </p:nvGrpSpPr>
        <p:grpSpPr>
          <a:xfrm>
            <a:off x="484490" y="1760878"/>
            <a:ext cx="1585800" cy="1225800"/>
            <a:chOff x="491811" y="1760878"/>
            <a:chExt cx="1585800" cy="1225800"/>
          </a:xfrm>
        </p:grpSpPr>
        <p:sp>
          <p:nvSpPr>
            <p:cNvPr id="1130" name="Google Shape;1130;p38"/>
            <p:cNvSpPr/>
            <p:nvPr/>
          </p:nvSpPr>
          <p:spPr>
            <a:xfrm>
              <a:off x="672393" y="1760878"/>
              <a:ext cx="1225800" cy="12258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91811" y="2188078"/>
              <a:ext cx="1585800" cy="371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Conception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45" name="Google Shape;1145;p38"/>
          <p:cNvGrpSpPr/>
          <p:nvPr/>
        </p:nvGrpSpPr>
        <p:grpSpPr>
          <a:xfrm>
            <a:off x="2144086" y="1760878"/>
            <a:ext cx="1585800" cy="1225800"/>
            <a:chOff x="2135165" y="1760878"/>
            <a:chExt cx="1585800" cy="1225800"/>
          </a:xfrm>
        </p:grpSpPr>
        <p:sp>
          <p:nvSpPr>
            <p:cNvPr id="1132" name="Google Shape;1132;p38"/>
            <p:cNvSpPr/>
            <p:nvPr/>
          </p:nvSpPr>
          <p:spPr>
            <a:xfrm>
              <a:off x="2315747" y="1760878"/>
              <a:ext cx="1225800" cy="12258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2135165" y="2188078"/>
              <a:ext cx="1585800" cy="371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Analysis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47" name="Google Shape;1147;p38"/>
          <p:cNvGrpSpPr/>
          <p:nvPr/>
        </p:nvGrpSpPr>
        <p:grpSpPr>
          <a:xfrm>
            <a:off x="7073710" y="1760878"/>
            <a:ext cx="1585800" cy="1225800"/>
            <a:chOff x="7065225" y="1760878"/>
            <a:chExt cx="1585800" cy="1225800"/>
          </a:xfrm>
        </p:grpSpPr>
        <p:sp>
          <p:nvSpPr>
            <p:cNvPr id="1136" name="Google Shape;1136;p38"/>
            <p:cNvSpPr/>
            <p:nvPr/>
          </p:nvSpPr>
          <p:spPr>
            <a:xfrm>
              <a:off x="7245807" y="1760878"/>
              <a:ext cx="1225800" cy="12258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7065225" y="2188078"/>
              <a:ext cx="1585800" cy="371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Deployment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49" name="Google Shape;1149;p38"/>
          <p:cNvGrpSpPr/>
          <p:nvPr/>
        </p:nvGrpSpPr>
        <p:grpSpPr>
          <a:xfrm>
            <a:off x="5430502" y="1760878"/>
            <a:ext cx="1585800" cy="1225800"/>
            <a:chOff x="5421872" y="1760878"/>
            <a:chExt cx="1585800" cy="1225800"/>
          </a:xfrm>
        </p:grpSpPr>
        <p:sp>
          <p:nvSpPr>
            <p:cNvPr id="1134" name="Google Shape;1134;p38"/>
            <p:cNvSpPr/>
            <p:nvPr/>
          </p:nvSpPr>
          <p:spPr>
            <a:xfrm>
              <a:off x="5602453" y="1760878"/>
              <a:ext cx="1225800" cy="12258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5421872" y="2188078"/>
              <a:ext cx="1585800" cy="371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51" name="Google Shape;1151;p38"/>
          <p:cNvGrpSpPr/>
          <p:nvPr/>
        </p:nvGrpSpPr>
        <p:grpSpPr>
          <a:xfrm>
            <a:off x="3787294" y="1760878"/>
            <a:ext cx="1585800" cy="1225800"/>
            <a:chOff x="3778518" y="1760878"/>
            <a:chExt cx="1585800" cy="1225800"/>
          </a:xfrm>
        </p:grpSpPr>
        <p:sp>
          <p:nvSpPr>
            <p:cNvPr id="1142" name="Google Shape;1142;p38"/>
            <p:cNvSpPr/>
            <p:nvPr/>
          </p:nvSpPr>
          <p:spPr>
            <a:xfrm>
              <a:off x="3959100" y="1760878"/>
              <a:ext cx="1225800" cy="1225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3778518" y="2188078"/>
              <a:ext cx="1585800" cy="371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Design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9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pSp>
        <p:nvGrpSpPr>
          <p:cNvPr id="1158" name="Google Shape;1158;p39"/>
          <p:cNvGrpSpPr/>
          <p:nvPr/>
        </p:nvGrpSpPr>
        <p:grpSpPr>
          <a:xfrm>
            <a:off x="459463" y="4046525"/>
            <a:ext cx="2377500" cy="704600"/>
            <a:chOff x="459463" y="4046525"/>
            <a:chExt cx="2377500" cy="704600"/>
          </a:xfrm>
        </p:grpSpPr>
        <p:sp>
          <p:nvSpPr>
            <p:cNvPr id="1159" name="Google Shape;1159;p39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Deployment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61" name="Google Shape;1161;p39"/>
          <p:cNvGrpSpPr/>
          <p:nvPr/>
        </p:nvGrpSpPr>
        <p:grpSpPr>
          <a:xfrm>
            <a:off x="459463" y="3303575"/>
            <a:ext cx="2377500" cy="704600"/>
            <a:chOff x="459463" y="4046525"/>
            <a:chExt cx="2377500" cy="704600"/>
          </a:xfrm>
        </p:grpSpPr>
        <p:sp>
          <p:nvSpPr>
            <p:cNvPr id="1162" name="Google Shape;1162;p39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64" name="Google Shape;1164;p39"/>
          <p:cNvGrpSpPr/>
          <p:nvPr/>
        </p:nvGrpSpPr>
        <p:grpSpPr>
          <a:xfrm>
            <a:off x="459463" y="2560625"/>
            <a:ext cx="2377500" cy="704600"/>
            <a:chOff x="459463" y="4046525"/>
            <a:chExt cx="2377500" cy="704600"/>
          </a:xfrm>
        </p:grpSpPr>
        <p:sp>
          <p:nvSpPr>
            <p:cNvPr id="1165" name="Google Shape;1165;p39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Construction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67" name="Google Shape;1167;p39"/>
          <p:cNvGrpSpPr/>
          <p:nvPr/>
        </p:nvGrpSpPr>
        <p:grpSpPr>
          <a:xfrm>
            <a:off x="459463" y="1817675"/>
            <a:ext cx="2377500" cy="704600"/>
            <a:chOff x="459463" y="4046525"/>
            <a:chExt cx="2377500" cy="704600"/>
          </a:xfrm>
        </p:grpSpPr>
        <p:sp>
          <p:nvSpPr>
            <p:cNvPr id="1168" name="Google Shape;1168;p39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Analysis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0" name="Google Shape;1170;p39"/>
          <p:cNvGrpSpPr/>
          <p:nvPr/>
        </p:nvGrpSpPr>
        <p:grpSpPr>
          <a:xfrm>
            <a:off x="459463" y="1074725"/>
            <a:ext cx="2377500" cy="704600"/>
            <a:chOff x="459463" y="4046525"/>
            <a:chExt cx="2377500" cy="704600"/>
          </a:xfrm>
        </p:grpSpPr>
        <p:sp>
          <p:nvSpPr>
            <p:cNvPr id="1171" name="Google Shape;1171;p39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Conception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3" name="Google Shape;1173;p39"/>
          <p:cNvGrpSpPr/>
          <p:nvPr/>
        </p:nvGrpSpPr>
        <p:grpSpPr>
          <a:xfrm>
            <a:off x="6326863" y="4046525"/>
            <a:ext cx="2377500" cy="704600"/>
            <a:chOff x="459463" y="4046525"/>
            <a:chExt cx="2377500" cy="704600"/>
          </a:xfrm>
        </p:grpSpPr>
        <p:sp>
          <p:nvSpPr>
            <p:cNvPr id="1174" name="Google Shape;1174;p39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Deployment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6" name="Google Shape;1176;p39"/>
          <p:cNvGrpSpPr/>
          <p:nvPr/>
        </p:nvGrpSpPr>
        <p:grpSpPr>
          <a:xfrm>
            <a:off x="6326863" y="3303575"/>
            <a:ext cx="2377500" cy="704600"/>
            <a:chOff x="459463" y="4046525"/>
            <a:chExt cx="2377500" cy="704600"/>
          </a:xfrm>
        </p:grpSpPr>
        <p:sp>
          <p:nvSpPr>
            <p:cNvPr id="1177" name="Google Shape;1177;p39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a huge star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326863" y="2560625"/>
            <a:ext cx="2377500" cy="704600"/>
            <a:chOff x="459463" y="4046525"/>
            <a:chExt cx="2377500" cy="704600"/>
          </a:xfrm>
        </p:grpSpPr>
        <p:sp>
          <p:nvSpPr>
            <p:cNvPr id="1180" name="Google Shape;1180;p39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Moon is a natural satellite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Construction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82" name="Google Shape;1182;p39"/>
          <p:cNvGrpSpPr/>
          <p:nvPr/>
        </p:nvGrpSpPr>
        <p:grpSpPr>
          <a:xfrm>
            <a:off x="6326863" y="1817675"/>
            <a:ext cx="2377500" cy="704600"/>
            <a:chOff x="459463" y="4046525"/>
            <a:chExt cx="2377500" cy="704600"/>
          </a:xfrm>
        </p:grpSpPr>
        <p:sp>
          <p:nvSpPr>
            <p:cNvPr id="1183" name="Google Shape;1183;p39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Analysis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6326863" y="1074725"/>
            <a:ext cx="2377500" cy="704600"/>
            <a:chOff x="459463" y="4046525"/>
            <a:chExt cx="2377500" cy="704600"/>
          </a:xfrm>
        </p:grpSpPr>
        <p:sp>
          <p:nvSpPr>
            <p:cNvPr id="1186" name="Google Shape;1186;p39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Conception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188" name="Google Shape;1188;p39"/>
          <p:cNvCxnSpPr>
            <a:stCxn id="1172" idx="3"/>
            <a:endCxn id="1169" idx="3"/>
          </p:cNvCxnSpPr>
          <p:nvPr/>
        </p:nvCxnSpPr>
        <p:spPr>
          <a:xfrm>
            <a:off x="2836963" y="1260425"/>
            <a:ext cx="600" cy="7431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39"/>
          <p:cNvCxnSpPr>
            <a:stCxn id="1169" idx="3"/>
            <a:endCxn id="1166" idx="3"/>
          </p:cNvCxnSpPr>
          <p:nvPr/>
        </p:nvCxnSpPr>
        <p:spPr>
          <a:xfrm>
            <a:off x="2836963" y="2003375"/>
            <a:ext cx="600" cy="7431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39"/>
          <p:cNvCxnSpPr>
            <a:stCxn id="1166" idx="3"/>
            <a:endCxn id="1163" idx="3"/>
          </p:cNvCxnSpPr>
          <p:nvPr/>
        </p:nvCxnSpPr>
        <p:spPr>
          <a:xfrm>
            <a:off x="2836963" y="2746325"/>
            <a:ext cx="600" cy="7431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39"/>
          <p:cNvCxnSpPr>
            <a:stCxn id="1163" idx="3"/>
            <a:endCxn id="1160" idx="3"/>
          </p:cNvCxnSpPr>
          <p:nvPr/>
        </p:nvCxnSpPr>
        <p:spPr>
          <a:xfrm>
            <a:off x="2836963" y="3489275"/>
            <a:ext cx="600" cy="7431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2" name="Google Shape;1192;p39"/>
          <p:cNvCxnSpPr>
            <a:stCxn id="1184" idx="1"/>
            <a:endCxn id="1181" idx="1"/>
          </p:cNvCxnSpPr>
          <p:nvPr/>
        </p:nvCxnSpPr>
        <p:spPr>
          <a:xfrm>
            <a:off x="6326863" y="2003375"/>
            <a:ext cx="600" cy="743100"/>
          </a:xfrm>
          <a:prstGeom prst="bentConnector3">
            <a:avLst>
              <a:gd fmla="val -3212708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93" name="Google Shape;1193;p39"/>
          <p:cNvCxnSpPr>
            <a:stCxn id="1178" idx="1"/>
            <a:endCxn id="1175" idx="1"/>
          </p:cNvCxnSpPr>
          <p:nvPr/>
        </p:nvCxnSpPr>
        <p:spPr>
          <a:xfrm>
            <a:off x="6326863" y="3489275"/>
            <a:ext cx="600" cy="743100"/>
          </a:xfrm>
          <a:prstGeom prst="bentConnector3">
            <a:avLst>
              <a:gd fmla="val -3371458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94" name="Google Shape;1194;p39"/>
          <p:cNvSpPr/>
          <p:nvPr/>
        </p:nvSpPr>
        <p:spPr>
          <a:xfrm>
            <a:off x="6136925" y="2220338"/>
            <a:ext cx="292500" cy="292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9"/>
          <p:cNvSpPr/>
          <p:nvPr/>
        </p:nvSpPr>
        <p:spPr>
          <a:xfrm>
            <a:off x="6127400" y="3725288"/>
            <a:ext cx="292500" cy="292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6" name="Google Shape;1196;p39"/>
          <p:cNvCxnSpPr>
            <a:stCxn id="1187" idx="1"/>
            <a:endCxn id="1194" idx="2"/>
          </p:cNvCxnSpPr>
          <p:nvPr/>
        </p:nvCxnSpPr>
        <p:spPr>
          <a:xfrm flipH="1">
            <a:off x="6136963" y="1260425"/>
            <a:ext cx="189900" cy="1106100"/>
          </a:xfrm>
          <a:prstGeom prst="bentConnector3">
            <a:avLst>
              <a:gd fmla="val 18677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7" name="Google Shape;1197;p39"/>
          <p:cNvCxnSpPr>
            <a:stCxn id="1194" idx="2"/>
            <a:endCxn id="1195" idx="2"/>
          </p:cNvCxnSpPr>
          <p:nvPr/>
        </p:nvCxnSpPr>
        <p:spPr>
          <a:xfrm flipH="1">
            <a:off x="6127325" y="2366588"/>
            <a:ext cx="9600" cy="1505100"/>
          </a:xfrm>
          <a:prstGeom prst="bentConnector3">
            <a:avLst>
              <a:gd fmla="val 171614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98" name="Google Shape;1198;p39"/>
          <p:cNvGrpSpPr/>
          <p:nvPr/>
        </p:nvGrpSpPr>
        <p:grpSpPr>
          <a:xfrm>
            <a:off x="3242553" y="2731537"/>
            <a:ext cx="1890035" cy="1734957"/>
            <a:chOff x="3242553" y="2731537"/>
            <a:chExt cx="1890035" cy="1734957"/>
          </a:xfrm>
        </p:grpSpPr>
        <p:sp>
          <p:nvSpPr>
            <p:cNvPr id="1199" name="Google Shape;1199;p39"/>
            <p:cNvSpPr/>
            <p:nvPr/>
          </p:nvSpPr>
          <p:spPr>
            <a:xfrm>
              <a:off x="3408900" y="2731537"/>
              <a:ext cx="1517100" cy="15171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Waterfall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200" name="Google Shape;1200;p39"/>
            <p:cNvGrpSpPr/>
            <p:nvPr/>
          </p:nvGrpSpPr>
          <p:grpSpPr>
            <a:xfrm flipH="1">
              <a:off x="3242553" y="3453705"/>
              <a:ext cx="1890035" cy="1012790"/>
              <a:chOff x="517775" y="2566075"/>
              <a:chExt cx="1631450" cy="874225"/>
            </a:xfrm>
          </p:grpSpPr>
          <p:sp>
            <p:nvSpPr>
              <p:cNvPr id="1201" name="Google Shape;1201;p39"/>
              <p:cNvSpPr/>
              <p:nvPr/>
            </p:nvSpPr>
            <p:spPr>
              <a:xfrm>
                <a:off x="517775" y="2566075"/>
                <a:ext cx="1618000" cy="874225"/>
              </a:xfrm>
              <a:custGeom>
                <a:rect b="b" l="l" r="r" t="t"/>
                <a:pathLst>
                  <a:path extrusionOk="0" h="34969" w="64720">
                    <a:moveTo>
                      <a:pt x="822" y="1"/>
                    </a:moveTo>
                    <a:cubicBezTo>
                      <a:pt x="411" y="1"/>
                      <a:pt x="0" y="274"/>
                      <a:pt x="0" y="822"/>
                    </a:cubicBezTo>
                    <a:cubicBezTo>
                      <a:pt x="23" y="19676"/>
                      <a:pt x="15316" y="34969"/>
                      <a:pt x="34170" y="34969"/>
                    </a:cubicBezTo>
                    <a:cubicBezTo>
                      <a:pt x="34190" y="34969"/>
                      <a:pt x="34211" y="34969"/>
                      <a:pt x="34232" y="34969"/>
                    </a:cubicBezTo>
                    <a:cubicBezTo>
                      <a:pt x="46853" y="34969"/>
                      <a:pt x="58420" y="27989"/>
                      <a:pt x="64322" y="16846"/>
                    </a:cubicBezTo>
                    <a:cubicBezTo>
                      <a:pt x="64720" y="16172"/>
                      <a:pt x="64153" y="15591"/>
                      <a:pt x="63592" y="15591"/>
                    </a:cubicBezTo>
                    <a:cubicBezTo>
                      <a:pt x="63316" y="15591"/>
                      <a:pt x="63042" y="15731"/>
                      <a:pt x="62884" y="16070"/>
                    </a:cubicBezTo>
                    <a:cubicBezTo>
                      <a:pt x="57142" y="26862"/>
                      <a:pt x="45974" y="33332"/>
                      <a:pt x="34165" y="33332"/>
                    </a:cubicBezTo>
                    <a:cubicBezTo>
                      <a:pt x="31563" y="33332"/>
                      <a:pt x="28931" y="33018"/>
                      <a:pt x="26318" y="32367"/>
                    </a:cubicBezTo>
                    <a:cubicBezTo>
                      <a:pt x="11824" y="28760"/>
                      <a:pt x="1644" y="15750"/>
                      <a:pt x="1644" y="822"/>
                    </a:cubicBezTo>
                    <a:cubicBezTo>
                      <a:pt x="1644" y="274"/>
                      <a:pt x="1233" y="1"/>
                      <a:pt x="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9"/>
              <p:cNvSpPr/>
              <p:nvPr/>
            </p:nvSpPr>
            <p:spPr>
              <a:xfrm>
                <a:off x="1973450" y="2907425"/>
                <a:ext cx="175775" cy="194625"/>
              </a:xfrm>
              <a:custGeom>
                <a:rect b="b" l="l" r="r" t="t"/>
                <a:pathLst>
                  <a:path extrusionOk="0" h="7785" w="7031">
                    <a:moveTo>
                      <a:pt x="6340" y="0"/>
                    </a:moveTo>
                    <a:cubicBezTo>
                      <a:pt x="6228" y="0"/>
                      <a:pt x="6112" y="28"/>
                      <a:pt x="6004" y="87"/>
                    </a:cubicBezTo>
                    <a:lnTo>
                      <a:pt x="457" y="3306"/>
                    </a:lnTo>
                    <a:cubicBezTo>
                      <a:pt x="1" y="3580"/>
                      <a:pt x="1" y="4219"/>
                      <a:pt x="457" y="4493"/>
                    </a:cubicBezTo>
                    <a:lnTo>
                      <a:pt x="6004" y="7688"/>
                    </a:lnTo>
                    <a:cubicBezTo>
                      <a:pt x="6115" y="7755"/>
                      <a:pt x="6232" y="7785"/>
                      <a:pt x="6347" y="7785"/>
                    </a:cubicBezTo>
                    <a:cubicBezTo>
                      <a:pt x="6704" y="7785"/>
                      <a:pt x="7031" y="7492"/>
                      <a:pt x="7031" y="7095"/>
                    </a:cubicBezTo>
                    <a:lnTo>
                      <a:pt x="7031" y="681"/>
                    </a:lnTo>
                    <a:cubicBezTo>
                      <a:pt x="7031" y="281"/>
                      <a:pt x="6700" y="0"/>
                      <a:pt x="63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3" name="Google Shape;1203;p39"/>
          <p:cNvGrpSpPr/>
          <p:nvPr/>
        </p:nvGrpSpPr>
        <p:grpSpPr>
          <a:xfrm>
            <a:off x="3995028" y="1053405"/>
            <a:ext cx="1890035" cy="1717233"/>
            <a:chOff x="3995028" y="1053405"/>
            <a:chExt cx="1890035" cy="1717233"/>
          </a:xfrm>
        </p:grpSpPr>
        <p:sp>
          <p:nvSpPr>
            <p:cNvPr id="1204" name="Google Shape;1204;p39"/>
            <p:cNvSpPr/>
            <p:nvPr/>
          </p:nvSpPr>
          <p:spPr>
            <a:xfrm>
              <a:off x="4217100" y="1252638"/>
              <a:ext cx="1518000" cy="15180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Agile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205" name="Google Shape;1205;p39"/>
            <p:cNvGrpSpPr/>
            <p:nvPr/>
          </p:nvGrpSpPr>
          <p:grpSpPr>
            <a:xfrm flipH="1" rot="10800000">
              <a:off x="3995028" y="1053405"/>
              <a:ext cx="1890035" cy="1012790"/>
              <a:chOff x="517775" y="2566075"/>
              <a:chExt cx="1631450" cy="874225"/>
            </a:xfrm>
          </p:grpSpPr>
          <p:sp>
            <p:nvSpPr>
              <p:cNvPr id="1206" name="Google Shape;1206;p39"/>
              <p:cNvSpPr/>
              <p:nvPr/>
            </p:nvSpPr>
            <p:spPr>
              <a:xfrm>
                <a:off x="517775" y="2566075"/>
                <a:ext cx="1618000" cy="874225"/>
              </a:xfrm>
              <a:custGeom>
                <a:rect b="b" l="l" r="r" t="t"/>
                <a:pathLst>
                  <a:path extrusionOk="0" h="34969" w="64720">
                    <a:moveTo>
                      <a:pt x="822" y="1"/>
                    </a:moveTo>
                    <a:cubicBezTo>
                      <a:pt x="411" y="1"/>
                      <a:pt x="0" y="274"/>
                      <a:pt x="0" y="822"/>
                    </a:cubicBezTo>
                    <a:cubicBezTo>
                      <a:pt x="23" y="19676"/>
                      <a:pt x="15316" y="34969"/>
                      <a:pt x="34170" y="34969"/>
                    </a:cubicBezTo>
                    <a:cubicBezTo>
                      <a:pt x="34190" y="34969"/>
                      <a:pt x="34211" y="34969"/>
                      <a:pt x="34232" y="34969"/>
                    </a:cubicBezTo>
                    <a:cubicBezTo>
                      <a:pt x="46853" y="34969"/>
                      <a:pt x="58420" y="27989"/>
                      <a:pt x="64322" y="16846"/>
                    </a:cubicBezTo>
                    <a:cubicBezTo>
                      <a:pt x="64720" y="16172"/>
                      <a:pt x="64153" y="15591"/>
                      <a:pt x="63592" y="15591"/>
                    </a:cubicBezTo>
                    <a:cubicBezTo>
                      <a:pt x="63316" y="15591"/>
                      <a:pt x="63042" y="15731"/>
                      <a:pt x="62884" y="16070"/>
                    </a:cubicBezTo>
                    <a:cubicBezTo>
                      <a:pt x="57142" y="26862"/>
                      <a:pt x="45974" y="33332"/>
                      <a:pt x="34165" y="33332"/>
                    </a:cubicBezTo>
                    <a:cubicBezTo>
                      <a:pt x="31563" y="33332"/>
                      <a:pt x="28931" y="33018"/>
                      <a:pt x="26318" y="32367"/>
                    </a:cubicBezTo>
                    <a:cubicBezTo>
                      <a:pt x="11824" y="28760"/>
                      <a:pt x="1644" y="15750"/>
                      <a:pt x="1644" y="822"/>
                    </a:cubicBezTo>
                    <a:cubicBezTo>
                      <a:pt x="1644" y="274"/>
                      <a:pt x="1233" y="1"/>
                      <a:pt x="8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9"/>
              <p:cNvSpPr/>
              <p:nvPr/>
            </p:nvSpPr>
            <p:spPr>
              <a:xfrm>
                <a:off x="1973450" y="2907425"/>
                <a:ext cx="175775" cy="194625"/>
              </a:xfrm>
              <a:custGeom>
                <a:rect b="b" l="l" r="r" t="t"/>
                <a:pathLst>
                  <a:path extrusionOk="0" h="7785" w="7031">
                    <a:moveTo>
                      <a:pt x="6340" y="0"/>
                    </a:moveTo>
                    <a:cubicBezTo>
                      <a:pt x="6228" y="0"/>
                      <a:pt x="6112" y="28"/>
                      <a:pt x="6004" y="87"/>
                    </a:cubicBezTo>
                    <a:lnTo>
                      <a:pt x="457" y="3306"/>
                    </a:lnTo>
                    <a:cubicBezTo>
                      <a:pt x="1" y="3580"/>
                      <a:pt x="1" y="4219"/>
                      <a:pt x="457" y="4493"/>
                    </a:cubicBezTo>
                    <a:lnTo>
                      <a:pt x="6004" y="7688"/>
                    </a:lnTo>
                    <a:cubicBezTo>
                      <a:pt x="6115" y="7755"/>
                      <a:pt x="6232" y="7785"/>
                      <a:pt x="6347" y="7785"/>
                    </a:cubicBezTo>
                    <a:cubicBezTo>
                      <a:pt x="6704" y="7785"/>
                      <a:pt x="7031" y="7492"/>
                      <a:pt x="7031" y="7095"/>
                    </a:cubicBezTo>
                    <a:lnTo>
                      <a:pt x="7031" y="681"/>
                    </a:lnTo>
                    <a:cubicBezTo>
                      <a:pt x="7031" y="281"/>
                      <a:pt x="6700" y="0"/>
                      <a:pt x="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aphicFrame>
        <p:nvGraphicFramePr>
          <p:cNvPr id="1213" name="Google Shape;1213;p40"/>
          <p:cNvGraphicFramePr/>
          <p:nvPr/>
        </p:nvGraphicFramePr>
        <p:xfrm>
          <a:off x="457175" y="2655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{2E0B9983-E6AF-480B-BD0E-4CC49FF3AA59}</a:tableStyleId>
              </a:tblPr>
              <a:tblGrid>
                <a:gridCol w="2085950"/>
                <a:gridCol w="511975"/>
                <a:gridCol w="511975"/>
                <a:gridCol w="511975"/>
                <a:gridCol w="511975"/>
                <a:gridCol w="511975"/>
                <a:gridCol w="511975"/>
                <a:gridCol w="511975"/>
                <a:gridCol w="511975"/>
                <a:gridCol w="511975"/>
                <a:gridCol w="511975"/>
                <a:gridCol w="511975"/>
                <a:gridCol w="511975"/>
              </a:tblGrid>
              <a:tr h="39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Tasks</a:t>
                      </a:r>
                      <a:endParaRPr sz="18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Jan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Feb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Mar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Apr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May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Jun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Jul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Aug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Sep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Oct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Nov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Dec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4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x</a:t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x</a:t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4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x</a:t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x</a:t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x</a:t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x</a:t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x</a:t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4" name="Google Shape;1214;p40"/>
          <p:cNvGraphicFramePr/>
          <p:nvPr/>
        </p:nvGraphicFramePr>
        <p:xfrm>
          <a:off x="457175" y="1074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{2E0B9983-E6AF-480B-BD0E-4CC49FF3AA59}</a:tableStyleId>
              </a:tblPr>
              <a:tblGrid>
                <a:gridCol w="557550"/>
                <a:gridCol w="557550"/>
                <a:gridCol w="557550"/>
                <a:gridCol w="557550"/>
                <a:gridCol w="557550"/>
                <a:gridCol w="557550"/>
                <a:gridCol w="557550"/>
              </a:tblGrid>
              <a:tr h="399625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Weekly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 progress</a:t>
                      </a:r>
                      <a:endParaRPr sz="18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</a:t>
                      </a:r>
                      <a:endParaRPr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</a:t>
                      </a:r>
                      <a:endParaRPr sz="12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</a:t>
                      </a:r>
                      <a:endParaRPr sz="12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</a:t>
                      </a:r>
                      <a:endParaRPr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</a:t>
                      </a:r>
                      <a:endParaRPr sz="12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</a:t>
                      </a:r>
                      <a:endParaRPr sz="12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</a:t>
                      </a:r>
                      <a:endParaRPr sz="12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4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5" name="Google Shape;1215;p40"/>
          <p:cNvGraphicFramePr/>
          <p:nvPr/>
        </p:nvGraphicFramePr>
        <p:xfrm>
          <a:off x="4525800" y="1074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{2E0B9983-E6AF-480B-BD0E-4CC49FF3AA59}</a:tableStyleId>
              </a:tblPr>
              <a:tblGrid>
                <a:gridCol w="832200"/>
                <a:gridCol w="832200"/>
                <a:gridCol w="832200"/>
                <a:gridCol w="832200"/>
                <a:gridCol w="832200"/>
              </a:tblGrid>
              <a:tr h="39962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Step p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rogress</a:t>
                      </a:r>
                      <a:endParaRPr sz="18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</a:tr>
              <a:tr h="34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Goals</a:t>
                      </a:r>
                      <a:endParaRPr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Task 1</a:t>
                      </a:r>
                      <a:endParaRPr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Task 2</a:t>
                      </a:r>
                      <a:endParaRPr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Task 3</a:t>
                      </a:r>
                      <a:endParaRPr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Task 4</a:t>
                      </a:r>
                      <a:endParaRPr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Goal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4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Goal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1216" name="Google Shape;1216;p40"/>
          <p:cNvGrpSpPr/>
          <p:nvPr/>
        </p:nvGrpSpPr>
        <p:grpSpPr>
          <a:xfrm>
            <a:off x="449125" y="4245125"/>
            <a:ext cx="1997075" cy="481650"/>
            <a:chOff x="449125" y="4245125"/>
            <a:chExt cx="1997075" cy="481650"/>
          </a:xfrm>
        </p:grpSpPr>
        <p:grpSp>
          <p:nvGrpSpPr>
            <p:cNvPr id="1217" name="Google Shape;1217;p40"/>
            <p:cNvGrpSpPr/>
            <p:nvPr/>
          </p:nvGrpSpPr>
          <p:grpSpPr>
            <a:xfrm>
              <a:off x="838452" y="4245125"/>
              <a:ext cx="1607748" cy="481650"/>
              <a:chOff x="838472" y="4245126"/>
              <a:chExt cx="1896600" cy="481650"/>
            </a:xfrm>
          </p:grpSpPr>
          <p:sp>
            <p:nvSpPr>
              <p:cNvPr id="1218" name="Google Shape;1218;p40"/>
              <p:cNvSpPr txBox="1"/>
              <p:nvPr/>
            </p:nvSpPr>
            <p:spPr>
              <a:xfrm flipH="1">
                <a:off x="838472" y="4513776"/>
                <a:ext cx="1896600" cy="21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19" name="Google Shape;1219;p40"/>
              <p:cNvSpPr/>
              <p:nvPr/>
            </p:nvSpPr>
            <p:spPr>
              <a:xfrm flipH="1">
                <a:off x="838472" y="4245126"/>
                <a:ext cx="1896600" cy="2877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Current month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0" name="Google Shape;1220;p40"/>
            <p:cNvSpPr/>
            <p:nvPr/>
          </p:nvSpPr>
          <p:spPr>
            <a:xfrm>
              <a:off x="449125" y="4293775"/>
              <a:ext cx="389100" cy="3891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40"/>
          <p:cNvGrpSpPr/>
          <p:nvPr/>
        </p:nvGrpSpPr>
        <p:grpSpPr>
          <a:xfrm>
            <a:off x="2528750" y="4245125"/>
            <a:ext cx="1997002" cy="481650"/>
            <a:chOff x="2528750" y="4245125"/>
            <a:chExt cx="1997002" cy="481650"/>
          </a:xfrm>
        </p:grpSpPr>
        <p:grpSp>
          <p:nvGrpSpPr>
            <p:cNvPr id="1222" name="Google Shape;1222;p40"/>
            <p:cNvGrpSpPr/>
            <p:nvPr/>
          </p:nvGrpSpPr>
          <p:grpSpPr>
            <a:xfrm>
              <a:off x="2918005" y="4245125"/>
              <a:ext cx="1607748" cy="481650"/>
              <a:chOff x="838472" y="4245126"/>
              <a:chExt cx="1896600" cy="481650"/>
            </a:xfrm>
          </p:grpSpPr>
          <p:sp>
            <p:nvSpPr>
              <p:cNvPr id="1223" name="Google Shape;1223;p40"/>
              <p:cNvSpPr txBox="1"/>
              <p:nvPr/>
            </p:nvSpPr>
            <p:spPr>
              <a:xfrm flipH="1">
                <a:off x="838472" y="4513776"/>
                <a:ext cx="1896600" cy="21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24" name="Google Shape;1224;p40"/>
              <p:cNvSpPr/>
              <p:nvPr/>
            </p:nvSpPr>
            <p:spPr>
              <a:xfrm flipH="1">
                <a:off x="838472" y="4245126"/>
                <a:ext cx="1896600" cy="2877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Completed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5" name="Google Shape;1225;p40"/>
            <p:cNvSpPr/>
            <p:nvPr/>
          </p:nvSpPr>
          <p:spPr>
            <a:xfrm>
              <a:off x="2528750" y="4293775"/>
              <a:ext cx="389100" cy="3891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6" name="Google Shape;1226;p40"/>
          <p:cNvGrpSpPr/>
          <p:nvPr/>
        </p:nvGrpSpPr>
        <p:grpSpPr>
          <a:xfrm>
            <a:off x="4608375" y="4245125"/>
            <a:ext cx="1996930" cy="481650"/>
            <a:chOff x="4608375" y="4245125"/>
            <a:chExt cx="1996930" cy="481650"/>
          </a:xfrm>
        </p:grpSpPr>
        <p:grpSp>
          <p:nvGrpSpPr>
            <p:cNvPr id="1227" name="Google Shape;1227;p40"/>
            <p:cNvGrpSpPr/>
            <p:nvPr/>
          </p:nvGrpSpPr>
          <p:grpSpPr>
            <a:xfrm>
              <a:off x="4997557" y="4245125"/>
              <a:ext cx="1607748" cy="481650"/>
              <a:chOff x="838472" y="4245126"/>
              <a:chExt cx="1896600" cy="481650"/>
            </a:xfrm>
          </p:grpSpPr>
          <p:sp>
            <p:nvSpPr>
              <p:cNvPr id="1228" name="Google Shape;1228;p40"/>
              <p:cNvSpPr txBox="1"/>
              <p:nvPr/>
            </p:nvSpPr>
            <p:spPr>
              <a:xfrm flipH="1">
                <a:off x="838472" y="4513776"/>
                <a:ext cx="1896600" cy="21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far away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29" name="Google Shape;1229;p40"/>
              <p:cNvSpPr/>
              <p:nvPr/>
            </p:nvSpPr>
            <p:spPr>
              <a:xfrm flipH="1">
                <a:off x="838472" y="4245126"/>
                <a:ext cx="1896600" cy="2877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On progress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30" name="Google Shape;1230;p40"/>
            <p:cNvSpPr/>
            <p:nvPr/>
          </p:nvSpPr>
          <p:spPr>
            <a:xfrm>
              <a:off x="4608375" y="4293775"/>
              <a:ext cx="389100" cy="3891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1" name="Google Shape;1231;p40"/>
          <p:cNvGrpSpPr/>
          <p:nvPr/>
        </p:nvGrpSpPr>
        <p:grpSpPr>
          <a:xfrm>
            <a:off x="6688000" y="4245125"/>
            <a:ext cx="1998383" cy="481650"/>
            <a:chOff x="6688000" y="4245125"/>
            <a:chExt cx="1998383" cy="481650"/>
          </a:xfrm>
        </p:grpSpPr>
        <p:grpSp>
          <p:nvGrpSpPr>
            <p:cNvPr id="1232" name="Google Shape;1232;p40"/>
            <p:cNvGrpSpPr/>
            <p:nvPr/>
          </p:nvGrpSpPr>
          <p:grpSpPr>
            <a:xfrm>
              <a:off x="7077110" y="4245125"/>
              <a:ext cx="1609274" cy="481650"/>
              <a:chOff x="838216" y="4245126"/>
              <a:chExt cx="1898400" cy="481650"/>
            </a:xfrm>
          </p:grpSpPr>
          <p:sp>
            <p:nvSpPr>
              <p:cNvPr id="1233" name="Google Shape;1233;p40"/>
              <p:cNvSpPr txBox="1"/>
              <p:nvPr/>
            </p:nvSpPr>
            <p:spPr>
              <a:xfrm flipH="1">
                <a:off x="838216" y="4513776"/>
                <a:ext cx="1898400" cy="21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small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 flipH="1">
                <a:off x="838216" y="4245126"/>
                <a:ext cx="1898400" cy="2877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Not started yet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35" name="Google Shape;1235;p40"/>
            <p:cNvSpPr/>
            <p:nvPr/>
          </p:nvSpPr>
          <p:spPr>
            <a:xfrm>
              <a:off x="6688000" y="4293775"/>
              <a:ext cx="389100" cy="3891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6" name="Google Shape;1236;p40"/>
          <p:cNvSpPr/>
          <p:nvPr/>
        </p:nvSpPr>
        <p:spPr>
          <a:xfrm>
            <a:off x="571500" y="1895475"/>
            <a:ext cx="2483700" cy="234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40"/>
          <p:cNvSpPr/>
          <p:nvPr/>
        </p:nvSpPr>
        <p:spPr>
          <a:xfrm>
            <a:off x="1781175" y="2219325"/>
            <a:ext cx="2483700" cy="234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nice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40"/>
          <p:cNvSpPr/>
          <p:nvPr/>
        </p:nvSpPr>
        <p:spPr>
          <a:xfrm>
            <a:off x="5636700" y="1924050"/>
            <a:ext cx="292500" cy="481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0"/>
          <p:cNvSpPr/>
          <p:nvPr/>
        </p:nvSpPr>
        <p:spPr>
          <a:xfrm>
            <a:off x="6464367" y="1924050"/>
            <a:ext cx="292500" cy="289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0"/>
          <p:cNvSpPr/>
          <p:nvPr/>
        </p:nvSpPr>
        <p:spPr>
          <a:xfrm>
            <a:off x="7292033" y="1924050"/>
            <a:ext cx="292500" cy="289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0"/>
          <p:cNvSpPr/>
          <p:nvPr/>
        </p:nvSpPr>
        <p:spPr>
          <a:xfrm>
            <a:off x="8119700" y="1924050"/>
            <a:ext cx="292500" cy="419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1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pSp>
        <p:nvGrpSpPr>
          <p:cNvPr id="1247" name="Google Shape;1247;p41"/>
          <p:cNvGrpSpPr/>
          <p:nvPr/>
        </p:nvGrpSpPr>
        <p:grpSpPr>
          <a:xfrm>
            <a:off x="2985550" y="1371641"/>
            <a:ext cx="3177531" cy="3171441"/>
            <a:chOff x="2985550" y="1371641"/>
            <a:chExt cx="3177531" cy="3171441"/>
          </a:xfrm>
        </p:grpSpPr>
        <p:sp>
          <p:nvSpPr>
            <p:cNvPr id="1248" name="Google Shape;1248;p41"/>
            <p:cNvSpPr/>
            <p:nvPr/>
          </p:nvSpPr>
          <p:spPr>
            <a:xfrm>
              <a:off x="3865975" y="2249037"/>
              <a:ext cx="1517100" cy="15171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Customer needs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3640216" y="3630395"/>
              <a:ext cx="1893907" cy="912687"/>
            </a:xfrm>
            <a:custGeom>
              <a:rect b="b" l="l" r="r" t="t"/>
              <a:pathLst>
                <a:path extrusionOk="0" h="8097" w="16802">
                  <a:moveTo>
                    <a:pt x="6471" y="0"/>
                  </a:moveTo>
                  <a:lnTo>
                    <a:pt x="0" y="927"/>
                  </a:lnTo>
                  <a:lnTo>
                    <a:pt x="1117" y="7379"/>
                  </a:lnTo>
                  <a:lnTo>
                    <a:pt x="1930" y="6262"/>
                  </a:lnTo>
                  <a:cubicBezTo>
                    <a:pt x="3937" y="7434"/>
                    <a:pt x="6262" y="8096"/>
                    <a:pt x="8759" y="8096"/>
                  </a:cubicBezTo>
                  <a:cubicBezTo>
                    <a:pt x="11770" y="8096"/>
                    <a:pt x="14549" y="7129"/>
                    <a:pt x="16801" y="5467"/>
                  </a:cubicBezTo>
                  <a:lnTo>
                    <a:pt x="11902" y="4768"/>
                  </a:lnTo>
                  <a:lnTo>
                    <a:pt x="12619" y="622"/>
                  </a:lnTo>
                  <a:lnTo>
                    <a:pt x="12619" y="622"/>
                  </a:lnTo>
                  <a:cubicBezTo>
                    <a:pt x="11507" y="1322"/>
                    <a:pt x="10181" y="1739"/>
                    <a:pt x="8759" y="1739"/>
                  </a:cubicBezTo>
                  <a:cubicBezTo>
                    <a:pt x="7665" y="1739"/>
                    <a:pt x="6625" y="1494"/>
                    <a:pt x="5694" y="1058"/>
                  </a:cubicBezTo>
                  <a:lnTo>
                    <a:pt x="647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4981672" y="2486985"/>
              <a:ext cx="1181409" cy="1785358"/>
            </a:xfrm>
            <a:custGeom>
              <a:rect b="b" l="l" r="r" t="t"/>
              <a:pathLst>
                <a:path extrusionOk="0" h="15839" w="10481">
                  <a:moveTo>
                    <a:pt x="9686" y="0"/>
                  </a:moveTo>
                  <a:lnTo>
                    <a:pt x="7343" y="4768"/>
                  </a:lnTo>
                  <a:lnTo>
                    <a:pt x="3937" y="2970"/>
                  </a:lnTo>
                  <a:lnTo>
                    <a:pt x="3937" y="2970"/>
                  </a:lnTo>
                  <a:cubicBezTo>
                    <a:pt x="4051" y="3501"/>
                    <a:pt x="4124" y="4051"/>
                    <a:pt x="4124" y="4618"/>
                  </a:cubicBezTo>
                  <a:cubicBezTo>
                    <a:pt x="4124" y="6603"/>
                    <a:pt x="3329" y="8401"/>
                    <a:pt x="2026" y="9708"/>
                  </a:cubicBezTo>
                  <a:lnTo>
                    <a:pt x="1118" y="8478"/>
                  </a:lnTo>
                  <a:lnTo>
                    <a:pt x="1" y="14912"/>
                  </a:lnTo>
                  <a:lnTo>
                    <a:pt x="6471" y="15838"/>
                  </a:lnTo>
                  <a:lnTo>
                    <a:pt x="5790" y="14889"/>
                  </a:lnTo>
                  <a:cubicBezTo>
                    <a:pt x="8664" y="12392"/>
                    <a:pt x="10481" y="8723"/>
                    <a:pt x="10481" y="4618"/>
                  </a:cubicBezTo>
                  <a:cubicBezTo>
                    <a:pt x="10481" y="2993"/>
                    <a:pt x="10199" y="1440"/>
                    <a:pt x="968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550751" y="1469931"/>
              <a:ext cx="1582689" cy="1554622"/>
            </a:xfrm>
            <a:custGeom>
              <a:rect b="b" l="l" r="r" t="t"/>
              <a:pathLst>
                <a:path extrusionOk="0" h="13792" w="14041">
                  <a:moveTo>
                    <a:pt x="681" y="1"/>
                  </a:moveTo>
                  <a:cubicBezTo>
                    <a:pt x="454" y="1"/>
                    <a:pt x="227" y="19"/>
                    <a:pt x="0" y="19"/>
                  </a:cubicBezTo>
                  <a:lnTo>
                    <a:pt x="1004" y="6376"/>
                  </a:lnTo>
                  <a:cubicBezTo>
                    <a:pt x="3633" y="6490"/>
                    <a:pt x="5885" y="8002"/>
                    <a:pt x="7079" y="10199"/>
                  </a:cubicBezTo>
                  <a:lnTo>
                    <a:pt x="5377" y="10744"/>
                  </a:lnTo>
                  <a:lnTo>
                    <a:pt x="11166" y="13791"/>
                  </a:lnTo>
                  <a:lnTo>
                    <a:pt x="14040" y="7929"/>
                  </a:lnTo>
                  <a:lnTo>
                    <a:pt x="13191" y="8210"/>
                  </a:lnTo>
                  <a:cubicBezTo>
                    <a:pt x="11071" y="3388"/>
                    <a:pt x="6267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3151922" y="1371641"/>
              <a:ext cx="1825825" cy="1384191"/>
            </a:xfrm>
            <a:custGeom>
              <a:rect b="b" l="l" r="r" t="t"/>
              <a:pathLst>
                <a:path extrusionOk="0" h="12280" w="16198">
                  <a:moveTo>
                    <a:pt x="11502" y="1"/>
                  </a:moveTo>
                  <a:lnTo>
                    <a:pt x="11502" y="968"/>
                  </a:lnTo>
                  <a:cubicBezTo>
                    <a:pt x="5999" y="1608"/>
                    <a:pt x="1494" y="5545"/>
                    <a:pt x="0" y="10731"/>
                  </a:cubicBezTo>
                  <a:lnTo>
                    <a:pt x="4296" y="8460"/>
                  </a:lnTo>
                  <a:lnTo>
                    <a:pt x="6167" y="12279"/>
                  </a:lnTo>
                  <a:cubicBezTo>
                    <a:pt x="6961" y="9859"/>
                    <a:pt x="8987" y="7984"/>
                    <a:pt x="11502" y="7416"/>
                  </a:cubicBezTo>
                  <a:lnTo>
                    <a:pt x="11502" y="9119"/>
                  </a:lnTo>
                  <a:lnTo>
                    <a:pt x="16197" y="4560"/>
                  </a:lnTo>
                  <a:lnTo>
                    <a:pt x="1150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2985550" y="2325235"/>
              <a:ext cx="1153793" cy="1927610"/>
            </a:xfrm>
            <a:custGeom>
              <a:rect b="b" l="l" r="r" t="t"/>
              <a:pathLst>
                <a:path extrusionOk="0" h="17101" w="10236">
                  <a:moveTo>
                    <a:pt x="5772" y="0"/>
                  </a:moveTo>
                  <a:lnTo>
                    <a:pt x="1" y="3043"/>
                  </a:lnTo>
                  <a:lnTo>
                    <a:pt x="1195" y="3442"/>
                  </a:lnTo>
                  <a:cubicBezTo>
                    <a:pt x="1022" y="4273"/>
                    <a:pt x="945" y="5163"/>
                    <a:pt x="945" y="6053"/>
                  </a:cubicBezTo>
                  <a:cubicBezTo>
                    <a:pt x="945" y="10594"/>
                    <a:pt x="3179" y="14622"/>
                    <a:pt x="6603" y="17101"/>
                  </a:cubicBezTo>
                  <a:lnTo>
                    <a:pt x="5808" y="12506"/>
                  </a:lnTo>
                  <a:lnTo>
                    <a:pt x="10236" y="11879"/>
                  </a:lnTo>
                  <a:cubicBezTo>
                    <a:pt x="8460" y="10558"/>
                    <a:pt x="7302" y="8437"/>
                    <a:pt x="7302" y="6053"/>
                  </a:cubicBezTo>
                  <a:cubicBezTo>
                    <a:pt x="7302" y="5844"/>
                    <a:pt x="7302" y="5635"/>
                    <a:pt x="7325" y="5427"/>
                  </a:cubicBezTo>
                  <a:lnTo>
                    <a:pt x="8646" y="5863"/>
                  </a:lnTo>
                  <a:lnTo>
                    <a:pt x="8646" y="5863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3908400" y="1621925"/>
              <a:ext cx="572700" cy="5727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5251425" y="1983875"/>
              <a:ext cx="572700" cy="5727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5308575" y="3393575"/>
              <a:ext cx="572700" cy="5727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3984600" y="3850775"/>
              <a:ext cx="572700" cy="5727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3146400" y="2831600"/>
              <a:ext cx="572700" cy="5727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41"/>
          <p:cNvGrpSpPr/>
          <p:nvPr/>
        </p:nvGrpSpPr>
        <p:grpSpPr>
          <a:xfrm>
            <a:off x="4111448" y="4003889"/>
            <a:ext cx="309798" cy="320056"/>
            <a:chOff x="-62148000" y="1930075"/>
            <a:chExt cx="309550" cy="319800"/>
          </a:xfrm>
        </p:grpSpPr>
        <p:sp>
          <p:nvSpPr>
            <p:cNvPr id="1260" name="Google Shape;1260;p41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41"/>
          <p:cNvGrpSpPr/>
          <p:nvPr/>
        </p:nvGrpSpPr>
        <p:grpSpPr>
          <a:xfrm>
            <a:off x="5386593" y="2096700"/>
            <a:ext cx="328081" cy="328049"/>
            <a:chOff x="-61783350" y="2297100"/>
            <a:chExt cx="316650" cy="316650"/>
          </a:xfrm>
        </p:grpSpPr>
        <p:sp>
          <p:nvSpPr>
            <p:cNvPr id="1263" name="Google Shape;1263;p41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41"/>
          <p:cNvGrpSpPr/>
          <p:nvPr/>
        </p:nvGrpSpPr>
        <p:grpSpPr>
          <a:xfrm>
            <a:off x="3286429" y="2973552"/>
            <a:ext cx="311536" cy="309107"/>
            <a:chOff x="2508825" y="2318350"/>
            <a:chExt cx="297750" cy="295400"/>
          </a:xfrm>
        </p:grpSpPr>
        <p:sp>
          <p:nvSpPr>
            <p:cNvPr id="1266" name="Google Shape;1266;p41"/>
            <p:cNvSpPr/>
            <p:nvPr/>
          </p:nvSpPr>
          <p:spPr>
            <a:xfrm>
              <a:off x="2508825" y="2318350"/>
              <a:ext cx="297750" cy="29540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2629350" y="2353025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8" name="Google Shape;1268;p41"/>
          <p:cNvSpPr/>
          <p:nvPr/>
        </p:nvSpPr>
        <p:spPr>
          <a:xfrm>
            <a:off x="5439725" y="3523952"/>
            <a:ext cx="311562" cy="310715"/>
          </a:xfrm>
          <a:custGeom>
            <a:rect b="b" l="l" r="r" t="t"/>
            <a:pathLst>
              <a:path extrusionOk="0" h="11784" w="11815">
                <a:moveTo>
                  <a:pt x="5923" y="2080"/>
                </a:moveTo>
                <a:cubicBezTo>
                  <a:pt x="6459" y="2080"/>
                  <a:pt x="6932" y="2552"/>
                  <a:pt x="6932" y="3119"/>
                </a:cubicBezTo>
                <a:lnTo>
                  <a:pt x="6932" y="3466"/>
                </a:lnTo>
                <a:lnTo>
                  <a:pt x="4884" y="3466"/>
                </a:lnTo>
                <a:lnTo>
                  <a:pt x="4884" y="3119"/>
                </a:lnTo>
                <a:cubicBezTo>
                  <a:pt x="4884" y="2521"/>
                  <a:pt x="5356" y="2080"/>
                  <a:pt x="5923" y="2080"/>
                </a:cubicBezTo>
                <a:close/>
                <a:moveTo>
                  <a:pt x="5923" y="662"/>
                </a:moveTo>
                <a:cubicBezTo>
                  <a:pt x="7247" y="662"/>
                  <a:pt x="8349" y="1765"/>
                  <a:pt x="8349" y="3119"/>
                </a:cubicBezTo>
                <a:lnTo>
                  <a:pt x="8349" y="3466"/>
                </a:lnTo>
                <a:lnTo>
                  <a:pt x="7656" y="3466"/>
                </a:lnTo>
                <a:lnTo>
                  <a:pt x="7656" y="3119"/>
                </a:lnTo>
                <a:cubicBezTo>
                  <a:pt x="7656" y="2174"/>
                  <a:pt x="6869" y="1387"/>
                  <a:pt x="5923" y="1387"/>
                </a:cubicBezTo>
                <a:cubicBezTo>
                  <a:pt x="4978" y="1387"/>
                  <a:pt x="4191" y="2174"/>
                  <a:pt x="4191" y="3119"/>
                </a:cubicBezTo>
                <a:lnTo>
                  <a:pt x="4191" y="3466"/>
                </a:lnTo>
                <a:lnTo>
                  <a:pt x="3466" y="3466"/>
                </a:lnTo>
                <a:lnTo>
                  <a:pt x="3466" y="3119"/>
                </a:lnTo>
                <a:cubicBezTo>
                  <a:pt x="3466" y="1765"/>
                  <a:pt x="4569" y="662"/>
                  <a:pt x="5923" y="662"/>
                </a:cubicBezTo>
                <a:close/>
                <a:moveTo>
                  <a:pt x="1387" y="4191"/>
                </a:moveTo>
                <a:lnTo>
                  <a:pt x="1387" y="6742"/>
                </a:lnTo>
                <a:cubicBezTo>
                  <a:pt x="946" y="6490"/>
                  <a:pt x="662" y="6018"/>
                  <a:pt x="662" y="5545"/>
                </a:cubicBezTo>
                <a:lnTo>
                  <a:pt x="662" y="4537"/>
                </a:lnTo>
                <a:cubicBezTo>
                  <a:pt x="662" y="4348"/>
                  <a:pt x="820" y="4191"/>
                  <a:pt x="1040" y="4191"/>
                </a:cubicBezTo>
                <a:close/>
                <a:moveTo>
                  <a:pt x="10775" y="4128"/>
                </a:moveTo>
                <a:cubicBezTo>
                  <a:pt x="10996" y="4128"/>
                  <a:pt x="11153" y="4285"/>
                  <a:pt x="11153" y="4506"/>
                </a:cubicBezTo>
                <a:lnTo>
                  <a:pt x="11153" y="5545"/>
                </a:lnTo>
                <a:cubicBezTo>
                  <a:pt x="11153" y="6081"/>
                  <a:pt x="10870" y="6490"/>
                  <a:pt x="10429" y="6742"/>
                </a:cubicBezTo>
                <a:lnTo>
                  <a:pt x="10429" y="4128"/>
                </a:lnTo>
                <a:close/>
                <a:moveTo>
                  <a:pt x="8349" y="4191"/>
                </a:moveTo>
                <a:lnTo>
                  <a:pt x="8349" y="6931"/>
                </a:lnTo>
                <a:lnTo>
                  <a:pt x="3498" y="6931"/>
                </a:lnTo>
                <a:lnTo>
                  <a:pt x="3498" y="4191"/>
                </a:lnTo>
                <a:close/>
                <a:moveTo>
                  <a:pt x="6270" y="7593"/>
                </a:moveTo>
                <a:lnTo>
                  <a:pt x="6270" y="7971"/>
                </a:lnTo>
                <a:cubicBezTo>
                  <a:pt x="6270" y="8160"/>
                  <a:pt x="6112" y="8318"/>
                  <a:pt x="5923" y="8318"/>
                </a:cubicBezTo>
                <a:cubicBezTo>
                  <a:pt x="5703" y="8318"/>
                  <a:pt x="5545" y="8160"/>
                  <a:pt x="5545" y="7971"/>
                </a:cubicBezTo>
                <a:lnTo>
                  <a:pt x="5545" y="7593"/>
                </a:lnTo>
                <a:close/>
                <a:moveTo>
                  <a:pt x="662" y="7089"/>
                </a:moveTo>
                <a:cubicBezTo>
                  <a:pt x="883" y="7278"/>
                  <a:pt x="1103" y="7404"/>
                  <a:pt x="1387" y="7467"/>
                </a:cubicBezTo>
                <a:lnTo>
                  <a:pt x="1387" y="11153"/>
                </a:lnTo>
                <a:lnTo>
                  <a:pt x="1040" y="11153"/>
                </a:lnTo>
                <a:cubicBezTo>
                  <a:pt x="820" y="11153"/>
                  <a:pt x="662" y="10996"/>
                  <a:pt x="662" y="10807"/>
                </a:cubicBezTo>
                <a:lnTo>
                  <a:pt x="662" y="7089"/>
                </a:lnTo>
                <a:close/>
                <a:moveTo>
                  <a:pt x="2804" y="4191"/>
                </a:moveTo>
                <a:lnTo>
                  <a:pt x="2804" y="11153"/>
                </a:lnTo>
                <a:lnTo>
                  <a:pt x="2080" y="11153"/>
                </a:lnTo>
                <a:lnTo>
                  <a:pt x="2080" y="4191"/>
                </a:lnTo>
                <a:close/>
                <a:moveTo>
                  <a:pt x="8318" y="7656"/>
                </a:moveTo>
                <a:lnTo>
                  <a:pt x="8318" y="11153"/>
                </a:lnTo>
                <a:lnTo>
                  <a:pt x="3498" y="11153"/>
                </a:lnTo>
                <a:lnTo>
                  <a:pt x="3498" y="7656"/>
                </a:lnTo>
                <a:lnTo>
                  <a:pt x="4884" y="7656"/>
                </a:lnTo>
                <a:lnTo>
                  <a:pt x="4884" y="8003"/>
                </a:lnTo>
                <a:cubicBezTo>
                  <a:pt x="4884" y="8601"/>
                  <a:pt x="5356" y="9011"/>
                  <a:pt x="5923" y="9011"/>
                </a:cubicBezTo>
                <a:cubicBezTo>
                  <a:pt x="6459" y="9011"/>
                  <a:pt x="6932" y="8538"/>
                  <a:pt x="6932" y="8003"/>
                </a:cubicBezTo>
                <a:lnTo>
                  <a:pt x="6932" y="7656"/>
                </a:lnTo>
                <a:close/>
                <a:moveTo>
                  <a:pt x="9767" y="4191"/>
                </a:moveTo>
                <a:lnTo>
                  <a:pt x="9767" y="11153"/>
                </a:lnTo>
                <a:lnTo>
                  <a:pt x="9074" y="11153"/>
                </a:lnTo>
                <a:lnTo>
                  <a:pt x="9074" y="4191"/>
                </a:lnTo>
                <a:close/>
                <a:moveTo>
                  <a:pt x="11153" y="7120"/>
                </a:moveTo>
                <a:lnTo>
                  <a:pt x="11153" y="10807"/>
                </a:lnTo>
                <a:cubicBezTo>
                  <a:pt x="11153" y="10996"/>
                  <a:pt x="10996" y="11153"/>
                  <a:pt x="10807" y="11153"/>
                </a:cubicBezTo>
                <a:lnTo>
                  <a:pt x="10429" y="11153"/>
                </a:lnTo>
                <a:lnTo>
                  <a:pt x="10429" y="7530"/>
                </a:lnTo>
                <a:cubicBezTo>
                  <a:pt x="10712" y="7436"/>
                  <a:pt x="10964" y="7278"/>
                  <a:pt x="11153" y="7120"/>
                </a:cubicBezTo>
                <a:close/>
                <a:moveTo>
                  <a:pt x="5923" y="0"/>
                </a:moveTo>
                <a:cubicBezTo>
                  <a:pt x="4191" y="0"/>
                  <a:pt x="2804" y="1418"/>
                  <a:pt x="2804" y="3119"/>
                </a:cubicBezTo>
                <a:lnTo>
                  <a:pt x="2804" y="3466"/>
                </a:lnTo>
                <a:lnTo>
                  <a:pt x="1040" y="3466"/>
                </a:lnTo>
                <a:cubicBezTo>
                  <a:pt x="442" y="3466"/>
                  <a:pt x="1" y="3939"/>
                  <a:pt x="1" y="4474"/>
                </a:cubicBezTo>
                <a:lnTo>
                  <a:pt x="1" y="5514"/>
                </a:lnTo>
                <a:lnTo>
                  <a:pt x="1" y="10744"/>
                </a:lnTo>
                <a:cubicBezTo>
                  <a:pt x="1" y="11342"/>
                  <a:pt x="473" y="11783"/>
                  <a:pt x="1040" y="11783"/>
                </a:cubicBezTo>
                <a:lnTo>
                  <a:pt x="10807" y="11783"/>
                </a:lnTo>
                <a:cubicBezTo>
                  <a:pt x="11374" y="11783"/>
                  <a:pt x="11815" y="11311"/>
                  <a:pt x="11815" y="10744"/>
                </a:cubicBezTo>
                <a:lnTo>
                  <a:pt x="11815" y="5514"/>
                </a:lnTo>
                <a:lnTo>
                  <a:pt x="11815" y="4474"/>
                </a:lnTo>
                <a:cubicBezTo>
                  <a:pt x="11815" y="3939"/>
                  <a:pt x="11374" y="3466"/>
                  <a:pt x="10807" y="3466"/>
                </a:cubicBezTo>
                <a:lnTo>
                  <a:pt x="9011" y="3466"/>
                </a:lnTo>
                <a:lnTo>
                  <a:pt x="9011" y="3119"/>
                </a:lnTo>
                <a:cubicBezTo>
                  <a:pt x="9011" y="1387"/>
                  <a:pt x="7593" y="0"/>
                  <a:pt x="59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9" name="Google Shape;1269;p41"/>
          <p:cNvGrpSpPr/>
          <p:nvPr/>
        </p:nvGrpSpPr>
        <p:grpSpPr>
          <a:xfrm>
            <a:off x="4020986" y="1731796"/>
            <a:ext cx="351281" cy="354083"/>
            <a:chOff x="1777925" y="1953700"/>
            <a:chExt cx="294600" cy="296950"/>
          </a:xfrm>
        </p:grpSpPr>
        <p:sp>
          <p:nvSpPr>
            <p:cNvPr id="1270" name="Google Shape;1270;p41"/>
            <p:cNvSpPr/>
            <p:nvPr/>
          </p:nvSpPr>
          <p:spPr>
            <a:xfrm>
              <a:off x="1794450" y="2052125"/>
              <a:ext cx="278075" cy="198525"/>
            </a:xfrm>
            <a:custGeom>
              <a:rect b="b" l="l" r="r" t="t"/>
              <a:pathLst>
                <a:path extrusionOk="0" h="7941" w="11123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1777925" y="1953700"/>
              <a:ext cx="278050" cy="198675"/>
            </a:xfrm>
            <a:custGeom>
              <a:rect b="b" l="l" r="r" t="t"/>
              <a:pathLst>
                <a:path extrusionOk="0" h="7947" w="11122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1829125" y="2006475"/>
              <a:ext cx="191400" cy="191400"/>
            </a:xfrm>
            <a:custGeom>
              <a:rect b="b" l="l" r="r" t="t"/>
              <a:pathLst>
                <a:path extrusionOk="0" h="7656" w="7656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1915750" y="2058450"/>
              <a:ext cx="35475" cy="52800"/>
            </a:xfrm>
            <a:custGeom>
              <a:rect b="b" l="l" r="r" t="t"/>
              <a:pathLst>
                <a:path extrusionOk="0" h="2112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41"/>
          <p:cNvGrpSpPr/>
          <p:nvPr/>
        </p:nvGrpSpPr>
        <p:grpSpPr>
          <a:xfrm>
            <a:off x="457200" y="1439000"/>
            <a:ext cx="2283051" cy="893575"/>
            <a:chOff x="457200" y="1439000"/>
            <a:chExt cx="2283051" cy="893575"/>
          </a:xfrm>
        </p:grpSpPr>
        <p:grpSp>
          <p:nvGrpSpPr>
            <p:cNvPr id="1275" name="Google Shape;1275;p41"/>
            <p:cNvGrpSpPr/>
            <p:nvPr/>
          </p:nvGrpSpPr>
          <p:grpSpPr>
            <a:xfrm>
              <a:off x="914419" y="1439000"/>
              <a:ext cx="1825832" cy="893575"/>
              <a:chOff x="4094714" y="1798150"/>
              <a:chExt cx="2121087" cy="893575"/>
            </a:xfrm>
          </p:grpSpPr>
          <p:sp>
            <p:nvSpPr>
              <p:cNvPr id="1276" name="Google Shape;1276;p41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7" name="Google Shape;1277;p41"/>
              <p:cNvSpPr/>
              <p:nvPr/>
            </p:nvSpPr>
            <p:spPr>
              <a:xfrm>
                <a:off x="4094714" y="1798150"/>
                <a:ext cx="2121000" cy="371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Feedback loops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278" name="Google Shape;1278;p41"/>
            <p:cNvSpPr/>
            <p:nvPr/>
          </p:nvSpPr>
          <p:spPr>
            <a:xfrm>
              <a:off x="457200" y="1439000"/>
              <a:ext cx="375000" cy="3750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79" name="Google Shape;1279;p41"/>
          <p:cNvGrpSpPr/>
          <p:nvPr/>
        </p:nvGrpSpPr>
        <p:grpSpPr>
          <a:xfrm>
            <a:off x="457200" y="2629625"/>
            <a:ext cx="2283051" cy="893575"/>
            <a:chOff x="457200" y="2629625"/>
            <a:chExt cx="2283051" cy="893575"/>
          </a:xfrm>
        </p:grpSpPr>
        <p:grpSp>
          <p:nvGrpSpPr>
            <p:cNvPr id="1280" name="Google Shape;1280;p41"/>
            <p:cNvGrpSpPr/>
            <p:nvPr/>
          </p:nvGrpSpPr>
          <p:grpSpPr>
            <a:xfrm>
              <a:off x="914419" y="2629625"/>
              <a:ext cx="1825832" cy="893575"/>
              <a:chOff x="4094714" y="1798150"/>
              <a:chExt cx="2121087" cy="893575"/>
            </a:xfrm>
          </p:grpSpPr>
          <p:sp>
            <p:nvSpPr>
              <p:cNvPr id="1281" name="Google Shape;1281;p41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2" name="Google Shape;1282;p41"/>
              <p:cNvSpPr/>
              <p:nvPr/>
            </p:nvSpPr>
            <p:spPr>
              <a:xfrm>
                <a:off x="4094714" y="1798150"/>
                <a:ext cx="2121000" cy="3714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Delivery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283" name="Google Shape;1283;p41"/>
            <p:cNvSpPr/>
            <p:nvPr/>
          </p:nvSpPr>
          <p:spPr>
            <a:xfrm>
              <a:off x="457200" y="2629625"/>
              <a:ext cx="375000" cy="3750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84" name="Google Shape;1284;p41"/>
          <p:cNvGrpSpPr/>
          <p:nvPr/>
        </p:nvGrpSpPr>
        <p:grpSpPr>
          <a:xfrm>
            <a:off x="457200" y="3820250"/>
            <a:ext cx="2283051" cy="893575"/>
            <a:chOff x="457200" y="3820250"/>
            <a:chExt cx="2283051" cy="893575"/>
          </a:xfrm>
        </p:grpSpPr>
        <p:grpSp>
          <p:nvGrpSpPr>
            <p:cNvPr id="1285" name="Google Shape;1285;p41"/>
            <p:cNvGrpSpPr/>
            <p:nvPr/>
          </p:nvGrpSpPr>
          <p:grpSpPr>
            <a:xfrm>
              <a:off x="914419" y="3820250"/>
              <a:ext cx="1825832" cy="893575"/>
              <a:chOff x="4094714" y="1798150"/>
              <a:chExt cx="2121087" cy="893575"/>
            </a:xfrm>
          </p:grpSpPr>
          <p:sp>
            <p:nvSpPr>
              <p:cNvPr id="1286" name="Google Shape;1286;p41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7" name="Google Shape;1287;p41"/>
              <p:cNvSpPr/>
              <p:nvPr/>
            </p:nvSpPr>
            <p:spPr>
              <a:xfrm>
                <a:off x="4094714" y="1798150"/>
                <a:ext cx="2121000" cy="3714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Built-in quality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288" name="Google Shape;1288;p41"/>
            <p:cNvSpPr/>
            <p:nvPr/>
          </p:nvSpPr>
          <p:spPr>
            <a:xfrm>
              <a:off x="457200" y="3820250"/>
              <a:ext cx="375000" cy="3750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89" name="Google Shape;1289;p41"/>
          <p:cNvGrpSpPr/>
          <p:nvPr/>
        </p:nvGrpSpPr>
        <p:grpSpPr>
          <a:xfrm>
            <a:off x="6400780" y="2034313"/>
            <a:ext cx="2304758" cy="893575"/>
            <a:chOff x="6400780" y="2034313"/>
            <a:chExt cx="2304758" cy="893575"/>
          </a:xfrm>
        </p:grpSpPr>
        <p:grpSp>
          <p:nvGrpSpPr>
            <p:cNvPr id="1290" name="Google Shape;1290;p41"/>
            <p:cNvGrpSpPr/>
            <p:nvPr/>
          </p:nvGrpSpPr>
          <p:grpSpPr>
            <a:xfrm>
              <a:off x="6400780" y="2034313"/>
              <a:ext cx="1828802" cy="893575"/>
              <a:chOff x="4094714" y="1798150"/>
              <a:chExt cx="2121087" cy="893575"/>
            </a:xfrm>
          </p:grpSpPr>
          <p:sp>
            <p:nvSpPr>
              <p:cNvPr id="1291" name="Google Shape;1291;p41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2" name="Google Shape;1292;p41"/>
              <p:cNvSpPr/>
              <p:nvPr/>
            </p:nvSpPr>
            <p:spPr>
              <a:xfrm>
                <a:off x="4094714" y="1798150"/>
                <a:ext cx="2121000" cy="3714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Data driven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293" name="Google Shape;1293;p41"/>
            <p:cNvSpPr/>
            <p:nvPr/>
          </p:nvSpPr>
          <p:spPr>
            <a:xfrm>
              <a:off x="8330538" y="2034313"/>
              <a:ext cx="375000" cy="3750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94" name="Google Shape;1294;p41"/>
          <p:cNvGrpSpPr/>
          <p:nvPr/>
        </p:nvGrpSpPr>
        <p:grpSpPr>
          <a:xfrm>
            <a:off x="6400780" y="3224938"/>
            <a:ext cx="2304758" cy="893575"/>
            <a:chOff x="6400780" y="3224938"/>
            <a:chExt cx="2304758" cy="893575"/>
          </a:xfrm>
        </p:grpSpPr>
        <p:grpSp>
          <p:nvGrpSpPr>
            <p:cNvPr id="1295" name="Google Shape;1295;p41"/>
            <p:cNvGrpSpPr/>
            <p:nvPr/>
          </p:nvGrpSpPr>
          <p:grpSpPr>
            <a:xfrm>
              <a:off x="6400780" y="3224938"/>
              <a:ext cx="1828802" cy="893575"/>
              <a:chOff x="4094714" y="1798150"/>
              <a:chExt cx="2121087" cy="893575"/>
            </a:xfrm>
          </p:grpSpPr>
          <p:sp>
            <p:nvSpPr>
              <p:cNvPr id="1296" name="Google Shape;1296;p41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7" name="Google Shape;1297;p41"/>
              <p:cNvSpPr/>
              <p:nvPr/>
            </p:nvSpPr>
            <p:spPr>
              <a:xfrm>
                <a:off x="4094714" y="1798150"/>
                <a:ext cx="2121000" cy="3714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Focus on work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298" name="Google Shape;1298;p41"/>
            <p:cNvSpPr/>
            <p:nvPr/>
          </p:nvSpPr>
          <p:spPr>
            <a:xfrm>
              <a:off x="8330538" y="3224938"/>
              <a:ext cx="375000" cy="375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2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pSp>
        <p:nvGrpSpPr>
          <p:cNvPr id="1304" name="Google Shape;1304;p42"/>
          <p:cNvGrpSpPr/>
          <p:nvPr/>
        </p:nvGrpSpPr>
        <p:grpSpPr>
          <a:xfrm>
            <a:off x="-589150" y="2102371"/>
            <a:ext cx="9733225" cy="1576312"/>
            <a:chOff x="-589150" y="2102371"/>
            <a:chExt cx="9733225" cy="1576312"/>
          </a:xfrm>
        </p:grpSpPr>
        <p:sp>
          <p:nvSpPr>
            <p:cNvPr id="1305" name="Google Shape;1305;p42"/>
            <p:cNvSpPr/>
            <p:nvPr/>
          </p:nvSpPr>
          <p:spPr>
            <a:xfrm>
              <a:off x="6886575" y="2736084"/>
              <a:ext cx="2257500" cy="3084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 rot="5400000">
              <a:off x="6489650" y="2133984"/>
              <a:ext cx="942900" cy="2146500"/>
            </a:xfrm>
            <a:prstGeom prst="bentArrow">
              <a:avLst>
                <a:gd fmla="val 32832" name="adj1"/>
                <a:gd fmla="val 22792" name="adj2"/>
                <a:gd fmla="val 26257" name="adj3"/>
                <a:gd fmla="val 58591" name="adj4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 flipH="1" rot="5400000">
              <a:off x="5194250" y="1500571"/>
              <a:ext cx="942900" cy="2146500"/>
            </a:xfrm>
            <a:prstGeom prst="bentArrow">
              <a:avLst>
                <a:gd fmla="val 32832" name="adj1"/>
                <a:gd fmla="val 22792" name="adj2"/>
                <a:gd fmla="val 26257" name="adj3"/>
                <a:gd fmla="val 58591" name="adj4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 rot="5400000">
              <a:off x="3898850" y="2133984"/>
              <a:ext cx="942900" cy="2146500"/>
            </a:xfrm>
            <a:prstGeom prst="bentArrow">
              <a:avLst>
                <a:gd fmla="val 32832" name="adj1"/>
                <a:gd fmla="val 22792" name="adj2"/>
                <a:gd fmla="val 26257" name="adj3"/>
                <a:gd fmla="val 58591" name="adj4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 flipH="1" rot="5400000">
              <a:off x="2603450" y="1502953"/>
              <a:ext cx="942900" cy="2146500"/>
            </a:xfrm>
            <a:prstGeom prst="bentArrow">
              <a:avLst>
                <a:gd fmla="val 32832" name="adj1"/>
                <a:gd fmla="val 22792" name="adj2"/>
                <a:gd fmla="val 26257" name="adj3"/>
                <a:gd fmla="val 58591" name="adj4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 rot="5400000">
              <a:off x="1308050" y="2133984"/>
              <a:ext cx="942900" cy="2146500"/>
            </a:xfrm>
            <a:prstGeom prst="bentArrow">
              <a:avLst>
                <a:gd fmla="val 32832" name="adj1"/>
                <a:gd fmla="val 22792" name="adj2"/>
                <a:gd fmla="val 26257" name="adj3"/>
                <a:gd fmla="val 58591" name="adj4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 flipH="1" rot="5400000">
              <a:off x="12650" y="1500571"/>
              <a:ext cx="942900" cy="2146500"/>
            </a:xfrm>
            <a:prstGeom prst="bentArrow">
              <a:avLst>
                <a:gd fmla="val 32832" name="adj1"/>
                <a:gd fmla="val 22792" name="adj2"/>
                <a:gd fmla="val 26257" name="adj3"/>
                <a:gd fmla="val 58591" name="adj4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2" name="Google Shape;1312;p42"/>
          <p:cNvGrpSpPr/>
          <p:nvPr/>
        </p:nvGrpSpPr>
        <p:grpSpPr>
          <a:xfrm>
            <a:off x="1095314" y="1015959"/>
            <a:ext cx="2425185" cy="1007197"/>
            <a:chOff x="1095314" y="1015959"/>
            <a:chExt cx="2425185" cy="1007197"/>
          </a:xfrm>
        </p:grpSpPr>
        <p:grpSp>
          <p:nvGrpSpPr>
            <p:cNvPr id="1313" name="Google Shape;1313;p42"/>
            <p:cNvGrpSpPr/>
            <p:nvPr/>
          </p:nvGrpSpPr>
          <p:grpSpPr>
            <a:xfrm>
              <a:off x="1709917" y="1015959"/>
              <a:ext cx="1810582" cy="1007197"/>
              <a:chOff x="1718850" y="1015959"/>
              <a:chExt cx="1810582" cy="1007197"/>
            </a:xfrm>
          </p:grpSpPr>
          <p:sp>
            <p:nvSpPr>
              <p:cNvPr id="1314" name="Google Shape;1314;p42"/>
              <p:cNvSpPr txBox="1"/>
              <p:nvPr/>
            </p:nvSpPr>
            <p:spPr>
              <a:xfrm>
                <a:off x="1718932" y="1015959"/>
                <a:ext cx="18105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15" name="Google Shape;1315;p42"/>
              <p:cNvSpPr/>
              <p:nvPr/>
            </p:nvSpPr>
            <p:spPr>
              <a:xfrm>
                <a:off x="1718850" y="1565957"/>
                <a:ext cx="1810500" cy="4572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Sprint planning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316" name="Google Shape;1316;p42"/>
            <p:cNvSpPr/>
            <p:nvPr/>
          </p:nvSpPr>
          <p:spPr>
            <a:xfrm>
              <a:off x="1095314" y="1565957"/>
              <a:ext cx="457200" cy="4572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17" name="Google Shape;1317;p42"/>
          <p:cNvGrpSpPr/>
          <p:nvPr/>
        </p:nvGrpSpPr>
        <p:grpSpPr>
          <a:xfrm>
            <a:off x="3695639" y="1015959"/>
            <a:ext cx="2424590" cy="1007197"/>
            <a:chOff x="3695639" y="1015959"/>
            <a:chExt cx="2424590" cy="1007197"/>
          </a:xfrm>
        </p:grpSpPr>
        <p:grpSp>
          <p:nvGrpSpPr>
            <p:cNvPr id="1318" name="Google Shape;1318;p42"/>
            <p:cNvGrpSpPr/>
            <p:nvPr/>
          </p:nvGrpSpPr>
          <p:grpSpPr>
            <a:xfrm>
              <a:off x="4309647" y="1015959"/>
              <a:ext cx="1810582" cy="1007197"/>
              <a:chOff x="4309643" y="1015959"/>
              <a:chExt cx="1810582" cy="1007197"/>
            </a:xfrm>
          </p:grpSpPr>
          <p:sp>
            <p:nvSpPr>
              <p:cNvPr id="1319" name="Google Shape;1319;p42"/>
              <p:cNvSpPr txBox="1"/>
              <p:nvPr/>
            </p:nvSpPr>
            <p:spPr>
              <a:xfrm>
                <a:off x="4309725" y="1015959"/>
                <a:ext cx="18105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of them all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4309643" y="1565957"/>
                <a:ext cx="1810500" cy="4572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Product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321" name="Google Shape;1321;p42"/>
            <p:cNvSpPr/>
            <p:nvPr/>
          </p:nvSpPr>
          <p:spPr>
            <a:xfrm>
              <a:off x="3695639" y="1565957"/>
              <a:ext cx="457200" cy="4572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2" name="Google Shape;1322;p42"/>
          <p:cNvGrpSpPr/>
          <p:nvPr/>
        </p:nvGrpSpPr>
        <p:grpSpPr>
          <a:xfrm>
            <a:off x="6295964" y="1015959"/>
            <a:ext cx="2423994" cy="1007197"/>
            <a:chOff x="6295964" y="1015959"/>
            <a:chExt cx="2423994" cy="1007197"/>
          </a:xfrm>
        </p:grpSpPr>
        <p:grpSp>
          <p:nvGrpSpPr>
            <p:cNvPr id="1323" name="Google Shape;1323;p42"/>
            <p:cNvGrpSpPr/>
            <p:nvPr/>
          </p:nvGrpSpPr>
          <p:grpSpPr>
            <a:xfrm>
              <a:off x="6909376" y="1015959"/>
              <a:ext cx="1810582" cy="1007197"/>
              <a:chOff x="6918309" y="1015959"/>
              <a:chExt cx="1810582" cy="1007197"/>
            </a:xfrm>
          </p:grpSpPr>
          <p:sp>
            <p:nvSpPr>
              <p:cNvPr id="1324" name="Google Shape;1324;p42"/>
              <p:cNvSpPr txBox="1"/>
              <p:nvPr/>
            </p:nvSpPr>
            <p:spPr>
              <a:xfrm>
                <a:off x="6918391" y="1015959"/>
                <a:ext cx="18105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5" name="Google Shape;1325;p42"/>
              <p:cNvSpPr/>
              <p:nvPr/>
            </p:nvSpPr>
            <p:spPr>
              <a:xfrm>
                <a:off x="6918309" y="1565957"/>
                <a:ext cx="1810500" cy="4572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Sprint backing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326" name="Google Shape;1326;p42"/>
            <p:cNvSpPr/>
            <p:nvPr/>
          </p:nvSpPr>
          <p:spPr>
            <a:xfrm>
              <a:off x="6295964" y="1565957"/>
              <a:ext cx="457200" cy="4572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7" name="Google Shape;1327;p42"/>
          <p:cNvGrpSpPr/>
          <p:nvPr/>
        </p:nvGrpSpPr>
        <p:grpSpPr>
          <a:xfrm>
            <a:off x="424042" y="3747779"/>
            <a:ext cx="2423313" cy="979359"/>
            <a:chOff x="424042" y="3747779"/>
            <a:chExt cx="2423313" cy="979359"/>
          </a:xfrm>
        </p:grpSpPr>
        <p:grpSp>
          <p:nvGrpSpPr>
            <p:cNvPr id="1328" name="Google Shape;1328;p42"/>
            <p:cNvGrpSpPr/>
            <p:nvPr/>
          </p:nvGrpSpPr>
          <p:grpSpPr>
            <a:xfrm>
              <a:off x="424042" y="3747779"/>
              <a:ext cx="1810568" cy="979359"/>
              <a:chOff x="4094705" y="1712366"/>
              <a:chExt cx="2121096" cy="979359"/>
            </a:xfrm>
          </p:grpSpPr>
          <p:sp>
            <p:nvSpPr>
              <p:cNvPr id="1329" name="Google Shape;1329;p42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4094705" y="1712366"/>
                <a:ext cx="2121000" cy="4572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Release planning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331" name="Google Shape;1331;p42"/>
            <p:cNvSpPr/>
            <p:nvPr/>
          </p:nvSpPr>
          <p:spPr>
            <a:xfrm>
              <a:off x="2390155" y="3757302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2" name="Google Shape;1332;p42"/>
          <p:cNvGrpSpPr/>
          <p:nvPr/>
        </p:nvGrpSpPr>
        <p:grpSpPr>
          <a:xfrm>
            <a:off x="3019604" y="3747778"/>
            <a:ext cx="2423313" cy="979359"/>
            <a:chOff x="3019604" y="3747778"/>
            <a:chExt cx="2423313" cy="979359"/>
          </a:xfrm>
        </p:grpSpPr>
        <p:grpSp>
          <p:nvGrpSpPr>
            <p:cNvPr id="1333" name="Google Shape;1333;p42"/>
            <p:cNvGrpSpPr/>
            <p:nvPr/>
          </p:nvGrpSpPr>
          <p:grpSpPr>
            <a:xfrm>
              <a:off x="3019604" y="3747778"/>
              <a:ext cx="1810568" cy="979359"/>
              <a:chOff x="4094705" y="1712366"/>
              <a:chExt cx="2121096" cy="979359"/>
            </a:xfrm>
          </p:grpSpPr>
          <p:sp>
            <p:nvSpPr>
              <p:cNvPr id="1334" name="Google Shape;1334;p42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5" name="Google Shape;1335;p42"/>
              <p:cNvSpPr/>
              <p:nvPr/>
            </p:nvSpPr>
            <p:spPr>
              <a:xfrm>
                <a:off x="4094705" y="1712366"/>
                <a:ext cx="2121000" cy="457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Product owner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336" name="Google Shape;1336;p42"/>
            <p:cNvSpPr/>
            <p:nvPr/>
          </p:nvSpPr>
          <p:spPr>
            <a:xfrm>
              <a:off x="4985717" y="3757302"/>
              <a:ext cx="457200" cy="4572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7" name="Google Shape;1337;p42"/>
          <p:cNvGrpSpPr/>
          <p:nvPr/>
        </p:nvGrpSpPr>
        <p:grpSpPr>
          <a:xfrm>
            <a:off x="5615167" y="3747779"/>
            <a:ext cx="2423313" cy="979359"/>
            <a:chOff x="5615167" y="3747779"/>
            <a:chExt cx="2423313" cy="979359"/>
          </a:xfrm>
        </p:grpSpPr>
        <p:grpSp>
          <p:nvGrpSpPr>
            <p:cNvPr id="1338" name="Google Shape;1338;p42"/>
            <p:cNvGrpSpPr/>
            <p:nvPr/>
          </p:nvGrpSpPr>
          <p:grpSpPr>
            <a:xfrm>
              <a:off x="5615167" y="3747779"/>
              <a:ext cx="1810568" cy="979359"/>
              <a:chOff x="4094705" y="1712367"/>
              <a:chExt cx="2121096" cy="979359"/>
            </a:xfrm>
          </p:grpSpPr>
          <p:sp>
            <p:nvSpPr>
              <p:cNvPr id="1339" name="Google Shape;1339;p42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0" name="Google Shape;1340;p42"/>
              <p:cNvSpPr/>
              <p:nvPr/>
            </p:nvSpPr>
            <p:spPr>
              <a:xfrm>
                <a:off x="4094705" y="1712367"/>
                <a:ext cx="2121000" cy="4572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Sprint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341" name="Google Shape;1341;p42"/>
            <p:cNvSpPr/>
            <p:nvPr/>
          </p:nvSpPr>
          <p:spPr>
            <a:xfrm>
              <a:off x="7581280" y="3757302"/>
              <a:ext cx="457200" cy="457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43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aphicFrame>
        <p:nvGraphicFramePr>
          <p:cNvPr id="1347" name="Google Shape;1347;p43"/>
          <p:cNvGraphicFramePr/>
          <p:nvPr/>
        </p:nvGraphicFramePr>
        <p:xfrm>
          <a:off x="514281" y="113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{2E0B9983-E6AF-480B-BD0E-4CC49FF3AA59}</a:tableStyleId>
              </a:tblPr>
              <a:tblGrid>
                <a:gridCol w="1623050"/>
                <a:gridCol w="1623050"/>
                <a:gridCol w="1623050"/>
                <a:gridCol w="1623050"/>
                <a:gridCol w="1623050"/>
              </a:tblGrid>
              <a:tr h="43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2023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Project 1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Project 2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Project 3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Project 4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January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February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March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April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May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June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July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August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September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October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November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December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348" name="Google Shape;1348;p43"/>
          <p:cNvSpPr/>
          <p:nvPr/>
        </p:nvSpPr>
        <p:spPr>
          <a:xfrm>
            <a:off x="2181105" y="1714500"/>
            <a:ext cx="1533900" cy="2069400"/>
          </a:xfrm>
          <a:prstGeom prst="roundRect">
            <a:avLst>
              <a:gd fmla="val 13665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 and a gas giant</a:t>
            </a:r>
            <a:endParaRPr/>
          </a:p>
        </p:txBody>
      </p:sp>
      <p:sp>
        <p:nvSpPr>
          <p:cNvPr id="1349" name="Google Shape;1349;p43"/>
          <p:cNvSpPr/>
          <p:nvPr/>
        </p:nvSpPr>
        <p:spPr>
          <a:xfrm>
            <a:off x="3804143" y="1895475"/>
            <a:ext cx="1533900" cy="2335800"/>
          </a:xfrm>
          <a:prstGeom prst="roundRect">
            <a:avLst>
              <a:gd fmla="val 1465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closest planet to the Sun and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smallest 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0" name="Google Shape;1350;p43"/>
          <p:cNvSpPr/>
          <p:nvPr/>
        </p:nvSpPr>
        <p:spPr>
          <a:xfrm>
            <a:off x="5427181" y="2182900"/>
            <a:ext cx="1533900" cy="1829700"/>
          </a:xfrm>
          <a:prstGeom prst="roundRect">
            <a:avLst>
              <a:gd fmla="val 13105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 and it is very hot</a:t>
            </a:r>
            <a:endParaRPr/>
          </a:p>
        </p:txBody>
      </p:sp>
      <p:sp>
        <p:nvSpPr>
          <p:cNvPr id="1351" name="Google Shape;1351;p43"/>
          <p:cNvSpPr/>
          <p:nvPr/>
        </p:nvSpPr>
        <p:spPr>
          <a:xfrm>
            <a:off x="7050219" y="2552800"/>
            <a:ext cx="1533900" cy="2069400"/>
          </a:xfrm>
          <a:prstGeom prst="roundRect">
            <a:avLst>
              <a:gd fmla="val 12304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/>
          </a:p>
        </p:txBody>
      </p:sp>
      <p:sp>
        <p:nvSpPr>
          <p:cNvPr id="1352" name="Google Shape;1352;p43"/>
          <p:cNvSpPr/>
          <p:nvPr/>
        </p:nvSpPr>
        <p:spPr>
          <a:xfrm>
            <a:off x="2661705" y="1935413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3"/>
          <p:cNvSpPr/>
          <p:nvPr/>
        </p:nvSpPr>
        <p:spPr>
          <a:xfrm>
            <a:off x="2772397" y="2027991"/>
            <a:ext cx="351315" cy="349427"/>
          </a:xfrm>
          <a:custGeom>
            <a:rect b="b" l="l" r="r" t="t"/>
            <a:pathLst>
              <a:path extrusionOk="0" h="11846" w="11910">
                <a:moveTo>
                  <a:pt x="5924" y="2080"/>
                </a:moveTo>
                <a:cubicBezTo>
                  <a:pt x="6302" y="2080"/>
                  <a:pt x="6617" y="2395"/>
                  <a:pt x="6617" y="2773"/>
                </a:cubicBezTo>
                <a:cubicBezTo>
                  <a:pt x="6617" y="3182"/>
                  <a:pt x="6302" y="3497"/>
                  <a:pt x="5924" y="3497"/>
                </a:cubicBezTo>
                <a:cubicBezTo>
                  <a:pt x="5514" y="3497"/>
                  <a:pt x="5199" y="3182"/>
                  <a:pt x="5199" y="2773"/>
                </a:cubicBezTo>
                <a:cubicBezTo>
                  <a:pt x="5199" y="2395"/>
                  <a:pt x="5514" y="2080"/>
                  <a:pt x="5924" y="2080"/>
                </a:cubicBezTo>
                <a:close/>
                <a:moveTo>
                  <a:pt x="5924" y="662"/>
                </a:moveTo>
                <a:cubicBezTo>
                  <a:pt x="7247" y="662"/>
                  <a:pt x="8318" y="1764"/>
                  <a:pt x="8318" y="3088"/>
                </a:cubicBezTo>
                <a:cubicBezTo>
                  <a:pt x="8318" y="3655"/>
                  <a:pt x="8129" y="4190"/>
                  <a:pt x="7783" y="4631"/>
                </a:cubicBezTo>
                <a:cubicBezTo>
                  <a:pt x="7562" y="4222"/>
                  <a:pt x="7310" y="3907"/>
                  <a:pt x="6900" y="3686"/>
                </a:cubicBezTo>
                <a:cubicBezTo>
                  <a:pt x="7153" y="3434"/>
                  <a:pt x="7310" y="3088"/>
                  <a:pt x="7310" y="2741"/>
                </a:cubicBezTo>
                <a:cubicBezTo>
                  <a:pt x="7310" y="1985"/>
                  <a:pt x="6680" y="1355"/>
                  <a:pt x="5924" y="1355"/>
                </a:cubicBezTo>
                <a:cubicBezTo>
                  <a:pt x="5168" y="1355"/>
                  <a:pt x="4538" y="1985"/>
                  <a:pt x="4538" y="2741"/>
                </a:cubicBezTo>
                <a:cubicBezTo>
                  <a:pt x="4538" y="3088"/>
                  <a:pt x="4695" y="3434"/>
                  <a:pt x="4947" y="3686"/>
                </a:cubicBezTo>
                <a:cubicBezTo>
                  <a:pt x="4538" y="3938"/>
                  <a:pt x="4223" y="4285"/>
                  <a:pt x="4034" y="4631"/>
                </a:cubicBezTo>
                <a:cubicBezTo>
                  <a:pt x="3592" y="4096"/>
                  <a:pt x="3403" y="3403"/>
                  <a:pt x="3498" y="2741"/>
                </a:cubicBezTo>
                <a:cubicBezTo>
                  <a:pt x="3655" y="1638"/>
                  <a:pt x="4664" y="662"/>
                  <a:pt x="5924" y="662"/>
                </a:cubicBezTo>
                <a:close/>
                <a:moveTo>
                  <a:pt x="5924" y="4159"/>
                </a:moveTo>
                <a:cubicBezTo>
                  <a:pt x="6554" y="4159"/>
                  <a:pt x="7058" y="4600"/>
                  <a:pt x="7247" y="5135"/>
                </a:cubicBezTo>
                <a:cubicBezTo>
                  <a:pt x="6869" y="5388"/>
                  <a:pt x="6428" y="5545"/>
                  <a:pt x="5924" y="5545"/>
                </a:cubicBezTo>
                <a:cubicBezTo>
                  <a:pt x="5451" y="5545"/>
                  <a:pt x="4979" y="5388"/>
                  <a:pt x="4569" y="5135"/>
                </a:cubicBezTo>
                <a:cubicBezTo>
                  <a:pt x="4727" y="4568"/>
                  <a:pt x="5294" y="4159"/>
                  <a:pt x="5924" y="4159"/>
                </a:cubicBezTo>
                <a:close/>
                <a:moveTo>
                  <a:pt x="1734" y="9042"/>
                </a:moveTo>
                <a:cubicBezTo>
                  <a:pt x="2301" y="9042"/>
                  <a:pt x="2773" y="9483"/>
                  <a:pt x="2773" y="10082"/>
                </a:cubicBezTo>
                <a:cubicBezTo>
                  <a:pt x="2773" y="10649"/>
                  <a:pt x="2301" y="11121"/>
                  <a:pt x="1734" y="11121"/>
                </a:cubicBezTo>
                <a:cubicBezTo>
                  <a:pt x="1198" y="11121"/>
                  <a:pt x="726" y="10649"/>
                  <a:pt x="726" y="10082"/>
                </a:cubicBezTo>
                <a:cubicBezTo>
                  <a:pt x="726" y="9483"/>
                  <a:pt x="1198" y="9042"/>
                  <a:pt x="1734" y="9042"/>
                </a:cubicBezTo>
                <a:close/>
                <a:moveTo>
                  <a:pt x="5924" y="9042"/>
                </a:moveTo>
                <a:cubicBezTo>
                  <a:pt x="6522" y="9042"/>
                  <a:pt x="6932" y="9515"/>
                  <a:pt x="6932" y="10082"/>
                </a:cubicBezTo>
                <a:cubicBezTo>
                  <a:pt x="6932" y="10649"/>
                  <a:pt x="6459" y="11121"/>
                  <a:pt x="5924" y="11121"/>
                </a:cubicBezTo>
                <a:cubicBezTo>
                  <a:pt x="5357" y="11121"/>
                  <a:pt x="4884" y="10649"/>
                  <a:pt x="4884" y="10082"/>
                </a:cubicBezTo>
                <a:cubicBezTo>
                  <a:pt x="4884" y="9483"/>
                  <a:pt x="5325" y="9042"/>
                  <a:pt x="5924" y="9042"/>
                </a:cubicBezTo>
                <a:close/>
                <a:moveTo>
                  <a:pt x="10145" y="9042"/>
                </a:moveTo>
                <a:cubicBezTo>
                  <a:pt x="10681" y="9042"/>
                  <a:pt x="11154" y="9483"/>
                  <a:pt x="11154" y="10082"/>
                </a:cubicBezTo>
                <a:cubicBezTo>
                  <a:pt x="11154" y="10649"/>
                  <a:pt x="10681" y="11121"/>
                  <a:pt x="10145" y="11121"/>
                </a:cubicBezTo>
                <a:cubicBezTo>
                  <a:pt x="9578" y="11121"/>
                  <a:pt x="9106" y="10649"/>
                  <a:pt x="9106" y="10082"/>
                </a:cubicBezTo>
                <a:cubicBezTo>
                  <a:pt x="9106" y="9483"/>
                  <a:pt x="9578" y="9042"/>
                  <a:pt x="10145" y="9042"/>
                </a:cubicBezTo>
                <a:close/>
                <a:moveTo>
                  <a:pt x="5955" y="0"/>
                </a:moveTo>
                <a:cubicBezTo>
                  <a:pt x="4349" y="0"/>
                  <a:pt x="3088" y="1197"/>
                  <a:pt x="2868" y="2678"/>
                </a:cubicBezTo>
                <a:cubicBezTo>
                  <a:pt x="2647" y="4442"/>
                  <a:pt x="3908" y="6018"/>
                  <a:pt x="5640" y="6207"/>
                </a:cubicBezTo>
                <a:lnTo>
                  <a:pt x="5640" y="6963"/>
                </a:lnTo>
                <a:lnTo>
                  <a:pt x="2427" y="6963"/>
                </a:lnTo>
                <a:cubicBezTo>
                  <a:pt x="1828" y="6963"/>
                  <a:pt x="1387" y="7435"/>
                  <a:pt x="1387" y="7971"/>
                </a:cubicBezTo>
                <a:lnTo>
                  <a:pt x="1387" y="8380"/>
                </a:lnTo>
                <a:cubicBezTo>
                  <a:pt x="599" y="8538"/>
                  <a:pt x="1" y="9231"/>
                  <a:pt x="1" y="10082"/>
                </a:cubicBezTo>
                <a:cubicBezTo>
                  <a:pt x="1" y="11027"/>
                  <a:pt x="789" y="11846"/>
                  <a:pt x="1734" y="11846"/>
                </a:cubicBezTo>
                <a:cubicBezTo>
                  <a:pt x="2679" y="11846"/>
                  <a:pt x="3466" y="11058"/>
                  <a:pt x="3466" y="10082"/>
                </a:cubicBezTo>
                <a:cubicBezTo>
                  <a:pt x="3466" y="9231"/>
                  <a:pt x="2868" y="8538"/>
                  <a:pt x="2080" y="8380"/>
                </a:cubicBezTo>
                <a:lnTo>
                  <a:pt x="2080" y="7971"/>
                </a:lnTo>
                <a:cubicBezTo>
                  <a:pt x="2080" y="7782"/>
                  <a:pt x="2238" y="7624"/>
                  <a:pt x="2458" y="7624"/>
                </a:cubicBezTo>
                <a:lnTo>
                  <a:pt x="5609" y="7624"/>
                </a:lnTo>
                <a:lnTo>
                  <a:pt x="5609" y="8349"/>
                </a:lnTo>
                <a:cubicBezTo>
                  <a:pt x="4821" y="8506"/>
                  <a:pt x="4223" y="9200"/>
                  <a:pt x="4223" y="10019"/>
                </a:cubicBezTo>
                <a:cubicBezTo>
                  <a:pt x="4223" y="10964"/>
                  <a:pt x="5010" y="11814"/>
                  <a:pt x="5955" y="11814"/>
                </a:cubicBezTo>
                <a:cubicBezTo>
                  <a:pt x="6900" y="11814"/>
                  <a:pt x="7688" y="11027"/>
                  <a:pt x="7688" y="10019"/>
                </a:cubicBezTo>
                <a:cubicBezTo>
                  <a:pt x="7688" y="9200"/>
                  <a:pt x="7090" y="8506"/>
                  <a:pt x="6302" y="8349"/>
                </a:cubicBezTo>
                <a:lnTo>
                  <a:pt x="6302" y="7624"/>
                </a:lnTo>
                <a:lnTo>
                  <a:pt x="9452" y="7624"/>
                </a:lnTo>
                <a:cubicBezTo>
                  <a:pt x="9641" y="7624"/>
                  <a:pt x="9799" y="7782"/>
                  <a:pt x="9799" y="7971"/>
                </a:cubicBezTo>
                <a:lnTo>
                  <a:pt x="9799" y="8380"/>
                </a:lnTo>
                <a:cubicBezTo>
                  <a:pt x="9011" y="8538"/>
                  <a:pt x="8444" y="9231"/>
                  <a:pt x="8444" y="10082"/>
                </a:cubicBezTo>
                <a:cubicBezTo>
                  <a:pt x="8444" y="11027"/>
                  <a:pt x="9232" y="11846"/>
                  <a:pt x="10177" y="11846"/>
                </a:cubicBezTo>
                <a:cubicBezTo>
                  <a:pt x="11122" y="11846"/>
                  <a:pt x="11910" y="11058"/>
                  <a:pt x="11910" y="10082"/>
                </a:cubicBezTo>
                <a:cubicBezTo>
                  <a:pt x="11910" y="9231"/>
                  <a:pt x="11311" y="8538"/>
                  <a:pt x="10524" y="8380"/>
                </a:cubicBezTo>
                <a:lnTo>
                  <a:pt x="10524" y="7971"/>
                </a:lnTo>
                <a:cubicBezTo>
                  <a:pt x="10524" y="7404"/>
                  <a:pt x="10051" y="6963"/>
                  <a:pt x="9484" y="6963"/>
                </a:cubicBezTo>
                <a:lnTo>
                  <a:pt x="6333" y="6963"/>
                </a:lnTo>
                <a:lnTo>
                  <a:pt x="6333" y="6207"/>
                </a:lnTo>
                <a:cubicBezTo>
                  <a:pt x="7909" y="6049"/>
                  <a:pt x="9106" y="4726"/>
                  <a:pt x="9106" y="3088"/>
                </a:cubicBezTo>
                <a:cubicBezTo>
                  <a:pt x="9106" y="1355"/>
                  <a:pt x="7688" y="0"/>
                  <a:pt x="59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3"/>
          <p:cNvSpPr/>
          <p:nvPr/>
        </p:nvSpPr>
        <p:spPr>
          <a:xfrm>
            <a:off x="4285255" y="2121288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5" name="Google Shape;1355;p43"/>
          <p:cNvGrpSpPr/>
          <p:nvPr/>
        </p:nvGrpSpPr>
        <p:grpSpPr>
          <a:xfrm>
            <a:off x="4395934" y="2232903"/>
            <a:ext cx="351315" cy="349486"/>
            <a:chOff x="685475" y="2318350"/>
            <a:chExt cx="297750" cy="296200"/>
          </a:xfrm>
        </p:grpSpPr>
        <p:sp>
          <p:nvSpPr>
            <p:cNvPr id="1356" name="Google Shape;1356;p43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43"/>
          <p:cNvSpPr/>
          <p:nvPr/>
        </p:nvSpPr>
        <p:spPr>
          <a:xfrm>
            <a:off x="5908802" y="2396938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0" name="Google Shape;1360;p43"/>
          <p:cNvGrpSpPr/>
          <p:nvPr/>
        </p:nvGrpSpPr>
        <p:grpSpPr>
          <a:xfrm>
            <a:off x="6020424" y="2521301"/>
            <a:ext cx="349457" cy="348542"/>
            <a:chOff x="3599700" y="1954475"/>
            <a:chExt cx="296175" cy="295400"/>
          </a:xfrm>
        </p:grpSpPr>
        <p:sp>
          <p:nvSpPr>
            <p:cNvPr id="1361" name="Google Shape;1361;p43"/>
            <p:cNvSpPr/>
            <p:nvPr/>
          </p:nvSpPr>
          <p:spPr>
            <a:xfrm>
              <a:off x="3599700" y="195447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3825750" y="20757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3633550" y="207577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4" name="Google Shape;1364;p43"/>
          <p:cNvSpPr/>
          <p:nvPr/>
        </p:nvSpPr>
        <p:spPr>
          <a:xfrm>
            <a:off x="7530819" y="2777013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43"/>
          <p:cNvSpPr/>
          <p:nvPr/>
        </p:nvSpPr>
        <p:spPr>
          <a:xfrm>
            <a:off x="7641968" y="2888194"/>
            <a:ext cx="350401" cy="350371"/>
          </a:xfrm>
          <a:custGeom>
            <a:rect b="b" l="l" r="r" t="t"/>
            <a:pathLst>
              <a:path extrusionOk="0" h="11878" w="11879">
                <a:moveTo>
                  <a:pt x="5892" y="693"/>
                </a:moveTo>
                <a:cubicBezTo>
                  <a:pt x="6302" y="693"/>
                  <a:pt x="6617" y="1008"/>
                  <a:pt x="6617" y="1418"/>
                </a:cubicBezTo>
                <a:cubicBezTo>
                  <a:pt x="6617" y="1796"/>
                  <a:pt x="6302" y="2111"/>
                  <a:pt x="5892" y="2111"/>
                </a:cubicBezTo>
                <a:cubicBezTo>
                  <a:pt x="5514" y="2111"/>
                  <a:pt x="5199" y="1796"/>
                  <a:pt x="5199" y="1418"/>
                </a:cubicBezTo>
                <a:cubicBezTo>
                  <a:pt x="5231" y="1008"/>
                  <a:pt x="5546" y="693"/>
                  <a:pt x="5892" y="693"/>
                </a:cubicBezTo>
                <a:close/>
                <a:moveTo>
                  <a:pt x="5892" y="2741"/>
                </a:moveTo>
                <a:cubicBezTo>
                  <a:pt x="6837" y="2741"/>
                  <a:pt x="7625" y="3529"/>
                  <a:pt x="7625" y="4505"/>
                </a:cubicBezTo>
                <a:lnTo>
                  <a:pt x="7625" y="5545"/>
                </a:lnTo>
                <a:lnTo>
                  <a:pt x="4159" y="5545"/>
                </a:lnTo>
                <a:lnTo>
                  <a:pt x="4159" y="4505"/>
                </a:lnTo>
                <a:cubicBezTo>
                  <a:pt x="4159" y="3529"/>
                  <a:pt x="4947" y="2741"/>
                  <a:pt x="5892" y="2741"/>
                </a:cubicBezTo>
                <a:close/>
                <a:moveTo>
                  <a:pt x="8381" y="5104"/>
                </a:moveTo>
                <a:cubicBezTo>
                  <a:pt x="9326" y="5356"/>
                  <a:pt x="9767" y="5703"/>
                  <a:pt x="9767" y="5892"/>
                </a:cubicBezTo>
                <a:cubicBezTo>
                  <a:pt x="9767" y="6238"/>
                  <a:pt x="8381" y="6931"/>
                  <a:pt x="5955" y="6931"/>
                </a:cubicBezTo>
                <a:cubicBezTo>
                  <a:pt x="5898" y="6932"/>
                  <a:pt x="5842" y="6932"/>
                  <a:pt x="5787" y="6932"/>
                </a:cubicBezTo>
                <a:cubicBezTo>
                  <a:pt x="3434" y="6932"/>
                  <a:pt x="2112" y="6292"/>
                  <a:pt x="2112" y="5892"/>
                </a:cubicBezTo>
                <a:cubicBezTo>
                  <a:pt x="2112" y="5703"/>
                  <a:pt x="2553" y="5388"/>
                  <a:pt x="3498" y="5104"/>
                </a:cubicBezTo>
                <a:lnTo>
                  <a:pt x="3498" y="5892"/>
                </a:lnTo>
                <a:cubicBezTo>
                  <a:pt x="3498" y="6081"/>
                  <a:pt x="3655" y="6238"/>
                  <a:pt x="3844" y="6238"/>
                </a:cubicBezTo>
                <a:lnTo>
                  <a:pt x="8034" y="6238"/>
                </a:lnTo>
                <a:cubicBezTo>
                  <a:pt x="8223" y="6238"/>
                  <a:pt x="8381" y="6081"/>
                  <a:pt x="8381" y="5892"/>
                </a:cubicBezTo>
                <a:lnTo>
                  <a:pt x="8381" y="5104"/>
                </a:lnTo>
                <a:close/>
                <a:moveTo>
                  <a:pt x="1765" y="10428"/>
                </a:moveTo>
                <a:cubicBezTo>
                  <a:pt x="2427" y="10428"/>
                  <a:pt x="2805" y="10680"/>
                  <a:pt x="2805" y="10775"/>
                </a:cubicBezTo>
                <a:cubicBezTo>
                  <a:pt x="2805" y="10869"/>
                  <a:pt x="2427" y="11121"/>
                  <a:pt x="1765" y="11121"/>
                </a:cubicBezTo>
                <a:cubicBezTo>
                  <a:pt x="1072" y="11121"/>
                  <a:pt x="694" y="10869"/>
                  <a:pt x="694" y="10775"/>
                </a:cubicBezTo>
                <a:cubicBezTo>
                  <a:pt x="694" y="10712"/>
                  <a:pt x="1072" y="10428"/>
                  <a:pt x="1765" y="10428"/>
                </a:cubicBezTo>
                <a:close/>
                <a:moveTo>
                  <a:pt x="5955" y="10428"/>
                </a:moveTo>
                <a:cubicBezTo>
                  <a:pt x="6617" y="10428"/>
                  <a:pt x="6963" y="10712"/>
                  <a:pt x="6963" y="10775"/>
                </a:cubicBezTo>
                <a:cubicBezTo>
                  <a:pt x="6963" y="10869"/>
                  <a:pt x="6617" y="11121"/>
                  <a:pt x="5955" y="11121"/>
                </a:cubicBezTo>
                <a:cubicBezTo>
                  <a:pt x="5262" y="11121"/>
                  <a:pt x="4915" y="10869"/>
                  <a:pt x="4915" y="10775"/>
                </a:cubicBezTo>
                <a:cubicBezTo>
                  <a:pt x="4915" y="10712"/>
                  <a:pt x="5262" y="10428"/>
                  <a:pt x="5955" y="10428"/>
                </a:cubicBezTo>
                <a:close/>
                <a:moveTo>
                  <a:pt x="10082" y="10428"/>
                </a:moveTo>
                <a:cubicBezTo>
                  <a:pt x="10775" y="10428"/>
                  <a:pt x="11153" y="10680"/>
                  <a:pt x="11153" y="10775"/>
                </a:cubicBezTo>
                <a:cubicBezTo>
                  <a:pt x="11153" y="10869"/>
                  <a:pt x="10775" y="11121"/>
                  <a:pt x="10082" y="11121"/>
                </a:cubicBezTo>
                <a:cubicBezTo>
                  <a:pt x="9421" y="11121"/>
                  <a:pt x="9043" y="10869"/>
                  <a:pt x="9043" y="10775"/>
                </a:cubicBezTo>
                <a:cubicBezTo>
                  <a:pt x="9043" y="10712"/>
                  <a:pt x="9421" y="10428"/>
                  <a:pt x="10082" y="10428"/>
                </a:cubicBezTo>
                <a:close/>
                <a:moveTo>
                  <a:pt x="5987" y="0"/>
                </a:moveTo>
                <a:cubicBezTo>
                  <a:pt x="5231" y="0"/>
                  <a:pt x="4600" y="630"/>
                  <a:pt x="4600" y="1355"/>
                </a:cubicBezTo>
                <a:cubicBezTo>
                  <a:pt x="4600" y="1733"/>
                  <a:pt x="4726" y="2016"/>
                  <a:pt x="4947" y="2300"/>
                </a:cubicBezTo>
                <a:cubicBezTo>
                  <a:pt x="4159" y="2710"/>
                  <a:pt x="3624" y="3497"/>
                  <a:pt x="3561" y="4442"/>
                </a:cubicBezTo>
                <a:cubicBezTo>
                  <a:pt x="2742" y="4631"/>
                  <a:pt x="1481" y="5072"/>
                  <a:pt x="1481" y="5923"/>
                </a:cubicBezTo>
                <a:cubicBezTo>
                  <a:pt x="1481" y="6679"/>
                  <a:pt x="2427" y="7120"/>
                  <a:pt x="3151" y="7309"/>
                </a:cubicBezTo>
                <a:lnTo>
                  <a:pt x="1954" y="9798"/>
                </a:lnTo>
                <a:lnTo>
                  <a:pt x="1828" y="9798"/>
                </a:lnTo>
                <a:cubicBezTo>
                  <a:pt x="851" y="9798"/>
                  <a:pt x="64" y="10239"/>
                  <a:pt x="64" y="10806"/>
                </a:cubicBezTo>
                <a:cubicBezTo>
                  <a:pt x="1" y="11373"/>
                  <a:pt x="725" y="11846"/>
                  <a:pt x="1765" y="11846"/>
                </a:cubicBezTo>
                <a:cubicBezTo>
                  <a:pt x="2679" y="11846"/>
                  <a:pt x="3498" y="11436"/>
                  <a:pt x="3498" y="10806"/>
                </a:cubicBezTo>
                <a:cubicBezTo>
                  <a:pt x="3498" y="10334"/>
                  <a:pt x="3057" y="10019"/>
                  <a:pt x="2584" y="9924"/>
                </a:cubicBezTo>
                <a:lnTo>
                  <a:pt x="3781" y="7498"/>
                </a:lnTo>
                <a:cubicBezTo>
                  <a:pt x="4317" y="7624"/>
                  <a:pt x="4947" y="7656"/>
                  <a:pt x="5577" y="7719"/>
                </a:cubicBezTo>
                <a:lnTo>
                  <a:pt x="5577" y="9830"/>
                </a:lnTo>
                <a:cubicBezTo>
                  <a:pt x="4947" y="9924"/>
                  <a:pt x="4222" y="10239"/>
                  <a:pt x="4222" y="10869"/>
                </a:cubicBezTo>
                <a:cubicBezTo>
                  <a:pt x="4222" y="11499"/>
                  <a:pt x="5041" y="11877"/>
                  <a:pt x="5955" y="11877"/>
                </a:cubicBezTo>
                <a:cubicBezTo>
                  <a:pt x="6837" y="11877"/>
                  <a:pt x="7688" y="11499"/>
                  <a:pt x="7688" y="10869"/>
                </a:cubicBezTo>
                <a:cubicBezTo>
                  <a:pt x="7688" y="10239"/>
                  <a:pt x="6932" y="9924"/>
                  <a:pt x="6302" y="9830"/>
                </a:cubicBezTo>
                <a:lnTo>
                  <a:pt x="6302" y="7719"/>
                </a:lnTo>
                <a:cubicBezTo>
                  <a:pt x="6932" y="7719"/>
                  <a:pt x="7562" y="7624"/>
                  <a:pt x="8097" y="7498"/>
                </a:cubicBezTo>
                <a:lnTo>
                  <a:pt x="9295" y="9924"/>
                </a:lnTo>
                <a:cubicBezTo>
                  <a:pt x="8822" y="10082"/>
                  <a:pt x="8381" y="10334"/>
                  <a:pt x="8381" y="10806"/>
                </a:cubicBezTo>
                <a:cubicBezTo>
                  <a:pt x="8381" y="11436"/>
                  <a:pt x="9200" y="11846"/>
                  <a:pt x="10114" y="11846"/>
                </a:cubicBezTo>
                <a:cubicBezTo>
                  <a:pt x="11090" y="11846"/>
                  <a:pt x="11878" y="11405"/>
                  <a:pt x="11878" y="10806"/>
                </a:cubicBezTo>
                <a:cubicBezTo>
                  <a:pt x="11878" y="10239"/>
                  <a:pt x="11153" y="9798"/>
                  <a:pt x="10114" y="9798"/>
                </a:cubicBezTo>
                <a:lnTo>
                  <a:pt x="9988" y="9798"/>
                </a:lnTo>
                <a:lnTo>
                  <a:pt x="8822" y="7309"/>
                </a:lnTo>
                <a:cubicBezTo>
                  <a:pt x="9515" y="7120"/>
                  <a:pt x="10460" y="6679"/>
                  <a:pt x="10460" y="5923"/>
                </a:cubicBezTo>
                <a:cubicBezTo>
                  <a:pt x="10460" y="5072"/>
                  <a:pt x="9200" y="4631"/>
                  <a:pt x="8381" y="4442"/>
                </a:cubicBezTo>
                <a:cubicBezTo>
                  <a:pt x="8350" y="3497"/>
                  <a:pt x="7782" y="2710"/>
                  <a:pt x="6995" y="2300"/>
                </a:cubicBezTo>
                <a:cubicBezTo>
                  <a:pt x="7247" y="2080"/>
                  <a:pt x="7341" y="1764"/>
                  <a:pt x="7341" y="1355"/>
                </a:cubicBezTo>
                <a:cubicBezTo>
                  <a:pt x="7341" y="630"/>
                  <a:pt x="6711" y="0"/>
                  <a:pt x="59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7"/>
          <p:cNvCxnSpPr>
            <a:stCxn id="106" idx="0"/>
            <a:endCxn id="107" idx="2"/>
          </p:cNvCxnSpPr>
          <p:nvPr/>
        </p:nvCxnSpPr>
        <p:spPr>
          <a:xfrm rot="-5400000">
            <a:off x="4334749" y="3716578"/>
            <a:ext cx="475200" cy="600"/>
          </a:xfrm>
          <a:prstGeom prst="bentConnector3">
            <a:avLst>
              <a:gd fmla="val 5001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>
            <a:stCxn id="109" idx="4"/>
            <a:endCxn id="107" idx="0"/>
          </p:cNvCxnSpPr>
          <p:nvPr/>
        </p:nvCxnSpPr>
        <p:spPr>
          <a:xfrm flipH="1" rot="-5400000">
            <a:off x="4334599" y="1988128"/>
            <a:ext cx="475500" cy="6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3580249" y="1860774"/>
            <a:ext cx="1983600" cy="1983600"/>
            <a:chOff x="3580249" y="1879824"/>
            <a:chExt cx="1983600" cy="1983600"/>
          </a:xfrm>
        </p:grpSpPr>
        <p:sp>
          <p:nvSpPr>
            <p:cNvPr id="112" name="Google Shape;112;p17"/>
            <p:cNvSpPr/>
            <p:nvPr/>
          </p:nvSpPr>
          <p:spPr>
            <a:xfrm rot="-2700000">
              <a:off x="3870741" y="2170315"/>
              <a:ext cx="1402617" cy="140261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 flipH="1">
              <a:off x="3727099" y="2245078"/>
              <a:ext cx="1689900" cy="12531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agile method vs. traditional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3" name="Google Shape;113;p17"/>
          <p:cNvSpPr/>
          <p:nvPr/>
        </p:nvSpPr>
        <p:spPr>
          <a:xfrm flipH="1" rot="10800000">
            <a:off x="5676949" y="1434024"/>
            <a:ext cx="2995200" cy="3111000"/>
          </a:xfrm>
          <a:prstGeom prst="round1Rect">
            <a:avLst>
              <a:gd fmla="val 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flipH="1">
            <a:off x="471850" y="1160124"/>
            <a:ext cx="2998500" cy="3111000"/>
          </a:xfrm>
          <a:prstGeom prst="round1Rect">
            <a:avLst>
              <a:gd fmla="val 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4221049" y="1051078"/>
            <a:ext cx="4450474" cy="699600"/>
            <a:chOff x="4221049" y="1070128"/>
            <a:chExt cx="4450474" cy="699600"/>
          </a:xfrm>
        </p:grpSpPr>
        <p:sp>
          <p:nvSpPr>
            <p:cNvPr id="116" name="Google Shape;116;p17"/>
            <p:cNvSpPr/>
            <p:nvPr/>
          </p:nvSpPr>
          <p:spPr>
            <a:xfrm>
              <a:off x="4562424" y="1179174"/>
              <a:ext cx="4109100" cy="481500"/>
            </a:xfrm>
            <a:prstGeom prst="round1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flipH="1">
              <a:off x="4221049" y="1070128"/>
              <a:ext cx="702000" cy="6996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7"/>
          <p:cNvSpPr txBox="1"/>
          <p:nvPr/>
        </p:nvSpPr>
        <p:spPr>
          <a:xfrm>
            <a:off x="5510999" y="1250299"/>
            <a:ext cx="3175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Traditional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472475" y="3954478"/>
            <a:ext cx="4450574" cy="699600"/>
            <a:chOff x="472475" y="3973528"/>
            <a:chExt cx="4450574" cy="699600"/>
          </a:xfrm>
        </p:grpSpPr>
        <p:sp>
          <p:nvSpPr>
            <p:cNvPr id="119" name="Google Shape;119;p17"/>
            <p:cNvSpPr/>
            <p:nvPr/>
          </p:nvSpPr>
          <p:spPr>
            <a:xfrm rot="10800000">
              <a:off x="472475" y="4082578"/>
              <a:ext cx="4109100" cy="481500"/>
            </a:xfrm>
            <a:prstGeom prst="round1Rect">
              <a:avLst>
                <a:gd fmla="val 50000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 flipH="1">
              <a:off x="4221049" y="3973528"/>
              <a:ext cx="702000" cy="6996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7"/>
          <p:cNvSpPr txBox="1"/>
          <p:nvPr/>
        </p:nvSpPr>
        <p:spPr>
          <a:xfrm>
            <a:off x="471973" y="4192074"/>
            <a:ext cx="3175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Agile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579562" y="1397749"/>
            <a:ext cx="2783078" cy="678375"/>
            <a:chOff x="687225" y="1584750"/>
            <a:chExt cx="2783078" cy="678375"/>
          </a:xfrm>
        </p:grpSpPr>
        <p:sp>
          <p:nvSpPr>
            <p:cNvPr id="122" name="Google Shape;122;p17"/>
            <p:cNvSpPr txBox="1"/>
            <p:nvPr/>
          </p:nvSpPr>
          <p:spPr>
            <a:xfrm flipH="1">
              <a:off x="1153136" y="1806525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 flipH="1">
              <a:off x="1156403" y="1584750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 flipH="1">
              <a:off x="687225" y="1584750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579507" y="2294724"/>
            <a:ext cx="2783187" cy="678363"/>
            <a:chOff x="668175" y="2481725"/>
            <a:chExt cx="2783187" cy="678363"/>
          </a:xfrm>
        </p:grpSpPr>
        <p:sp>
          <p:nvSpPr>
            <p:cNvPr id="126" name="Google Shape;126;p17"/>
            <p:cNvSpPr txBox="1"/>
            <p:nvPr/>
          </p:nvSpPr>
          <p:spPr>
            <a:xfrm flipH="1">
              <a:off x="1137463" y="2703488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 flipH="1">
              <a:off x="1137353" y="2481725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 flipH="1">
              <a:off x="668175" y="2481725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9" name="Google Shape;129;p17"/>
          <p:cNvGrpSpPr/>
          <p:nvPr/>
        </p:nvGrpSpPr>
        <p:grpSpPr>
          <a:xfrm>
            <a:off x="579507" y="3189791"/>
            <a:ext cx="2783187" cy="678375"/>
            <a:chOff x="668175" y="3376792"/>
            <a:chExt cx="2783187" cy="678375"/>
          </a:xfrm>
        </p:grpSpPr>
        <p:sp>
          <p:nvSpPr>
            <p:cNvPr id="130" name="Google Shape;130;p17"/>
            <p:cNvSpPr txBox="1"/>
            <p:nvPr/>
          </p:nvSpPr>
          <p:spPr>
            <a:xfrm flipH="1">
              <a:off x="1137463" y="3598567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7"/>
            <p:cNvSpPr txBox="1"/>
            <p:nvPr/>
          </p:nvSpPr>
          <p:spPr>
            <a:xfrm flipH="1">
              <a:off x="1137351" y="3376792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" name="Google Shape;132;p17"/>
            <p:cNvSpPr txBox="1"/>
            <p:nvPr/>
          </p:nvSpPr>
          <p:spPr>
            <a:xfrm flipH="1">
              <a:off x="668175" y="3376792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4396392" y="4128623"/>
            <a:ext cx="351315" cy="351310"/>
            <a:chOff x="-63252250" y="1930850"/>
            <a:chExt cx="319000" cy="319025"/>
          </a:xfrm>
        </p:grpSpPr>
        <p:sp>
          <p:nvSpPr>
            <p:cNvPr id="134" name="Google Shape;134;p17"/>
            <p:cNvSpPr/>
            <p:nvPr/>
          </p:nvSpPr>
          <p:spPr>
            <a:xfrm>
              <a:off x="-63252250" y="1930850"/>
              <a:ext cx="319000" cy="31902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-63160900" y="202142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4396392" y="1226150"/>
            <a:ext cx="351315" cy="349457"/>
          </a:xfrm>
          <a:custGeom>
            <a:rect b="b" l="l" r="r" t="t"/>
            <a:pathLst>
              <a:path extrusionOk="0" h="11846" w="11910">
                <a:moveTo>
                  <a:pt x="5924" y="2080"/>
                </a:moveTo>
                <a:cubicBezTo>
                  <a:pt x="6302" y="2080"/>
                  <a:pt x="6617" y="2395"/>
                  <a:pt x="6617" y="2773"/>
                </a:cubicBezTo>
                <a:cubicBezTo>
                  <a:pt x="6617" y="3182"/>
                  <a:pt x="6302" y="3497"/>
                  <a:pt x="5924" y="3497"/>
                </a:cubicBezTo>
                <a:cubicBezTo>
                  <a:pt x="5514" y="3497"/>
                  <a:pt x="5199" y="3182"/>
                  <a:pt x="5199" y="2773"/>
                </a:cubicBezTo>
                <a:cubicBezTo>
                  <a:pt x="5199" y="2395"/>
                  <a:pt x="5514" y="2080"/>
                  <a:pt x="5924" y="2080"/>
                </a:cubicBezTo>
                <a:close/>
                <a:moveTo>
                  <a:pt x="5924" y="662"/>
                </a:moveTo>
                <a:cubicBezTo>
                  <a:pt x="7247" y="662"/>
                  <a:pt x="8318" y="1764"/>
                  <a:pt x="8318" y="3088"/>
                </a:cubicBezTo>
                <a:cubicBezTo>
                  <a:pt x="8318" y="3655"/>
                  <a:pt x="8129" y="4190"/>
                  <a:pt x="7783" y="4631"/>
                </a:cubicBezTo>
                <a:cubicBezTo>
                  <a:pt x="7562" y="4222"/>
                  <a:pt x="7310" y="3907"/>
                  <a:pt x="6900" y="3686"/>
                </a:cubicBezTo>
                <a:cubicBezTo>
                  <a:pt x="7153" y="3434"/>
                  <a:pt x="7310" y="3088"/>
                  <a:pt x="7310" y="2741"/>
                </a:cubicBezTo>
                <a:cubicBezTo>
                  <a:pt x="7310" y="1985"/>
                  <a:pt x="6680" y="1355"/>
                  <a:pt x="5924" y="1355"/>
                </a:cubicBezTo>
                <a:cubicBezTo>
                  <a:pt x="5168" y="1355"/>
                  <a:pt x="4538" y="1985"/>
                  <a:pt x="4538" y="2741"/>
                </a:cubicBezTo>
                <a:cubicBezTo>
                  <a:pt x="4538" y="3088"/>
                  <a:pt x="4695" y="3434"/>
                  <a:pt x="4947" y="3686"/>
                </a:cubicBezTo>
                <a:cubicBezTo>
                  <a:pt x="4538" y="3938"/>
                  <a:pt x="4223" y="4285"/>
                  <a:pt x="4034" y="4631"/>
                </a:cubicBezTo>
                <a:cubicBezTo>
                  <a:pt x="3592" y="4096"/>
                  <a:pt x="3403" y="3403"/>
                  <a:pt x="3498" y="2741"/>
                </a:cubicBezTo>
                <a:cubicBezTo>
                  <a:pt x="3655" y="1638"/>
                  <a:pt x="4664" y="662"/>
                  <a:pt x="5924" y="662"/>
                </a:cubicBezTo>
                <a:close/>
                <a:moveTo>
                  <a:pt x="5924" y="4159"/>
                </a:moveTo>
                <a:cubicBezTo>
                  <a:pt x="6554" y="4159"/>
                  <a:pt x="7058" y="4600"/>
                  <a:pt x="7247" y="5135"/>
                </a:cubicBezTo>
                <a:cubicBezTo>
                  <a:pt x="6869" y="5388"/>
                  <a:pt x="6428" y="5545"/>
                  <a:pt x="5924" y="5545"/>
                </a:cubicBezTo>
                <a:cubicBezTo>
                  <a:pt x="5451" y="5545"/>
                  <a:pt x="4979" y="5388"/>
                  <a:pt x="4569" y="5135"/>
                </a:cubicBezTo>
                <a:cubicBezTo>
                  <a:pt x="4727" y="4568"/>
                  <a:pt x="5294" y="4159"/>
                  <a:pt x="5924" y="4159"/>
                </a:cubicBezTo>
                <a:close/>
                <a:moveTo>
                  <a:pt x="1734" y="9042"/>
                </a:moveTo>
                <a:cubicBezTo>
                  <a:pt x="2301" y="9042"/>
                  <a:pt x="2773" y="9483"/>
                  <a:pt x="2773" y="10082"/>
                </a:cubicBezTo>
                <a:cubicBezTo>
                  <a:pt x="2773" y="10649"/>
                  <a:pt x="2301" y="11121"/>
                  <a:pt x="1734" y="11121"/>
                </a:cubicBezTo>
                <a:cubicBezTo>
                  <a:pt x="1198" y="11121"/>
                  <a:pt x="726" y="10649"/>
                  <a:pt x="726" y="10082"/>
                </a:cubicBezTo>
                <a:cubicBezTo>
                  <a:pt x="726" y="9483"/>
                  <a:pt x="1198" y="9042"/>
                  <a:pt x="1734" y="9042"/>
                </a:cubicBezTo>
                <a:close/>
                <a:moveTo>
                  <a:pt x="5924" y="9042"/>
                </a:moveTo>
                <a:cubicBezTo>
                  <a:pt x="6522" y="9042"/>
                  <a:pt x="6932" y="9515"/>
                  <a:pt x="6932" y="10082"/>
                </a:cubicBezTo>
                <a:cubicBezTo>
                  <a:pt x="6932" y="10649"/>
                  <a:pt x="6459" y="11121"/>
                  <a:pt x="5924" y="11121"/>
                </a:cubicBezTo>
                <a:cubicBezTo>
                  <a:pt x="5357" y="11121"/>
                  <a:pt x="4884" y="10649"/>
                  <a:pt x="4884" y="10082"/>
                </a:cubicBezTo>
                <a:cubicBezTo>
                  <a:pt x="4884" y="9483"/>
                  <a:pt x="5325" y="9042"/>
                  <a:pt x="5924" y="9042"/>
                </a:cubicBezTo>
                <a:close/>
                <a:moveTo>
                  <a:pt x="10145" y="9042"/>
                </a:moveTo>
                <a:cubicBezTo>
                  <a:pt x="10681" y="9042"/>
                  <a:pt x="11154" y="9483"/>
                  <a:pt x="11154" y="10082"/>
                </a:cubicBezTo>
                <a:cubicBezTo>
                  <a:pt x="11154" y="10649"/>
                  <a:pt x="10681" y="11121"/>
                  <a:pt x="10145" y="11121"/>
                </a:cubicBezTo>
                <a:cubicBezTo>
                  <a:pt x="9578" y="11121"/>
                  <a:pt x="9106" y="10649"/>
                  <a:pt x="9106" y="10082"/>
                </a:cubicBezTo>
                <a:cubicBezTo>
                  <a:pt x="9106" y="9483"/>
                  <a:pt x="9578" y="9042"/>
                  <a:pt x="10145" y="9042"/>
                </a:cubicBezTo>
                <a:close/>
                <a:moveTo>
                  <a:pt x="5955" y="0"/>
                </a:moveTo>
                <a:cubicBezTo>
                  <a:pt x="4349" y="0"/>
                  <a:pt x="3088" y="1197"/>
                  <a:pt x="2868" y="2678"/>
                </a:cubicBezTo>
                <a:cubicBezTo>
                  <a:pt x="2647" y="4442"/>
                  <a:pt x="3908" y="6018"/>
                  <a:pt x="5640" y="6207"/>
                </a:cubicBezTo>
                <a:lnTo>
                  <a:pt x="5640" y="6963"/>
                </a:lnTo>
                <a:lnTo>
                  <a:pt x="2427" y="6963"/>
                </a:lnTo>
                <a:cubicBezTo>
                  <a:pt x="1828" y="6963"/>
                  <a:pt x="1387" y="7435"/>
                  <a:pt x="1387" y="7971"/>
                </a:cubicBezTo>
                <a:lnTo>
                  <a:pt x="1387" y="8380"/>
                </a:lnTo>
                <a:cubicBezTo>
                  <a:pt x="599" y="8538"/>
                  <a:pt x="1" y="9231"/>
                  <a:pt x="1" y="10082"/>
                </a:cubicBezTo>
                <a:cubicBezTo>
                  <a:pt x="1" y="11027"/>
                  <a:pt x="789" y="11846"/>
                  <a:pt x="1734" y="11846"/>
                </a:cubicBezTo>
                <a:cubicBezTo>
                  <a:pt x="2679" y="11846"/>
                  <a:pt x="3466" y="11058"/>
                  <a:pt x="3466" y="10082"/>
                </a:cubicBezTo>
                <a:cubicBezTo>
                  <a:pt x="3466" y="9231"/>
                  <a:pt x="2868" y="8538"/>
                  <a:pt x="2080" y="8380"/>
                </a:cubicBezTo>
                <a:lnTo>
                  <a:pt x="2080" y="7971"/>
                </a:lnTo>
                <a:cubicBezTo>
                  <a:pt x="2080" y="7782"/>
                  <a:pt x="2238" y="7624"/>
                  <a:pt x="2458" y="7624"/>
                </a:cubicBezTo>
                <a:lnTo>
                  <a:pt x="5609" y="7624"/>
                </a:lnTo>
                <a:lnTo>
                  <a:pt x="5609" y="8349"/>
                </a:lnTo>
                <a:cubicBezTo>
                  <a:pt x="4821" y="8506"/>
                  <a:pt x="4223" y="9200"/>
                  <a:pt x="4223" y="10019"/>
                </a:cubicBezTo>
                <a:cubicBezTo>
                  <a:pt x="4223" y="10964"/>
                  <a:pt x="5010" y="11814"/>
                  <a:pt x="5955" y="11814"/>
                </a:cubicBezTo>
                <a:cubicBezTo>
                  <a:pt x="6900" y="11814"/>
                  <a:pt x="7688" y="11027"/>
                  <a:pt x="7688" y="10019"/>
                </a:cubicBezTo>
                <a:cubicBezTo>
                  <a:pt x="7688" y="9200"/>
                  <a:pt x="7090" y="8506"/>
                  <a:pt x="6302" y="8349"/>
                </a:cubicBezTo>
                <a:lnTo>
                  <a:pt x="6302" y="7624"/>
                </a:lnTo>
                <a:lnTo>
                  <a:pt x="9452" y="7624"/>
                </a:lnTo>
                <a:cubicBezTo>
                  <a:pt x="9641" y="7624"/>
                  <a:pt x="9799" y="7782"/>
                  <a:pt x="9799" y="7971"/>
                </a:cubicBezTo>
                <a:lnTo>
                  <a:pt x="9799" y="8380"/>
                </a:lnTo>
                <a:cubicBezTo>
                  <a:pt x="9011" y="8538"/>
                  <a:pt x="8444" y="9231"/>
                  <a:pt x="8444" y="10082"/>
                </a:cubicBezTo>
                <a:cubicBezTo>
                  <a:pt x="8444" y="11027"/>
                  <a:pt x="9232" y="11846"/>
                  <a:pt x="10177" y="11846"/>
                </a:cubicBezTo>
                <a:cubicBezTo>
                  <a:pt x="11122" y="11846"/>
                  <a:pt x="11910" y="11058"/>
                  <a:pt x="11910" y="10082"/>
                </a:cubicBezTo>
                <a:cubicBezTo>
                  <a:pt x="11910" y="9231"/>
                  <a:pt x="11311" y="8538"/>
                  <a:pt x="10524" y="8380"/>
                </a:cubicBezTo>
                <a:lnTo>
                  <a:pt x="10524" y="7971"/>
                </a:lnTo>
                <a:cubicBezTo>
                  <a:pt x="10524" y="7404"/>
                  <a:pt x="10051" y="6963"/>
                  <a:pt x="9484" y="6963"/>
                </a:cubicBezTo>
                <a:lnTo>
                  <a:pt x="6333" y="6963"/>
                </a:lnTo>
                <a:lnTo>
                  <a:pt x="6333" y="6207"/>
                </a:lnTo>
                <a:cubicBezTo>
                  <a:pt x="7909" y="6049"/>
                  <a:pt x="9106" y="4726"/>
                  <a:pt x="9106" y="3088"/>
                </a:cubicBezTo>
                <a:cubicBezTo>
                  <a:pt x="9106" y="1355"/>
                  <a:pt x="7688" y="0"/>
                  <a:pt x="59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5782995" y="1888249"/>
            <a:ext cx="2783108" cy="678375"/>
            <a:chOff x="5740649" y="2075250"/>
            <a:chExt cx="2783108" cy="678375"/>
          </a:xfrm>
        </p:grpSpPr>
        <p:sp>
          <p:nvSpPr>
            <p:cNvPr id="138" name="Google Shape;138;p17"/>
            <p:cNvSpPr txBox="1"/>
            <p:nvPr/>
          </p:nvSpPr>
          <p:spPr>
            <a:xfrm flipH="1">
              <a:off x="6209857" y="2297025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 flipH="1">
              <a:off x="6209775" y="2075250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 flipH="1">
              <a:off x="5740649" y="2075250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5782995" y="2784574"/>
            <a:ext cx="2783108" cy="678363"/>
            <a:chOff x="5740649" y="2972225"/>
            <a:chExt cx="2783108" cy="678363"/>
          </a:xfrm>
        </p:grpSpPr>
        <p:sp>
          <p:nvSpPr>
            <p:cNvPr id="142" name="Google Shape;142;p17"/>
            <p:cNvSpPr txBox="1"/>
            <p:nvPr/>
          </p:nvSpPr>
          <p:spPr>
            <a:xfrm flipH="1">
              <a:off x="6209857" y="3193988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 flipH="1">
              <a:off x="6209775" y="2972225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 flipH="1">
              <a:off x="5740649" y="2972225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" name="Google Shape;145;p17"/>
          <p:cNvGrpSpPr/>
          <p:nvPr/>
        </p:nvGrpSpPr>
        <p:grpSpPr>
          <a:xfrm>
            <a:off x="5782995" y="3680886"/>
            <a:ext cx="2783108" cy="678375"/>
            <a:chOff x="5740649" y="3867888"/>
            <a:chExt cx="2783108" cy="678375"/>
          </a:xfrm>
        </p:grpSpPr>
        <p:sp>
          <p:nvSpPr>
            <p:cNvPr id="146" name="Google Shape;146;p17"/>
            <p:cNvSpPr txBox="1"/>
            <p:nvPr/>
          </p:nvSpPr>
          <p:spPr>
            <a:xfrm flipH="1">
              <a:off x="6209857" y="4089663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7"/>
            <p:cNvSpPr txBox="1"/>
            <p:nvPr/>
          </p:nvSpPr>
          <p:spPr>
            <a:xfrm flipH="1">
              <a:off x="6209850" y="3867888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 flipH="1">
              <a:off x="5740649" y="3867888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0" name="Google Shape;1370;p44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275" y="855048"/>
            <a:ext cx="5170400" cy="35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p44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pSp>
        <p:nvGrpSpPr>
          <p:cNvPr id="1372" name="Google Shape;1372;p44"/>
          <p:cNvGrpSpPr/>
          <p:nvPr/>
        </p:nvGrpSpPr>
        <p:grpSpPr>
          <a:xfrm>
            <a:off x="1221463" y="4046525"/>
            <a:ext cx="2377500" cy="704600"/>
            <a:chOff x="459463" y="4046525"/>
            <a:chExt cx="2377500" cy="704600"/>
          </a:xfrm>
        </p:grpSpPr>
        <p:sp>
          <p:nvSpPr>
            <p:cNvPr id="1373" name="Google Shape;1373;p44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Fifth phase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75" name="Google Shape;1375;p44"/>
          <p:cNvGrpSpPr/>
          <p:nvPr/>
        </p:nvGrpSpPr>
        <p:grpSpPr>
          <a:xfrm>
            <a:off x="1221463" y="3303575"/>
            <a:ext cx="2377500" cy="704600"/>
            <a:chOff x="459463" y="4046525"/>
            <a:chExt cx="2377500" cy="704600"/>
          </a:xfrm>
        </p:grpSpPr>
        <p:sp>
          <p:nvSpPr>
            <p:cNvPr id="1376" name="Google Shape;1376;p44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Fourth phase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78" name="Google Shape;1378;p44"/>
          <p:cNvGrpSpPr/>
          <p:nvPr/>
        </p:nvGrpSpPr>
        <p:grpSpPr>
          <a:xfrm>
            <a:off x="1221463" y="2560625"/>
            <a:ext cx="2377500" cy="704600"/>
            <a:chOff x="459463" y="4046525"/>
            <a:chExt cx="2377500" cy="704600"/>
          </a:xfrm>
        </p:grpSpPr>
        <p:sp>
          <p:nvSpPr>
            <p:cNvPr id="1379" name="Google Shape;1379;p44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Third phase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81" name="Google Shape;1381;p44"/>
          <p:cNvGrpSpPr/>
          <p:nvPr/>
        </p:nvGrpSpPr>
        <p:grpSpPr>
          <a:xfrm>
            <a:off x="1221463" y="1817675"/>
            <a:ext cx="2377500" cy="704600"/>
            <a:chOff x="459463" y="4046525"/>
            <a:chExt cx="2377500" cy="704600"/>
          </a:xfrm>
        </p:grpSpPr>
        <p:sp>
          <p:nvSpPr>
            <p:cNvPr id="1382" name="Google Shape;1382;p44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Second phase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84" name="Google Shape;1384;p44"/>
          <p:cNvGrpSpPr/>
          <p:nvPr/>
        </p:nvGrpSpPr>
        <p:grpSpPr>
          <a:xfrm>
            <a:off x="1221463" y="1074725"/>
            <a:ext cx="2377500" cy="704600"/>
            <a:chOff x="459463" y="4046525"/>
            <a:chExt cx="2377500" cy="704600"/>
          </a:xfrm>
        </p:grpSpPr>
        <p:sp>
          <p:nvSpPr>
            <p:cNvPr id="1385" name="Google Shape;1385;p44"/>
            <p:cNvSpPr txBox="1"/>
            <p:nvPr/>
          </p:nvSpPr>
          <p:spPr>
            <a:xfrm>
              <a:off x="461290" y="4416625"/>
              <a:ext cx="2375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4"/>
            <p:cNvSpPr/>
            <p:nvPr/>
          </p:nvSpPr>
          <p:spPr>
            <a:xfrm>
              <a:off x="459463" y="4046525"/>
              <a:ext cx="2377500" cy="37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First phase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87" name="Google Shape;1387;p44"/>
          <p:cNvSpPr/>
          <p:nvPr/>
        </p:nvSpPr>
        <p:spPr>
          <a:xfrm>
            <a:off x="448675" y="1074725"/>
            <a:ext cx="605700" cy="605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4"/>
          <p:cNvSpPr txBox="1"/>
          <p:nvPr/>
        </p:nvSpPr>
        <p:spPr>
          <a:xfrm>
            <a:off x="4295775" y="4080601"/>
            <a:ext cx="754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89" name="Google Shape;1389;p44"/>
          <p:cNvSpPr txBox="1"/>
          <p:nvPr/>
        </p:nvSpPr>
        <p:spPr>
          <a:xfrm>
            <a:off x="5150644" y="4080601"/>
            <a:ext cx="754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73%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90" name="Google Shape;1390;p44"/>
          <p:cNvSpPr txBox="1"/>
          <p:nvPr/>
        </p:nvSpPr>
        <p:spPr>
          <a:xfrm>
            <a:off x="6005513" y="4080601"/>
            <a:ext cx="754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3%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91" name="Google Shape;1391;p44"/>
          <p:cNvSpPr txBox="1"/>
          <p:nvPr/>
        </p:nvSpPr>
        <p:spPr>
          <a:xfrm>
            <a:off x="6860382" y="4080601"/>
            <a:ext cx="754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92" name="Google Shape;1392;p44"/>
          <p:cNvSpPr txBox="1"/>
          <p:nvPr/>
        </p:nvSpPr>
        <p:spPr>
          <a:xfrm>
            <a:off x="7715250" y="4080601"/>
            <a:ext cx="754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68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93" name="Google Shape;1393;p44"/>
          <p:cNvSpPr txBox="1"/>
          <p:nvPr/>
        </p:nvSpPr>
        <p:spPr>
          <a:xfrm>
            <a:off x="4057650" y="4419700"/>
            <a:ext cx="4629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then paste the new one here. </a:t>
            </a:r>
            <a:r>
              <a:rPr b="1" lang="en" sz="10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4" name="Google Shape;1394;p44"/>
          <p:cNvSpPr/>
          <p:nvPr/>
        </p:nvSpPr>
        <p:spPr>
          <a:xfrm>
            <a:off x="448675" y="1817675"/>
            <a:ext cx="605700" cy="605700"/>
          </a:xfrm>
          <a:prstGeom prst="ellipse">
            <a:avLst/>
          </a:prstGeom>
          <a:solidFill>
            <a:srgbClr val="D9AE9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4"/>
          <p:cNvSpPr/>
          <p:nvPr/>
        </p:nvSpPr>
        <p:spPr>
          <a:xfrm>
            <a:off x="448675" y="2560625"/>
            <a:ext cx="605700" cy="605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4"/>
          <p:cNvSpPr/>
          <p:nvPr/>
        </p:nvSpPr>
        <p:spPr>
          <a:xfrm>
            <a:off x="448675" y="3303575"/>
            <a:ext cx="605700" cy="6057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44"/>
          <p:cNvSpPr/>
          <p:nvPr/>
        </p:nvSpPr>
        <p:spPr>
          <a:xfrm>
            <a:off x="448675" y="4046525"/>
            <a:ext cx="605700" cy="6057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8" name="Google Shape;1398;p44"/>
          <p:cNvGrpSpPr/>
          <p:nvPr/>
        </p:nvGrpSpPr>
        <p:grpSpPr>
          <a:xfrm>
            <a:off x="567942" y="1194438"/>
            <a:ext cx="367165" cy="366269"/>
            <a:chOff x="-59092025" y="2296300"/>
            <a:chExt cx="317425" cy="316650"/>
          </a:xfrm>
        </p:grpSpPr>
        <p:sp>
          <p:nvSpPr>
            <p:cNvPr id="1399" name="Google Shape;1399;p44"/>
            <p:cNvSpPr/>
            <p:nvPr/>
          </p:nvSpPr>
          <p:spPr>
            <a:xfrm>
              <a:off x="-58994350" y="2382950"/>
              <a:ext cx="122875" cy="133925"/>
            </a:xfrm>
            <a:custGeom>
              <a:rect b="b" l="l" r="r" t="t"/>
              <a:pathLst>
                <a:path extrusionOk="0" h="5357" w="4915">
                  <a:moveTo>
                    <a:pt x="2457" y="819"/>
                  </a:moveTo>
                  <a:cubicBezTo>
                    <a:pt x="2930" y="819"/>
                    <a:pt x="3277" y="1166"/>
                    <a:pt x="3277" y="1639"/>
                  </a:cubicBezTo>
                  <a:cubicBezTo>
                    <a:pt x="3277" y="2111"/>
                    <a:pt x="2930" y="2458"/>
                    <a:pt x="2457" y="2458"/>
                  </a:cubicBezTo>
                  <a:cubicBezTo>
                    <a:pt x="1985" y="2458"/>
                    <a:pt x="1607" y="2111"/>
                    <a:pt x="1607" y="1639"/>
                  </a:cubicBezTo>
                  <a:cubicBezTo>
                    <a:pt x="1607" y="1166"/>
                    <a:pt x="2016" y="819"/>
                    <a:pt x="2457" y="819"/>
                  </a:cubicBezTo>
                  <a:close/>
                  <a:moveTo>
                    <a:pt x="2489" y="3245"/>
                  </a:moveTo>
                  <a:cubicBezTo>
                    <a:pt x="3277" y="3245"/>
                    <a:pt x="3907" y="3781"/>
                    <a:pt x="4096" y="4506"/>
                  </a:cubicBezTo>
                  <a:lnTo>
                    <a:pt x="882" y="4506"/>
                  </a:lnTo>
                  <a:cubicBezTo>
                    <a:pt x="1071" y="3812"/>
                    <a:pt x="1701" y="3245"/>
                    <a:pt x="2489" y="3245"/>
                  </a:cubicBezTo>
                  <a:close/>
                  <a:moveTo>
                    <a:pt x="2489" y="0"/>
                  </a:moveTo>
                  <a:cubicBezTo>
                    <a:pt x="1575" y="0"/>
                    <a:pt x="819" y="725"/>
                    <a:pt x="819" y="1639"/>
                  </a:cubicBezTo>
                  <a:cubicBezTo>
                    <a:pt x="819" y="2080"/>
                    <a:pt x="977" y="2458"/>
                    <a:pt x="1292" y="2773"/>
                  </a:cubicBezTo>
                  <a:cubicBezTo>
                    <a:pt x="567" y="3214"/>
                    <a:pt x="0" y="4001"/>
                    <a:pt x="0" y="4947"/>
                  </a:cubicBezTo>
                  <a:cubicBezTo>
                    <a:pt x="0" y="5199"/>
                    <a:pt x="189" y="5356"/>
                    <a:pt x="410" y="5356"/>
                  </a:cubicBezTo>
                  <a:lnTo>
                    <a:pt x="4537" y="5356"/>
                  </a:lnTo>
                  <a:cubicBezTo>
                    <a:pt x="4757" y="5356"/>
                    <a:pt x="4915" y="5136"/>
                    <a:pt x="4915" y="4947"/>
                  </a:cubicBezTo>
                  <a:cubicBezTo>
                    <a:pt x="4915" y="4001"/>
                    <a:pt x="4411" y="3182"/>
                    <a:pt x="3655" y="2773"/>
                  </a:cubicBezTo>
                  <a:cubicBezTo>
                    <a:pt x="3938" y="2458"/>
                    <a:pt x="4127" y="2080"/>
                    <a:pt x="4127" y="1639"/>
                  </a:cubicBezTo>
                  <a:cubicBezTo>
                    <a:pt x="4127" y="725"/>
                    <a:pt x="3403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-59092025" y="2296300"/>
              <a:ext cx="317425" cy="316650"/>
            </a:xfrm>
            <a:custGeom>
              <a:rect b="b" l="l" r="r" t="t"/>
              <a:pathLst>
                <a:path extrusionOk="0" h="12666" w="12697">
                  <a:moveTo>
                    <a:pt x="1261" y="820"/>
                  </a:moveTo>
                  <a:cubicBezTo>
                    <a:pt x="1513" y="820"/>
                    <a:pt x="1702" y="1009"/>
                    <a:pt x="1702" y="1198"/>
                  </a:cubicBezTo>
                  <a:cubicBezTo>
                    <a:pt x="1670" y="1450"/>
                    <a:pt x="1513" y="1639"/>
                    <a:pt x="1261" y="1639"/>
                  </a:cubicBezTo>
                  <a:cubicBezTo>
                    <a:pt x="1040" y="1639"/>
                    <a:pt x="883" y="1450"/>
                    <a:pt x="883" y="1198"/>
                  </a:cubicBezTo>
                  <a:cubicBezTo>
                    <a:pt x="883" y="977"/>
                    <a:pt x="1072" y="820"/>
                    <a:pt x="1261" y="820"/>
                  </a:cubicBezTo>
                  <a:close/>
                  <a:moveTo>
                    <a:pt x="11468" y="820"/>
                  </a:moveTo>
                  <a:cubicBezTo>
                    <a:pt x="11720" y="820"/>
                    <a:pt x="11878" y="1009"/>
                    <a:pt x="11878" y="1198"/>
                  </a:cubicBezTo>
                  <a:cubicBezTo>
                    <a:pt x="11878" y="1450"/>
                    <a:pt x="11657" y="1639"/>
                    <a:pt x="11468" y="1639"/>
                  </a:cubicBezTo>
                  <a:cubicBezTo>
                    <a:pt x="11248" y="1639"/>
                    <a:pt x="11027" y="1450"/>
                    <a:pt x="11027" y="1198"/>
                  </a:cubicBezTo>
                  <a:cubicBezTo>
                    <a:pt x="11027" y="1009"/>
                    <a:pt x="11248" y="820"/>
                    <a:pt x="11468" y="820"/>
                  </a:cubicBezTo>
                  <a:close/>
                  <a:moveTo>
                    <a:pt x="6396" y="2616"/>
                  </a:moveTo>
                  <a:cubicBezTo>
                    <a:pt x="7341" y="2616"/>
                    <a:pt x="8286" y="2994"/>
                    <a:pt x="9042" y="3718"/>
                  </a:cubicBezTo>
                  <a:cubicBezTo>
                    <a:pt x="10492" y="5136"/>
                    <a:pt x="10492" y="7499"/>
                    <a:pt x="9042" y="8917"/>
                  </a:cubicBezTo>
                  <a:cubicBezTo>
                    <a:pt x="8318" y="9641"/>
                    <a:pt x="7373" y="10019"/>
                    <a:pt x="6396" y="10019"/>
                  </a:cubicBezTo>
                  <a:cubicBezTo>
                    <a:pt x="4348" y="10019"/>
                    <a:pt x="2647" y="8381"/>
                    <a:pt x="2647" y="6333"/>
                  </a:cubicBezTo>
                  <a:cubicBezTo>
                    <a:pt x="2647" y="4222"/>
                    <a:pt x="4348" y="2616"/>
                    <a:pt x="6396" y="2616"/>
                  </a:cubicBezTo>
                  <a:close/>
                  <a:moveTo>
                    <a:pt x="1261" y="10965"/>
                  </a:moveTo>
                  <a:cubicBezTo>
                    <a:pt x="1513" y="10965"/>
                    <a:pt x="1702" y="11185"/>
                    <a:pt x="1702" y="11406"/>
                  </a:cubicBezTo>
                  <a:cubicBezTo>
                    <a:pt x="1670" y="11658"/>
                    <a:pt x="1513" y="11847"/>
                    <a:pt x="1261" y="11847"/>
                  </a:cubicBezTo>
                  <a:cubicBezTo>
                    <a:pt x="1040" y="11847"/>
                    <a:pt x="883" y="11658"/>
                    <a:pt x="883" y="11406"/>
                  </a:cubicBezTo>
                  <a:cubicBezTo>
                    <a:pt x="883" y="11185"/>
                    <a:pt x="1072" y="10965"/>
                    <a:pt x="1261" y="10965"/>
                  </a:cubicBezTo>
                  <a:close/>
                  <a:moveTo>
                    <a:pt x="11468" y="11028"/>
                  </a:moveTo>
                  <a:cubicBezTo>
                    <a:pt x="11720" y="11028"/>
                    <a:pt x="11878" y="11217"/>
                    <a:pt x="11878" y="11437"/>
                  </a:cubicBezTo>
                  <a:cubicBezTo>
                    <a:pt x="11878" y="11689"/>
                    <a:pt x="11657" y="11878"/>
                    <a:pt x="11468" y="11878"/>
                  </a:cubicBezTo>
                  <a:cubicBezTo>
                    <a:pt x="11248" y="11878"/>
                    <a:pt x="11027" y="11689"/>
                    <a:pt x="11027" y="11437"/>
                  </a:cubicBezTo>
                  <a:cubicBezTo>
                    <a:pt x="11027" y="11217"/>
                    <a:pt x="11248" y="11028"/>
                    <a:pt x="11468" y="1102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418" y="2458"/>
                    <a:pt x="1576" y="2427"/>
                    <a:pt x="1796" y="2364"/>
                  </a:cubicBezTo>
                  <a:lnTo>
                    <a:pt x="2836" y="3403"/>
                  </a:lnTo>
                  <a:cubicBezTo>
                    <a:pt x="2174" y="4222"/>
                    <a:pt x="1828" y="5231"/>
                    <a:pt x="1828" y="6302"/>
                  </a:cubicBezTo>
                  <a:cubicBezTo>
                    <a:pt x="1828" y="7341"/>
                    <a:pt x="2174" y="8381"/>
                    <a:pt x="2899" y="9200"/>
                  </a:cubicBezTo>
                  <a:lnTo>
                    <a:pt x="1796" y="10303"/>
                  </a:lnTo>
                  <a:cubicBezTo>
                    <a:pt x="1639" y="10240"/>
                    <a:pt x="1418" y="10177"/>
                    <a:pt x="1229" y="10177"/>
                  </a:cubicBezTo>
                  <a:cubicBezTo>
                    <a:pt x="567" y="10177"/>
                    <a:pt x="0" y="10744"/>
                    <a:pt x="0" y="11437"/>
                  </a:cubicBezTo>
                  <a:cubicBezTo>
                    <a:pt x="0" y="12130"/>
                    <a:pt x="567" y="12666"/>
                    <a:pt x="1229" y="12666"/>
                  </a:cubicBezTo>
                  <a:cubicBezTo>
                    <a:pt x="1891" y="12666"/>
                    <a:pt x="2489" y="12130"/>
                    <a:pt x="2489" y="11437"/>
                  </a:cubicBezTo>
                  <a:cubicBezTo>
                    <a:pt x="2489" y="11248"/>
                    <a:pt x="2458" y="11091"/>
                    <a:pt x="2363" y="10901"/>
                  </a:cubicBezTo>
                  <a:lnTo>
                    <a:pt x="3466" y="9799"/>
                  </a:lnTo>
                  <a:cubicBezTo>
                    <a:pt x="4317" y="10460"/>
                    <a:pt x="5325" y="10838"/>
                    <a:pt x="6396" y="10838"/>
                  </a:cubicBezTo>
                  <a:cubicBezTo>
                    <a:pt x="7467" y="10838"/>
                    <a:pt x="8475" y="10492"/>
                    <a:pt x="9263" y="9830"/>
                  </a:cubicBezTo>
                  <a:lnTo>
                    <a:pt x="10334" y="10901"/>
                  </a:lnTo>
                  <a:cubicBezTo>
                    <a:pt x="10240" y="11059"/>
                    <a:pt x="10208" y="11248"/>
                    <a:pt x="10208" y="11437"/>
                  </a:cubicBezTo>
                  <a:cubicBezTo>
                    <a:pt x="10208" y="12099"/>
                    <a:pt x="10775" y="12666"/>
                    <a:pt x="11468" y="12666"/>
                  </a:cubicBezTo>
                  <a:cubicBezTo>
                    <a:pt x="12130" y="12666"/>
                    <a:pt x="12697" y="12099"/>
                    <a:pt x="12697" y="11437"/>
                  </a:cubicBezTo>
                  <a:cubicBezTo>
                    <a:pt x="12697" y="10775"/>
                    <a:pt x="12130" y="10177"/>
                    <a:pt x="11468" y="10177"/>
                  </a:cubicBezTo>
                  <a:cubicBezTo>
                    <a:pt x="11279" y="10177"/>
                    <a:pt x="11122" y="10208"/>
                    <a:pt x="10933" y="10303"/>
                  </a:cubicBezTo>
                  <a:lnTo>
                    <a:pt x="9861" y="9232"/>
                  </a:lnTo>
                  <a:cubicBezTo>
                    <a:pt x="11279" y="7562"/>
                    <a:pt x="11279" y="5073"/>
                    <a:pt x="9861" y="3403"/>
                  </a:cubicBezTo>
                  <a:lnTo>
                    <a:pt x="10933" y="2364"/>
                  </a:lnTo>
                  <a:cubicBezTo>
                    <a:pt x="11122" y="2427"/>
                    <a:pt x="11279" y="2458"/>
                    <a:pt x="11468" y="2458"/>
                  </a:cubicBezTo>
                  <a:cubicBezTo>
                    <a:pt x="12130" y="2458"/>
                    <a:pt x="12697" y="1923"/>
                    <a:pt x="12697" y="1198"/>
                  </a:cubicBezTo>
                  <a:cubicBezTo>
                    <a:pt x="12697" y="536"/>
                    <a:pt x="12130" y="1"/>
                    <a:pt x="11468" y="1"/>
                  </a:cubicBezTo>
                  <a:cubicBezTo>
                    <a:pt x="10807" y="1"/>
                    <a:pt x="10208" y="536"/>
                    <a:pt x="10208" y="1198"/>
                  </a:cubicBezTo>
                  <a:cubicBezTo>
                    <a:pt x="10208" y="1419"/>
                    <a:pt x="10240" y="1576"/>
                    <a:pt x="10334" y="1765"/>
                  </a:cubicBezTo>
                  <a:lnTo>
                    <a:pt x="9263" y="2836"/>
                  </a:lnTo>
                  <a:cubicBezTo>
                    <a:pt x="8412" y="2127"/>
                    <a:pt x="7373" y="1773"/>
                    <a:pt x="6337" y="1773"/>
                  </a:cubicBezTo>
                  <a:cubicBezTo>
                    <a:pt x="5301" y="1773"/>
                    <a:pt x="4269" y="2127"/>
                    <a:pt x="3434" y="2836"/>
                  </a:cubicBezTo>
                  <a:lnTo>
                    <a:pt x="2363" y="1765"/>
                  </a:lnTo>
                  <a:cubicBezTo>
                    <a:pt x="2458" y="1608"/>
                    <a:pt x="2489" y="1419"/>
                    <a:pt x="2489" y="1198"/>
                  </a:cubicBezTo>
                  <a:cubicBezTo>
                    <a:pt x="2489" y="536"/>
                    <a:pt x="1954" y="1"/>
                    <a:pt x="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1" name="Google Shape;1401;p44"/>
          <p:cNvSpPr/>
          <p:nvPr/>
        </p:nvSpPr>
        <p:spPr>
          <a:xfrm>
            <a:off x="574463" y="1957397"/>
            <a:ext cx="354117" cy="326242"/>
          </a:xfrm>
          <a:custGeom>
            <a:rect b="b" l="l" r="r" t="t"/>
            <a:pathLst>
              <a:path extrusionOk="0" h="11060" w="12005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2" name="Google Shape;1402;p44"/>
          <p:cNvGrpSpPr/>
          <p:nvPr/>
        </p:nvGrpSpPr>
        <p:grpSpPr>
          <a:xfrm>
            <a:off x="574731" y="3428919"/>
            <a:ext cx="353587" cy="355013"/>
            <a:chOff x="-33673825" y="2634975"/>
            <a:chExt cx="291450" cy="292625"/>
          </a:xfrm>
        </p:grpSpPr>
        <p:sp>
          <p:nvSpPr>
            <p:cNvPr id="1403" name="Google Shape;1403;p44"/>
            <p:cNvSpPr/>
            <p:nvPr/>
          </p:nvSpPr>
          <p:spPr>
            <a:xfrm>
              <a:off x="-33673825" y="2634975"/>
              <a:ext cx="291450" cy="292625"/>
            </a:xfrm>
            <a:custGeom>
              <a:rect b="b" l="l" r="r" t="t"/>
              <a:pathLst>
                <a:path extrusionOk="0" h="11705" w="11658">
                  <a:moveTo>
                    <a:pt x="5829" y="662"/>
                  </a:moveTo>
                  <a:cubicBezTo>
                    <a:pt x="6459" y="662"/>
                    <a:pt x="7089" y="1261"/>
                    <a:pt x="7562" y="2238"/>
                  </a:cubicBezTo>
                  <a:cubicBezTo>
                    <a:pt x="7310" y="2364"/>
                    <a:pt x="7152" y="2553"/>
                    <a:pt x="7026" y="2773"/>
                  </a:cubicBezTo>
                  <a:cubicBezTo>
                    <a:pt x="6648" y="2742"/>
                    <a:pt x="6238" y="2710"/>
                    <a:pt x="5860" y="2710"/>
                  </a:cubicBezTo>
                  <a:cubicBezTo>
                    <a:pt x="5451" y="2710"/>
                    <a:pt x="5041" y="2742"/>
                    <a:pt x="4663" y="2773"/>
                  </a:cubicBezTo>
                  <a:cubicBezTo>
                    <a:pt x="4569" y="2553"/>
                    <a:pt x="4348" y="2364"/>
                    <a:pt x="4159" y="2238"/>
                  </a:cubicBezTo>
                  <a:cubicBezTo>
                    <a:pt x="4569" y="1261"/>
                    <a:pt x="5199" y="662"/>
                    <a:pt x="5829" y="662"/>
                  </a:cubicBezTo>
                  <a:close/>
                  <a:moveTo>
                    <a:pt x="3403" y="2742"/>
                  </a:moveTo>
                  <a:cubicBezTo>
                    <a:pt x="3813" y="2742"/>
                    <a:pt x="4096" y="3057"/>
                    <a:pt x="4096" y="3403"/>
                  </a:cubicBezTo>
                  <a:cubicBezTo>
                    <a:pt x="4096" y="3750"/>
                    <a:pt x="3781" y="4097"/>
                    <a:pt x="3403" y="4097"/>
                  </a:cubicBezTo>
                  <a:cubicBezTo>
                    <a:pt x="3025" y="4097"/>
                    <a:pt x="2741" y="3750"/>
                    <a:pt x="2741" y="3403"/>
                  </a:cubicBezTo>
                  <a:cubicBezTo>
                    <a:pt x="2741" y="3057"/>
                    <a:pt x="3025" y="2742"/>
                    <a:pt x="3403" y="2742"/>
                  </a:cubicBezTo>
                  <a:close/>
                  <a:moveTo>
                    <a:pt x="7562" y="946"/>
                  </a:moveTo>
                  <a:cubicBezTo>
                    <a:pt x="9011" y="1482"/>
                    <a:pt x="10145" y="2616"/>
                    <a:pt x="10649" y="4097"/>
                  </a:cubicBezTo>
                  <a:cubicBezTo>
                    <a:pt x="10334" y="3844"/>
                    <a:pt x="9988" y="3655"/>
                    <a:pt x="9609" y="3466"/>
                  </a:cubicBezTo>
                  <a:lnTo>
                    <a:pt x="9609" y="3403"/>
                  </a:lnTo>
                  <a:cubicBezTo>
                    <a:pt x="9609" y="2679"/>
                    <a:pt x="8979" y="2049"/>
                    <a:pt x="8223" y="2049"/>
                  </a:cubicBezTo>
                  <a:lnTo>
                    <a:pt x="8192" y="2049"/>
                  </a:lnTo>
                  <a:cubicBezTo>
                    <a:pt x="7971" y="1608"/>
                    <a:pt x="7782" y="1261"/>
                    <a:pt x="7562" y="946"/>
                  </a:cubicBezTo>
                  <a:close/>
                  <a:moveTo>
                    <a:pt x="4096" y="978"/>
                  </a:moveTo>
                  <a:lnTo>
                    <a:pt x="4096" y="978"/>
                  </a:lnTo>
                  <a:cubicBezTo>
                    <a:pt x="3844" y="1293"/>
                    <a:pt x="3624" y="1639"/>
                    <a:pt x="3466" y="2080"/>
                  </a:cubicBezTo>
                  <a:lnTo>
                    <a:pt x="3403" y="2080"/>
                  </a:lnTo>
                  <a:cubicBezTo>
                    <a:pt x="2678" y="2080"/>
                    <a:pt x="2048" y="2710"/>
                    <a:pt x="2048" y="3466"/>
                  </a:cubicBezTo>
                  <a:lnTo>
                    <a:pt x="2048" y="3498"/>
                  </a:lnTo>
                  <a:cubicBezTo>
                    <a:pt x="1639" y="3687"/>
                    <a:pt x="1292" y="3876"/>
                    <a:pt x="977" y="4128"/>
                  </a:cubicBezTo>
                  <a:cubicBezTo>
                    <a:pt x="1481" y="2616"/>
                    <a:pt x="2615" y="1482"/>
                    <a:pt x="4096" y="978"/>
                  </a:cubicBezTo>
                  <a:close/>
                  <a:moveTo>
                    <a:pt x="8223" y="2773"/>
                  </a:moveTo>
                  <a:cubicBezTo>
                    <a:pt x="8601" y="2773"/>
                    <a:pt x="8885" y="3088"/>
                    <a:pt x="8885" y="3466"/>
                  </a:cubicBezTo>
                  <a:cubicBezTo>
                    <a:pt x="8885" y="3813"/>
                    <a:pt x="8601" y="4128"/>
                    <a:pt x="8223" y="4128"/>
                  </a:cubicBezTo>
                  <a:cubicBezTo>
                    <a:pt x="7814" y="4128"/>
                    <a:pt x="7562" y="3813"/>
                    <a:pt x="7562" y="3466"/>
                  </a:cubicBezTo>
                  <a:cubicBezTo>
                    <a:pt x="7562" y="3088"/>
                    <a:pt x="7877" y="2773"/>
                    <a:pt x="8223" y="2773"/>
                  </a:cubicBezTo>
                  <a:close/>
                  <a:moveTo>
                    <a:pt x="9452" y="4160"/>
                  </a:moveTo>
                  <a:cubicBezTo>
                    <a:pt x="10429" y="4632"/>
                    <a:pt x="11027" y="5262"/>
                    <a:pt x="11027" y="5892"/>
                  </a:cubicBezTo>
                  <a:cubicBezTo>
                    <a:pt x="10964" y="5924"/>
                    <a:pt x="10933" y="6050"/>
                    <a:pt x="10933" y="6176"/>
                  </a:cubicBezTo>
                  <a:cubicBezTo>
                    <a:pt x="10492" y="5735"/>
                    <a:pt x="9925" y="5514"/>
                    <a:pt x="9294" y="5514"/>
                  </a:cubicBezTo>
                  <a:cubicBezTo>
                    <a:pt x="9168" y="5514"/>
                    <a:pt x="9042" y="5514"/>
                    <a:pt x="8916" y="5546"/>
                  </a:cubicBezTo>
                  <a:cubicBezTo>
                    <a:pt x="8916" y="5231"/>
                    <a:pt x="8885" y="4947"/>
                    <a:pt x="8885" y="4664"/>
                  </a:cubicBezTo>
                  <a:cubicBezTo>
                    <a:pt x="9137" y="4569"/>
                    <a:pt x="9326" y="4349"/>
                    <a:pt x="9452" y="4160"/>
                  </a:cubicBezTo>
                  <a:close/>
                  <a:moveTo>
                    <a:pt x="2237" y="4097"/>
                  </a:moveTo>
                  <a:cubicBezTo>
                    <a:pt x="2363" y="4349"/>
                    <a:pt x="2552" y="4506"/>
                    <a:pt x="2773" y="4632"/>
                  </a:cubicBezTo>
                  <a:cubicBezTo>
                    <a:pt x="2741" y="5042"/>
                    <a:pt x="2710" y="5420"/>
                    <a:pt x="2710" y="5829"/>
                  </a:cubicBezTo>
                  <a:cubicBezTo>
                    <a:pt x="2710" y="6207"/>
                    <a:pt x="2741" y="6617"/>
                    <a:pt x="2773" y="6995"/>
                  </a:cubicBezTo>
                  <a:cubicBezTo>
                    <a:pt x="2552" y="7121"/>
                    <a:pt x="2363" y="7310"/>
                    <a:pt x="2237" y="7499"/>
                  </a:cubicBezTo>
                  <a:cubicBezTo>
                    <a:pt x="1261" y="7026"/>
                    <a:pt x="662" y="6459"/>
                    <a:pt x="662" y="5829"/>
                  </a:cubicBezTo>
                  <a:cubicBezTo>
                    <a:pt x="662" y="5199"/>
                    <a:pt x="1261" y="4569"/>
                    <a:pt x="2237" y="4097"/>
                  </a:cubicBezTo>
                  <a:close/>
                  <a:moveTo>
                    <a:pt x="5829" y="3466"/>
                  </a:moveTo>
                  <a:cubicBezTo>
                    <a:pt x="6175" y="3466"/>
                    <a:pt x="6522" y="3466"/>
                    <a:pt x="6869" y="3498"/>
                  </a:cubicBezTo>
                  <a:cubicBezTo>
                    <a:pt x="6932" y="4191"/>
                    <a:pt x="7467" y="4790"/>
                    <a:pt x="8192" y="4790"/>
                  </a:cubicBezTo>
                  <a:cubicBezTo>
                    <a:pt x="8223" y="5105"/>
                    <a:pt x="8223" y="5420"/>
                    <a:pt x="8223" y="5735"/>
                  </a:cubicBezTo>
                  <a:cubicBezTo>
                    <a:pt x="7436" y="6144"/>
                    <a:pt x="6869" y="6963"/>
                    <a:pt x="6869" y="7909"/>
                  </a:cubicBezTo>
                  <a:lnTo>
                    <a:pt x="6869" y="8192"/>
                  </a:lnTo>
                  <a:cubicBezTo>
                    <a:pt x="6522" y="8224"/>
                    <a:pt x="6175" y="8224"/>
                    <a:pt x="5829" y="8224"/>
                  </a:cubicBezTo>
                  <a:cubicBezTo>
                    <a:pt x="5451" y="8224"/>
                    <a:pt x="5104" y="8224"/>
                    <a:pt x="4758" y="8192"/>
                  </a:cubicBezTo>
                  <a:cubicBezTo>
                    <a:pt x="4726" y="7468"/>
                    <a:pt x="4159" y="6869"/>
                    <a:pt x="3466" y="6869"/>
                  </a:cubicBezTo>
                  <a:cubicBezTo>
                    <a:pt x="3403" y="6522"/>
                    <a:pt x="3403" y="6207"/>
                    <a:pt x="3403" y="5861"/>
                  </a:cubicBezTo>
                  <a:cubicBezTo>
                    <a:pt x="3403" y="5483"/>
                    <a:pt x="3403" y="5136"/>
                    <a:pt x="3466" y="4790"/>
                  </a:cubicBezTo>
                  <a:cubicBezTo>
                    <a:pt x="4159" y="4758"/>
                    <a:pt x="4758" y="4191"/>
                    <a:pt x="4758" y="3498"/>
                  </a:cubicBezTo>
                  <a:cubicBezTo>
                    <a:pt x="5104" y="3466"/>
                    <a:pt x="5482" y="3466"/>
                    <a:pt x="5829" y="3466"/>
                  </a:cubicBezTo>
                  <a:close/>
                  <a:moveTo>
                    <a:pt x="3403" y="7562"/>
                  </a:moveTo>
                  <a:cubicBezTo>
                    <a:pt x="3813" y="7562"/>
                    <a:pt x="4096" y="7877"/>
                    <a:pt x="4096" y="8224"/>
                  </a:cubicBezTo>
                  <a:cubicBezTo>
                    <a:pt x="4096" y="8570"/>
                    <a:pt x="3781" y="8885"/>
                    <a:pt x="3403" y="8885"/>
                  </a:cubicBezTo>
                  <a:cubicBezTo>
                    <a:pt x="3025" y="8885"/>
                    <a:pt x="2741" y="8570"/>
                    <a:pt x="2741" y="8224"/>
                  </a:cubicBezTo>
                  <a:cubicBezTo>
                    <a:pt x="2741" y="7877"/>
                    <a:pt x="3025" y="7562"/>
                    <a:pt x="3403" y="7562"/>
                  </a:cubicBezTo>
                  <a:close/>
                  <a:moveTo>
                    <a:pt x="7940" y="10114"/>
                  </a:moveTo>
                  <a:lnTo>
                    <a:pt x="8192" y="10429"/>
                  </a:lnTo>
                  <a:lnTo>
                    <a:pt x="7593" y="10650"/>
                  </a:lnTo>
                  <a:cubicBezTo>
                    <a:pt x="7719" y="10492"/>
                    <a:pt x="7814" y="10303"/>
                    <a:pt x="7940" y="10114"/>
                  </a:cubicBezTo>
                  <a:close/>
                  <a:moveTo>
                    <a:pt x="977" y="7594"/>
                  </a:moveTo>
                  <a:cubicBezTo>
                    <a:pt x="1261" y="7814"/>
                    <a:pt x="1639" y="8035"/>
                    <a:pt x="2048" y="8224"/>
                  </a:cubicBezTo>
                  <a:lnTo>
                    <a:pt x="2048" y="8255"/>
                  </a:lnTo>
                  <a:cubicBezTo>
                    <a:pt x="2048" y="9011"/>
                    <a:pt x="2678" y="9641"/>
                    <a:pt x="3403" y="9641"/>
                  </a:cubicBezTo>
                  <a:lnTo>
                    <a:pt x="3466" y="9641"/>
                  </a:lnTo>
                  <a:cubicBezTo>
                    <a:pt x="3655" y="10019"/>
                    <a:pt x="3844" y="10397"/>
                    <a:pt x="4096" y="10681"/>
                  </a:cubicBezTo>
                  <a:cubicBezTo>
                    <a:pt x="2615" y="10145"/>
                    <a:pt x="1481" y="9011"/>
                    <a:pt x="977" y="7594"/>
                  </a:cubicBezTo>
                  <a:close/>
                  <a:moveTo>
                    <a:pt x="9294" y="6207"/>
                  </a:moveTo>
                  <a:cubicBezTo>
                    <a:pt x="10240" y="6207"/>
                    <a:pt x="10964" y="6963"/>
                    <a:pt x="10964" y="7909"/>
                  </a:cubicBezTo>
                  <a:cubicBezTo>
                    <a:pt x="10964" y="8192"/>
                    <a:pt x="10901" y="8413"/>
                    <a:pt x="10807" y="8665"/>
                  </a:cubicBezTo>
                  <a:cubicBezTo>
                    <a:pt x="10744" y="8759"/>
                    <a:pt x="10177" y="9484"/>
                    <a:pt x="9294" y="10744"/>
                  </a:cubicBezTo>
                  <a:lnTo>
                    <a:pt x="8979" y="10303"/>
                  </a:lnTo>
                  <a:cubicBezTo>
                    <a:pt x="8018" y="9071"/>
                    <a:pt x="8059" y="9043"/>
                    <a:pt x="8038" y="9043"/>
                  </a:cubicBezTo>
                  <a:lnTo>
                    <a:pt x="8038" y="9043"/>
                  </a:lnTo>
                  <a:cubicBezTo>
                    <a:pt x="8037" y="9043"/>
                    <a:pt x="8036" y="9043"/>
                    <a:pt x="8034" y="9043"/>
                  </a:cubicBezTo>
                  <a:cubicBezTo>
                    <a:pt x="7751" y="8728"/>
                    <a:pt x="7593" y="8350"/>
                    <a:pt x="7593" y="7909"/>
                  </a:cubicBezTo>
                  <a:cubicBezTo>
                    <a:pt x="7593" y="6963"/>
                    <a:pt x="8349" y="6207"/>
                    <a:pt x="9294" y="6207"/>
                  </a:cubicBezTo>
                  <a:close/>
                  <a:moveTo>
                    <a:pt x="7026" y="8854"/>
                  </a:moveTo>
                  <a:cubicBezTo>
                    <a:pt x="7152" y="9074"/>
                    <a:pt x="7278" y="9326"/>
                    <a:pt x="7467" y="9515"/>
                  </a:cubicBezTo>
                  <a:cubicBezTo>
                    <a:pt x="7026" y="10429"/>
                    <a:pt x="6459" y="10965"/>
                    <a:pt x="5829" y="10965"/>
                  </a:cubicBezTo>
                  <a:cubicBezTo>
                    <a:pt x="5199" y="10965"/>
                    <a:pt x="4569" y="10397"/>
                    <a:pt x="4096" y="9389"/>
                  </a:cubicBezTo>
                  <a:cubicBezTo>
                    <a:pt x="4317" y="9295"/>
                    <a:pt x="4474" y="9074"/>
                    <a:pt x="4600" y="8854"/>
                  </a:cubicBezTo>
                  <a:cubicBezTo>
                    <a:pt x="4978" y="8885"/>
                    <a:pt x="5388" y="8917"/>
                    <a:pt x="5766" y="8917"/>
                  </a:cubicBezTo>
                  <a:cubicBezTo>
                    <a:pt x="6207" y="8917"/>
                    <a:pt x="6616" y="8885"/>
                    <a:pt x="7026" y="8854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16"/>
                    <a:pt x="0" y="5861"/>
                  </a:cubicBezTo>
                  <a:cubicBezTo>
                    <a:pt x="0" y="9043"/>
                    <a:pt x="2584" y="11689"/>
                    <a:pt x="5829" y="11689"/>
                  </a:cubicBezTo>
                  <a:cubicBezTo>
                    <a:pt x="6806" y="11689"/>
                    <a:pt x="7751" y="11437"/>
                    <a:pt x="8570" y="11028"/>
                  </a:cubicBezTo>
                  <a:lnTo>
                    <a:pt x="8979" y="11563"/>
                  </a:lnTo>
                  <a:cubicBezTo>
                    <a:pt x="9042" y="11658"/>
                    <a:pt x="9145" y="11705"/>
                    <a:pt x="9247" y="11705"/>
                  </a:cubicBezTo>
                  <a:cubicBezTo>
                    <a:pt x="9350" y="11705"/>
                    <a:pt x="9452" y="11658"/>
                    <a:pt x="9515" y="11563"/>
                  </a:cubicBezTo>
                  <a:cubicBezTo>
                    <a:pt x="9515" y="11563"/>
                    <a:pt x="11279" y="9169"/>
                    <a:pt x="11405" y="8980"/>
                  </a:cubicBezTo>
                  <a:cubicBezTo>
                    <a:pt x="11563" y="8665"/>
                    <a:pt x="11657" y="8287"/>
                    <a:pt x="11657" y="7940"/>
                  </a:cubicBezTo>
                  <a:cubicBezTo>
                    <a:pt x="11657" y="7657"/>
                    <a:pt x="11626" y="7405"/>
                    <a:pt x="11531" y="7152"/>
                  </a:cubicBezTo>
                  <a:cubicBezTo>
                    <a:pt x="11594" y="6774"/>
                    <a:pt x="11657" y="6333"/>
                    <a:pt x="11657" y="5892"/>
                  </a:cubicBezTo>
                  <a:cubicBezTo>
                    <a:pt x="11657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-33467475" y="280667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40" y="631"/>
                  </a:moveTo>
                  <a:cubicBezTo>
                    <a:pt x="1229" y="631"/>
                    <a:pt x="1387" y="789"/>
                    <a:pt x="1387" y="1009"/>
                  </a:cubicBezTo>
                  <a:cubicBezTo>
                    <a:pt x="1387" y="1198"/>
                    <a:pt x="1198" y="1356"/>
                    <a:pt x="1040" y="1356"/>
                  </a:cubicBezTo>
                  <a:cubicBezTo>
                    <a:pt x="820" y="1356"/>
                    <a:pt x="662" y="1198"/>
                    <a:pt x="662" y="1009"/>
                  </a:cubicBezTo>
                  <a:cubicBezTo>
                    <a:pt x="662" y="789"/>
                    <a:pt x="820" y="631"/>
                    <a:pt x="1040" y="63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cubicBezTo>
                    <a:pt x="1" y="1576"/>
                    <a:pt x="473" y="2049"/>
                    <a:pt x="1040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42"/>
                    <a:pt x="1576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5" name="Google Shape;1405;p44"/>
          <p:cNvGrpSpPr/>
          <p:nvPr/>
        </p:nvGrpSpPr>
        <p:grpSpPr>
          <a:xfrm>
            <a:off x="568038" y="4171156"/>
            <a:ext cx="366963" cy="352768"/>
            <a:chOff x="-31889075" y="2658950"/>
            <a:chExt cx="302475" cy="290775"/>
          </a:xfrm>
        </p:grpSpPr>
        <p:sp>
          <p:nvSpPr>
            <p:cNvPr id="1406" name="Google Shape;1406;p44"/>
            <p:cNvSpPr/>
            <p:nvPr/>
          </p:nvSpPr>
          <p:spPr>
            <a:xfrm>
              <a:off x="-31889075" y="2658950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-31838650" y="2838200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8" name="Google Shape;1408;p44"/>
          <p:cNvSpPr/>
          <p:nvPr/>
        </p:nvSpPr>
        <p:spPr>
          <a:xfrm>
            <a:off x="573308" y="2685232"/>
            <a:ext cx="356438" cy="356468"/>
          </a:xfrm>
          <a:custGeom>
            <a:rect b="b" l="l" r="r" t="t"/>
            <a:pathLst>
              <a:path extrusionOk="0" h="11753" w="11752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45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pSp>
        <p:nvGrpSpPr>
          <p:cNvPr id="1414" name="Google Shape;1414;p45"/>
          <p:cNvGrpSpPr/>
          <p:nvPr/>
        </p:nvGrpSpPr>
        <p:grpSpPr>
          <a:xfrm>
            <a:off x="445498" y="2240094"/>
            <a:ext cx="5904135" cy="2463549"/>
            <a:chOff x="445498" y="2240094"/>
            <a:chExt cx="5904135" cy="2463549"/>
          </a:xfrm>
        </p:grpSpPr>
        <p:grpSp>
          <p:nvGrpSpPr>
            <p:cNvPr id="1415" name="Google Shape;1415;p45"/>
            <p:cNvGrpSpPr/>
            <p:nvPr/>
          </p:nvGrpSpPr>
          <p:grpSpPr>
            <a:xfrm>
              <a:off x="445498" y="2240094"/>
              <a:ext cx="5904135" cy="2463549"/>
              <a:chOff x="2076502" y="1211804"/>
              <a:chExt cx="6587966" cy="2749190"/>
            </a:xfrm>
          </p:grpSpPr>
          <p:grpSp>
            <p:nvGrpSpPr>
              <p:cNvPr id="1416" name="Google Shape;1416;p45"/>
              <p:cNvGrpSpPr/>
              <p:nvPr/>
            </p:nvGrpSpPr>
            <p:grpSpPr>
              <a:xfrm>
                <a:off x="2711065" y="1211804"/>
                <a:ext cx="2788548" cy="2749190"/>
                <a:chOff x="2711065" y="1211804"/>
                <a:chExt cx="2788548" cy="2749190"/>
              </a:xfrm>
            </p:grpSpPr>
            <p:sp>
              <p:nvSpPr>
                <p:cNvPr id="1417" name="Google Shape;1417;p45"/>
                <p:cNvSpPr/>
                <p:nvPr/>
              </p:nvSpPr>
              <p:spPr>
                <a:xfrm>
                  <a:off x="4105679" y="2879829"/>
                  <a:ext cx="1229909" cy="1081165"/>
                </a:xfrm>
                <a:custGeom>
                  <a:rect b="b" l="l" r="r" t="t"/>
                  <a:pathLst>
                    <a:path extrusionOk="0" h="39694" w="45155">
                      <a:moveTo>
                        <a:pt x="38249" y="0"/>
                      </a:moveTo>
                      <a:cubicBezTo>
                        <a:pt x="34020" y="1445"/>
                        <a:pt x="29898" y="2115"/>
                        <a:pt x="25749" y="2115"/>
                      </a:cubicBezTo>
                      <a:cubicBezTo>
                        <a:pt x="23421" y="6906"/>
                        <a:pt x="19727" y="10920"/>
                        <a:pt x="15177" y="13811"/>
                      </a:cubicBezTo>
                      <a:cubicBezTo>
                        <a:pt x="10600" y="16622"/>
                        <a:pt x="5354" y="18067"/>
                        <a:pt x="1" y="18067"/>
                      </a:cubicBezTo>
                      <a:cubicBezTo>
                        <a:pt x="1901" y="21627"/>
                        <a:pt x="4337" y="25079"/>
                        <a:pt x="7469" y="28211"/>
                      </a:cubicBezTo>
                      <a:cubicBezTo>
                        <a:pt x="5675" y="32226"/>
                        <a:pt x="3240" y="36134"/>
                        <a:pt x="1" y="39694"/>
                      </a:cubicBezTo>
                      <a:cubicBezTo>
                        <a:pt x="4685" y="39694"/>
                        <a:pt x="9369" y="39131"/>
                        <a:pt x="13839" y="37793"/>
                      </a:cubicBezTo>
                      <a:cubicBezTo>
                        <a:pt x="18282" y="36562"/>
                        <a:pt x="22645" y="34688"/>
                        <a:pt x="26552" y="32226"/>
                      </a:cubicBezTo>
                      <a:cubicBezTo>
                        <a:pt x="34582" y="27328"/>
                        <a:pt x="41033" y="20181"/>
                        <a:pt x="45155" y="11804"/>
                      </a:cubicBezTo>
                      <a:cubicBezTo>
                        <a:pt x="43388" y="7361"/>
                        <a:pt x="41033" y="3346"/>
                        <a:pt x="38249" y="0"/>
                      </a:cubicBezTo>
                      <a:close/>
                    </a:path>
                  </a:pathLst>
                </a:custGeom>
                <a:solidFill>
                  <a:srgbClr val="D9AE94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8" name="Google Shape;1418;p45"/>
                <p:cNvSpPr/>
                <p:nvPr/>
              </p:nvSpPr>
              <p:spPr>
                <a:xfrm>
                  <a:off x="4634223" y="1567553"/>
                  <a:ext cx="865390" cy="1391019"/>
                </a:xfrm>
                <a:custGeom>
                  <a:rect b="b" l="l" r="r" t="t"/>
                  <a:pathLst>
                    <a:path extrusionOk="0" h="51070" w="31772">
                      <a:moveTo>
                        <a:pt x="14508" y="1"/>
                      </a:moveTo>
                      <a:cubicBezTo>
                        <a:pt x="9690" y="563"/>
                        <a:pt x="5247" y="1767"/>
                        <a:pt x="1232" y="3561"/>
                      </a:cubicBezTo>
                      <a:cubicBezTo>
                        <a:pt x="1446" y="7924"/>
                        <a:pt x="991" y="12153"/>
                        <a:pt x="1" y="16060"/>
                      </a:cubicBezTo>
                      <a:cubicBezTo>
                        <a:pt x="3909" y="19620"/>
                        <a:pt x="6799" y="24304"/>
                        <a:pt x="8245" y="29443"/>
                      </a:cubicBezTo>
                      <a:cubicBezTo>
                        <a:pt x="9021" y="32013"/>
                        <a:pt x="9369" y="34689"/>
                        <a:pt x="9369" y="37366"/>
                      </a:cubicBezTo>
                      <a:cubicBezTo>
                        <a:pt x="9369" y="38704"/>
                        <a:pt x="9369" y="40042"/>
                        <a:pt x="9155" y="41247"/>
                      </a:cubicBezTo>
                      <a:cubicBezTo>
                        <a:pt x="9155" y="41916"/>
                        <a:pt x="8914" y="42585"/>
                        <a:pt x="8807" y="43254"/>
                      </a:cubicBezTo>
                      <a:cubicBezTo>
                        <a:pt x="8700" y="43923"/>
                        <a:pt x="8593" y="44592"/>
                        <a:pt x="8352" y="45155"/>
                      </a:cubicBezTo>
                      <a:cubicBezTo>
                        <a:pt x="12367" y="44378"/>
                        <a:pt x="16274" y="42933"/>
                        <a:pt x="20075" y="40711"/>
                      </a:cubicBezTo>
                      <a:cubicBezTo>
                        <a:pt x="23528" y="43495"/>
                        <a:pt x="26660" y="46948"/>
                        <a:pt x="29229" y="51070"/>
                      </a:cubicBezTo>
                      <a:cubicBezTo>
                        <a:pt x="31772" y="42050"/>
                        <a:pt x="31665" y="32441"/>
                        <a:pt x="29095" y="23421"/>
                      </a:cubicBezTo>
                      <a:cubicBezTo>
                        <a:pt x="26552" y="14481"/>
                        <a:pt x="21413" y="6237"/>
                        <a:pt x="145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p45"/>
                <p:cNvSpPr/>
                <p:nvPr/>
              </p:nvSpPr>
              <p:spPr>
                <a:xfrm>
                  <a:off x="3352590" y="1211804"/>
                  <a:ext cx="1466848" cy="710817"/>
                </a:xfrm>
                <a:custGeom>
                  <a:rect b="b" l="l" r="r" t="t"/>
                  <a:pathLst>
                    <a:path extrusionOk="0" h="26097" w="53854">
                      <a:moveTo>
                        <a:pt x="27195" y="0"/>
                      </a:moveTo>
                      <a:cubicBezTo>
                        <a:pt x="17934" y="0"/>
                        <a:pt x="8566" y="2784"/>
                        <a:pt x="777" y="7816"/>
                      </a:cubicBezTo>
                      <a:cubicBezTo>
                        <a:pt x="1" y="12500"/>
                        <a:pt x="1" y="17184"/>
                        <a:pt x="536" y="21520"/>
                      </a:cubicBezTo>
                      <a:cubicBezTo>
                        <a:pt x="4899" y="22430"/>
                        <a:pt x="8807" y="23982"/>
                        <a:pt x="12260" y="26097"/>
                      </a:cubicBezTo>
                      <a:cubicBezTo>
                        <a:pt x="16837" y="23313"/>
                        <a:pt x="22083" y="21761"/>
                        <a:pt x="27436" y="21654"/>
                      </a:cubicBezTo>
                      <a:cubicBezTo>
                        <a:pt x="32789" y="21654"/>
                        <a:pt x="38008" y="23099"/>
                        <a:pt x="42585" y="25883"/>
                      </a:cubicBezTo>
                      <a:cubicBezTo>
                        <a:pt x="42933" y="21868"/>
                        <a:pt x="42585" y="17639"/>
                        <a:pt x="41488" y="13276"/>
                      </a:cubicBezTo>
                      <a:cubicBezTo>
                        <a:pt x="45048" y="10814"/>
                        <a:pt x="49277" y="8699"/>
                        <a:pt x="53853" y="7361"/>
                      </a:cubicBezTo>
                      <a:cubicBezTo>
                        <a:pt x="51846" y="6130"/>
                        <a:pt x="49839" y="5032"/>
                        <a:pt x="47724" y="4122"/>
                      </a:cubicBezTo>
                      <a:cubicBezTo>
                        <a:pt x="45503" y="3239"/>
                        <a:pt x="43361" y="2356"/>
                        <a:pt x="41033" y="1794"/>
                      </a:cubicBezTo>
                      <a:cubicBezTo>
                        <a:pt x="40471" y="1687"/>
                        <a:pt x="39909" y="1446"/>
                        <a:pt x="39346" y="1339"/>
                      </a:cubicBezTo>
                      <a:cubicBezTo>
                        <a:pt x="38811" y="1232"/>
                        <a:pt x="38249" y="1124"/>
                        <a:pt x="37687" y="1017"/>
                      </a:cubicBezTo>
                      <a:cubicBezTo>
                        <a:pt x="36456" y="777"/>
                        <a:pt x="35332" y="562"/>
                        <a:pt x="34234" y="455"/>
                      </a:cubicBezTo>
                      <a:cubicBezTo>
                        <a:pt x="31879" y="107"/>
                        <a:pt x="29550" y="0"/>
                        <a:pt x="27195" y="0"/>
                      </a:cubicBezTo>
                      <a:close/>
                    </a:path>
                  </a:pathLst>
                </a:custGeom>
                <a:solidFill>
                  <a:srgbClr val="FFCB6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0" name="Google Shape;1420;p45"/>
                <p:cNvSpPr/>
                <p:nvPr/>
              </p:nvSpPr>
              <p:spPr>
                <a:xfrm>
                  <a:off x="2711065" y="1582888"/>
                  <a:ext cx="860269" cy="1503265"/>
                </a:xfrm>
                <a:custGeom>
                  <a:rect b="b" l="l" r="r" t="t"/>
                  <a:pathLst>
                    <a:path extrusionOk="0" h="55191" w="31584">
                      <a:moveTo>
                        <a:pt x="16729" y="0"/>
                      </a:moveTo>
                      <a:cubicBezTo>
                        <a:pt x="9930" y="6343"/>
                        <a:pt x="4925" y="14587"/>
                        <a:pt x="2463" y="23634"/>
                      </a:cubicBezTo>
                      <a:cubicBezTo>
                        <a:pt x="0" y="32654"/>
                        <a:pt x="134" y="42263"/>
                        <a:pt x="2811" y="51283"/>
                      </a:cubicBezTo>
                      <a:cubicBezTo>
                        <a:pt x="7147" y="53290"/>
                        <a:pt x="11616" y="54629"/>
                        <a:pt x="15953" y="55191"/>
                      </a:cubicBezTo>
                      <a:cubicBezTo>
                        <a:pt x="18067" y="51283"/>
                        <a:pt x="20637" y="47830"/>
                        <a:pt x="23554" y="45047"/>
                      </a:cubicBezTo>
                      <a:cubicBezTo>
                        <a:pt x="22082" y="40015"/>
                        <a:pt x="21975" y="34447"/>
                        <a:pt x="23420" y="29308"/>
                      </a:cubicBezTo>
                      <a:cubicBezTo>
                        <a:pt x="24758" y="24196"/>
                        <a:pt x="27676" y="19512"/>
                        <a:pt x="31584" y="15819"/>
                      </a:cubicBezTo>
                      <a:cubicBezTo>
                        <a:pt x="27783" y="14480"/>
                        <a:pt x="23554" y="13597"/>
                        <a:pt x="19191" y="13597"/>
                      </a:cubicBezTo>
                      <a:cubicBezTo>
                        <a:pt x="17746" y="9368"/>
                        <a:pt x="16863" y="4791"/>
                        <a:pt x="16729" y="0"/>
                      </a:cubicBezTo>
                      <a:close/>
                    </a:path>
                  </a:pathLst>
                </a:custGeom>
                <a:solidFill>
                  <a:srgbClr val="D08C60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1" name="Google Shape;1421;p45"/>
              <p:cNvSpPr/>
              <p:nvPr/>
            </p:nvSpPr>
            <p:spPr>
              <a:xfrm>
                <a:off x="2076502" y="3371894"/>
                <a:ext cx="2020167" cy="589093"/>
              </a:xfrm>
              <a:custGeom>
                <a:rect b="b" l="l" r="r" t="t"/>
                <a:pathLst>
                  <a:path extrusionOk="0" h="21628" w="63783">
                    <a:moveTo>
                      <a:pt x="0" y="1"/>
                    </a:moveTo>
                    <a:lnTo>
                      <a:pt x="9235" y="10814"/>
                    </a:lnTo>
                    <a:lnTo>
                      <a:pt x="0" y="21628"/>
                    </a:lnTo>
                    <a:lnTo>
                      <a:pt x="54415" y="21628"/>
                    </a:lnTo>
                    <a:lnTo>
                      <a:pt x="63783" y="10814"/>
                    </a:lnTo>
                    <a:lnTo>
                      <a:pt x="54415" y="1"/>
                    </a:lnTo>
                    <a:close/>
                  </a:path>
                </a:pathLst>
              </a:custGeom>
              <a:solidFill>
                <a:srgbClr val="9B9B7A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5"/>
              <p:cNvSpPr/>
              <p:nvPr/>
            </p:nvSpPr>
            <p:spPr>
              <a:xfrm>
                <a:off x="4901777" y="3371901"/>
                <a:ext cx="1737317" cy="589093"/>
              </a:xfrm>
              <a:custGeom>
                <a:rect b="b" l="l" r="r" t="t"/>
                <a:pathLst>
                  <a:path extrusionOk="0" h="21628" w="63784">
                    <a:moveTo>
                      <a:pt x="18175" y="1"/>
                    </a:moveTo>
                    <a:cubicBezTo>
                      <a:pt x="15391" y="4578"/>
                      <a:pt x="12046" y="8700"/>
                      <a:pt x="8031" y="12260"/>
                    </a:cubicBezTo>
                    <a:lnTo>
                      <a:pt x="1" y="21628"/>
                    </a:lnTo>
                    <a:lnTo>
                      <a:pt x="54523" y="21628"/>
                    </a:lnTo>
                    <a:lnTo>
                      <a:pt x="63783" y="10814"/>
                    </a:lnTo>
                    <a:lnTo>
                      <a:pt x="54523" y="1"/>
                    </a:lnTo>
                    <a:close/>
                  </a:path>
                </a:pathLst>
              </a:custGeom>
              <a:solidFill>
                <a:srgbClr val="997B6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5"/>
              <p:cNvSpPr/>
              <p:nvPr/>
            </p:nvSpPr>
            <p:spPr>
              <a:xfrm>
                <a:off x="6644235" y="3371894"/>
                <a:ext cx="2020233" cy="589093"/>
              </a:xfrm>
              <a:custGeom>
                <a:rect b="b" l="l" r="r" t="t"/>
                <a:pathLst>
                  <a:path extrusionOk="0" h="21628" w="63891">
                    <a:moveTo>
                      <a:pt x="0" y="1"/>
                    </a:moveTo>
                    <a:lnTo>
                      <a:pt x="9368" y="10814"/>
                    </a:lnTo>
                    <a:lnTo>
                      <a:pt x="0" y="21628"/>
                    </a:lnTo>
                    <a:lnTo>
                      <a:pt x="54522" y="21628"/>
                    </a:lnTo>
                    <a:lnTo>
                      <a:pt x="63890" y="10814"/>
                    </a:lnTo>
                    <a:lnTo>
                      <a:pt x="54522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4" name="Google Shape;1424;p45"/>
            <p:cNvSpPr/>
            <p:nvPr/>
          </p:nvSpPr>
          <p:spPr>
            <a:xfrm>
              <a:off x="1667975" y="2884375"/>
              <a:ext cx="1192500" cy="11925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Agile 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25" name="Google Shape;1425;p45"/>
          <p:cNvSpPr/>
          <p:nvPr/>
        </p:nvSpPr>
        <p:spPr>
          <a:xfrm>
            <a:off x="1593475" y="4250500"/>
            <a:ext cx="372300" cy="372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26" name="Google Shape;1426;p45"/>
          <p:cNvSpPr/>
          <p:nvPr/>
        </p:nvSpPr>
        <p:spPr>
          <a:xfrm>
            <a:off x="2879350" y="3869500"/>
            <a:ext cx="372300" cy="372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27" name="Google Shape;1427;p45"/>
          <p:cNvSpPr/>
          <p:nvPr/>
        </p:nvSpPr>
        <p:spPr>
          <a:xfrm>
            <a:off x="2831725" y="2669350"/>
            <a:ext cx="372300" cy="372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28" name="Google Shape;1428;p45"/>
          <p:cNvSpPr/>
          <p:nvPr/>
        </p:nvSpPr>
        <p:spPr>
          <a:xfrm>
            <a:off x="1688725" y="2393125"/>
            <a:ext cx="372300" cy="372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731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29" name="Google Shape;1429;p45"/>
          <p:cNvSpPr/>
          <p:nvPr/>
        </p:nvSpPr>
        <p:spPr>
          <a:xfrm>
            <a:off x="1107700" y="3393250"/>
            <a:ext cx="372300" cy="372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731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0" name="Google Shape;1430;p45"/>
          <p:cNvSpPr/>
          <p:nvPr/>
        </p:nvSpPr>
        <p:spPr>
          <a:xfrm>
            <a:off x="3927100" y="4250500"/>
            <a:ext cx="372300" cy="372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731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1" name="Google Shape;1431;p45"/>
          <p:cNvSpPr/>
          <p:nvPr/>
        </p:nvSpPr>
        <p:spPr>
          <a:xfrm>
            <a:off x="5689225" y="4250500"/>
            <a:ext cx="372300" cy="372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32" name="Google Shape;1432;p45"/>
          <p:cNvGrpSpPr/>
          <p:nvPr/>
        </p:nvGrpSpPr>
        <p:grpSpPr>
          <a:xfrm>
            <a:off x="6867120" y="3872175"/>
            <a:ext cx="1810560" cy="893575"/>
            <a:chOff x="6867120" y="3872175"/>
            <a:chExt cx="1810560" cy="893575"/>
          </a:xfrm>
        </p:grpSpPr>
        <p:grpSp>
          <p:nvGrpSpPr>
            <p:cNvPr id="1433" name="Google Shape;1433;p45"/>
            <p:cNvGrpSpPr/>
            <p:nvPr/>
          </p:nvGrpSpPr>
          <p:grpSpPr>
            <a:xfrm>
              <a:off x="6867120" y="3872175"/>
              <a:ext cx="1810560" cy="893575"/>
              <a:chOff x="4094714" y="1798150"/>
              <a:chExt cx="2121087" cy="893575"/>
            </a:xfrm>
          </p:grpSpPr>
          <p:sp>
            <p:nvSpPr>
              <p:cNvPr id="1434" name="Google Shape;1434;p45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of them all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5" name="Google Shape;1435;p45"/>
              <p:cNvSpPr/>
              <p:nvPr/>
            </p:nvSpPr>
            <p:spPr>
              <a:xfrm>
                <a:off x="4094714" y="1798150"/>
                <a:ext cx="2121000" cy="371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Launch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436" name="Google Shape;1436;p45"/>
            <p:cNvSpPr/>
            <p:nvPr/>
          </p:nvSpPr>
          <p:spPr>
            <a:xfrm>
              <a:off x="6867125" y="3872175"/>
              <a:ext cx="372300" cy="372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37" name="Google Shape;1437;p45"/>
          <p:cNvGrpSpPr/>
          <p:nvPr/>
        </p:nvGrpSpPr>
        <p:grpSpPr>
          <a:xfrm>
            <a:off x="6867120" y="2538675"/>
            <a:ext cx="1810560" cy="893575"/>
            <a:chOff x="6867120" y="2538675"/>
            <a:chExt cx="1810560" cy="893575"/>
          </a:xfrm>
        </p:grpSpPr>
        <p:grpSp>
          <p:nvGrpSpPr>
            <p:cNvPr id="1438" name="Google Shape;1438;p45"/>
            <p:cNvGrpSpPr/>
            <p:nvPr/>
          </p:nvGrpSpPr>
          <p:grpSpPr>
            <a:xfrm>
              <a:off x="6867120" y="2538675"/>
              <a:ext cx="1810560" cy="893575"/>
              <a:chOff x="4094714" y="1798150"/>
              <a:chExt cx="2121087" cy="893575"/>
            </a:xfrm>
          </p:grpSpPr>
          <p:sp>
            <p:nvSpPr>
              <p:cNvPr id="1439" name="Google Shape;1439;p45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 but it is very hot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0" name="Google Shape;1440;p45"/>
              <p:cNvSpPr/>
              <p:nvPr/>
            </p:nvSpPr>
            <p:spPr>
              <a:xfrm>
                <a:off x="4094714" y="1798150"/>
                <a:ext cx="2121000" cy="3714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Review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441" name="Google Shape;1441;p45"/>
            <p:cNvSpPr/>
            <p:nvPr/>
          </p:nvSpPr>
          <p:spPr>
            <a:xfrm>
              <a:off x="6867125" y="2538675"/>
              <a:ext cx="372300" cy="372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42" name="Google Shape;1442;p45"/>
          <p:cNvGrpSpPr/>
          <p:nvPr/>
        </p:nvGrpSpPr>
        <p:grpSpPr>
          <a:xfrm>
            <a:off x="4733520" y="2538675"/>
            <a:ext cx="1810560" cy="893575"/>
            <a:chOff x="4733520" y="2538675"/>
            <a:chExt cx="1810560" cy="893575"/>
          </a:xfrm>
        </p:grpSpPr>
        <p:grpSp>
          <p:nvGrpSpPr>
            <p:cNvPr id="1443" name="Google Shape;1443;p45"/>
            <p:cNvGrpSpPr/>
            <p:nvPr/>
          </p:nvGrpSpPr>
          <p:grpSpPr>
            <a:xfrm>
              <a:off x="4733520" y="2538675"/>
              <a:ext cx="1810560" cy="893575"/>
              <a:chOff x="4094714" y="1798150"/>
              <a:chExt cx="2121087" cy="893575"/>
            </a:xfrm>
          </p:grpSpPr>
          <p:sp>
            <p:nvSpPr>
              <p:cNvPr id="1444" name="Google Shape;1444;p45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5" name="Google Shape;1445;p45"/>
              <p:cNvSpPr/>
              <p:nvPr/>
            </p:nvSpPr>
            <p:spPr>
              <a:xfrm>
                <a:off x="4094714" y="1798150"/>
                <a:ext cx="2121000" cy="3714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Deploy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446" name="Google Shape;1446;p45"/>
            <p:cNvSpPr/>
            <p:nvPr/>
          </p:nvSpPr>
          <p:spPr>
            <a:xfrm>
              <a:off x="4733525" y="2538675"/>
              <a:ext cx="372300" cy="372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47" name="Google Shape;1447;p45"/>
          <p:cNvGrpSpPr/>
          <p:nvPr/>
        </p:nvGrpSpPr>
        <p:grpSpPr>
          <a:xfrm>
            <a:off x="6867120" y="1205175"/>
            <a:ext cx="1810560" cy="893575"/>
            <a:chOff x="6867120" y="1205175"/>
            <a:chExt cx="1810560" cy="893575"/>
          </a:xfrm>
        </p:grpSpPr>
        <p:grpSp>
          <p:nvGrpSpPr>
            <p:cNvPr id="1448" name="Google Shape;1448;p45"/>
            <p:cNvGrpSpPr/>
            <p:nvPr/>
          </p:nvGrpSpPr>
          <p:grpSpPr>
            <a:xfrm>
              <a:off x="6867120" y="1205175"/>
              <a:ext cx="1810560" cy="893575"/>
              <a:chOff x="4094714" y="1798150"/>
              <a:chExt cx="2121087" cy="893575"/>
            </a:xfrm>
          </p:grpSpPr>
          <p:sp>
            <p:nvSpPr>
              <p:cNvPr id="1449" name="Google Shape;1449;p45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50" name="Google Shape;1450;p45"/>
              <p:cNvSpPr/>
              <p:nvPr/>
            </p:nvSpPr>
            <p:spPr>
              <a:xfrm>
                <a:off x="4094714" y="1798150"/>
                <a:ext cx="2121000" cy="3714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Test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451" name="Google Shape;1451;p45"/>
            <p:cNvSpPr/>
            <p:nvPr/>
          </p:nvSpPr>
          <p:spPr>
            <a:xfrm>
              <a:off x="6867125" y="1205175"/>
              <a:ext cx="372300" cy="372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2" name="Google Shape;1452;p45"/>
          <p:cNvGrpSpPr/>
          <p:nvPr/>
        </p:nvGrpSpPr>
        <p:grpSpPr>
          <a:xfrm>
            <a:off x="4733520" y="1212319"/>
            <a:ext cx="1810560" cy="895956"/>
            <a:chOff x="4733520" y="1212319"/>
            <a:chExt cx="1810560" cy="895956"/>
          </a:xfrm>
        </p:grpSpPr>
        <p:grpSp>
          <p:nvGrpSpPr>
            <p:cNvPr id="1453" name="Google Shape;1453;p45"/>
            <p:cNvGrpSpPr/>
            <p:nvPr/>
          </p:nvGrpSpPr>
          <p:grpSpPr>
            <a:xfrm>
              <a:off x="4733520" y="1214700"/>
              <a:ext cx="1810560" cy="893575"/>
              <a:chOff x="4094714" y="1798150"/>
              <a:chExt cx="2121087" cy="893575"/>
            </a:xfrm>
          </p:grpSpPr>
          <p:sp>
            <p:nvSpPr>
              <p:cNvPr id="1454" name="Google Shape;1454;p45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55" name="Google Shape;1455;p45"/>
              <p:cNvSpPr/>
              <p:nvPr/>
            </p:nvSpPr>
            <p:spPr>
              <a:xfrm>
                <a:off x="4094714" y="1798150"/>
                <a:ext cx="2121000" cy="371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Develop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456" name="Google Shape;1456;p45"/>
            <p:cNvSpPr/>
            <p:nvPr/>
          </p:nvSpPr>
          <p:spPr>
            <a:xfrm>
              <a:off x="4733525" y="1212319"/>
              <a:ext cx="372300" cy="372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7" name="Google Shape;1457;p45"/>
          <p:cNvGrpSpPr/>
          <p:nvPr/>
        </p:nvGrpSpPr>
        <p:grpSpPr>
          <a:xfrm>
            <a:off x="2599920" y="1214700"/>
            <a:ext cx="1810560" cy="893575"/>
            <a:chOff x="2599920" y="1214700"/>
            <a:chExt cx="1810560" cy="893575"/>
          </a:xfrm>
        </p:grpSpPr>
        <p:grpSp>
          <p:nvGrpSpPr>
            <p:cNvPr id="1458" name="Google Shape;1458;p45"/>
            <p:cNvGrpSpPr/>
            <p:nvPr/>
          </p:nvGrpSpPr>
          <p:grpSpPr>
            <a:xfrm>
              <a:off x="2599920" y="1214700"/>
              <a:ext cx="1810560" cy="893575"/>
              <a:chOff x="4094714" y="1798150"/>
              <a:chExt cx="2121087" cy="893575"/>
            </a:xfrm>
          </p:grpSpPr>
          <p:sp>
            <p:nvSpPr>
              <p:cNvPr id="1459" name="Google Shape;1459;p45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60" name="Google Shape;1460;p45"/>
              <p:cNvSpPr/>
              <p:nvPr/>
            </p:nvSpPr>
            <p:spPr>
              <a:xfrm>
                <a:off x="4094714" y="1798150"/>
                <a:ext cx="2121000" cy="3714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Design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461" name="Google Shape;1461;p45"/>
            <p:cNvSpPr/>
            <p:nvPr/>
          </p:nvSpPr>
          <p:spPr>
            <a:xfrm>
              <a:off x="2599925" y="1216513"/>
              <a:ext cx="372300" cy="372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62" name="Google Shape;1462;p45"/>
          <p:cNvGrpSpPr/>
          <p:nvPr/>
        </p:nvGrpSpPr>
        <p:grpSpPr>
          <a:xfrm>
            <a:off x="466320" y="1205175"/>
            <a:ext cx="1810560" cy="893575"/>
            <a:chOff x="466320" y="1205175"/>
            <a:chExt cx="1810560" cy="893575"/>
          </a:xfrm>
        </p:grpSpPr>
        <p:grpSp>
          <p:nvGrpSpPr>
            <p:cNvPr id="1463" name="Google Shape;1463;p45"/>
            <p:cNvGrpSpPr/>
            <p:nvPr/>
          </p:nvGrpSpPr>
          <p:grpSpPr>
            <a:xfrm>
              <a:off x="466320" y="1205175"/>
              <a:ext cx="1810560" cy="893575"/>
              <a:chOff x="4094714" y="1798150"/>
              <a:chExt cx="2121087" cy="893575"/>
            </a:xfrm>
          </p:grpSpPr>
          <p:sp>
            <p:nvSpPr>
              <p:cNvPr id="1464" name="Google Shape;1464;p45"/>
              <p:cNvSpPr txBox="1"/>
              <p:nvPr/>
            </p:nvSpPr>
            <p:spPr>
              <a:xfrm>
                <a:off x="4094801" y="2234525"/>
                <a:ext cx="2121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65" name="Google Shape;1465;p45"/>
              <p:cNvSpPr/>
              <p:nvPr/>
            </p:nvSpPr>
            <p:spPr>
              <a:xfrm>
                <a:off x="4094714" y="1798150"/>
                <a:ext cx="2121000" cy="3714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Plan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466" name="Google Shape;1466;p45"/>
            <p:cNvSpPr/>
            <p:nvPr/>
          </p:nvSpPr>
          <p:spPr>
            <a:xfrm>
              <a:off x="467722" y="1205175"/>
              <a:ext cx="372300" cy="372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6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72" name="Google Shape;1472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73" name="Google Shape;147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000">
                <a:solidFill>
                  <a:srgbClr val="FFFFFF"/>
                </a:solidFill>
              </a:rPr>
              <a:t> and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79" name="Google Shape;1479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1000" u="sng">
                <a:solidFill>
                  <a:schemeClr val="hlink"/>
                </a:solidFill>
              </a:rPr>
              <a:t>S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lidesgo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80" name="Google Shape;1480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000">
                <a:solidFill>
                  <a:srgbClr val="FFFFFF"/>
                </a:solidFill>
              </a:rPr>
              <a:t> and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8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48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88" name="Google Shape;1488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489" name="Google Shape;1489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90" name="Google Shape;1490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91" name="Google Shape;1491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Google Shape;149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3" name="Google Shape;1493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4" name="Google Shape;149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95" name="Google Shape;149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96" name="Google Shape;149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Google Shape;149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98" name="Google Shape;149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99" name="Google Shape;149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03" name="Google Shape;150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04" name="Google Shape;150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05" name="Google Shape;150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7" name="Google Shape;150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08" name="Google Shape;150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12" name="Google Shape;151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13" name="Google Shape;151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14" name="Google Shape;151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6" name="Google Shape;151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17" name="Google Shape;151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19" name="Google Shape;151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20" name="Google Shape;152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21" name="Google Shape;152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3" name="Google Shape;152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24" name="Google Shape;152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2559975" y="1763300"/>
            <a:ext cx="1911600" cy="29544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8"/>
          <p:cNvGrpSpPr/>
          <p:nvPr/>
        </p:nvGrpSpPr>
        <p:grpSpPr>
          <a:xfrm>
            <a:off x="2559983" y="4247245"/>
            <a:ext cx="1911600" cy="473859"/>
            <a:chOff x="2562100" y="3962350"/>
            <a:chExt cx="1911600" cy="530400"/>
          </a:xfrm>
        </p:grpSpPr>
        <p:sp>
          <p:nvSpPr>
            <p:cNvPr id="156" name="Google Shape;156;p18"/>
            <p:cNvSpPr/>
            <p:nvPr/>
          </p:nvSpPr>
          <p:spPr>
            <a:xfrm flipH="1" rot="10800000">
              <a:off x="2562100" y="3962350"/>
              <a:ext cx="1911600" cy="530400"/>
            </a:xfrm>
            <a:prstGeom prst="round2SameRect">
              <a:avLst>
                <a:gd fmla="val 25594" name="adj1"/>
                <a:gd fmla="val 0" name="adj2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2793225" y="3984569"/>
              <a:ext cx="14541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sp>
        <p:nvSpPr>
          <p:cNvPr id="158" name="Google Shape;158;p18"/>
          <p:cNvSpPr/>
          <p:nvPr/>
        </p:nvSpPr>
        <p:spPr>
          <a:xfrm>
            <a:off x="2559983" y="1763443"/>
            <a:ext cx="1911600" cy="848700"/>
          </a:xfrm>
          <a:prstGeom prst="round2SameRect">
            <a:avLst>
              <a:gd fmla="val 970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Analysis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453900" y="1291354"/>
            <a:ext cx="1911600" cy="29535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4666075" y="1296725"/>
            <a:ext cx="1911600" cy="29544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8"/>
          <p:cNvGrpSpPr/>
          <p:nvPr/>
        </p:nvGrpSpPr>
        <p:grpSpPr>
          <a:xfrm>
            <a:off x="4666067" y="3770995"/>
            <a:ext cx="1911600" cy="473859"/>
            <a:chOff x="2562100" y="3962350"/>
            <a:chExt cx="1911600" cy="530400"/>
          </a:xfrm>
        </p:grpSpPr>
        <p:sp>
          <p:nvSpPr>
            <p:cNvPr id="162" name="Google Shape;162;p18"/>
            <p:cNvSpPr/>
            <p:nvPr/>
          </p:nvSpPr>
          <p:spPr>
            <a:xfrm flipH="1" rot="10800000">
              <a:off x="2562100" y="3962350"/>
              <a:ext cx="1911600" cy="530400"/>
            </a:xfrm>
            <a:prstGeom prst="round2SameRect">
              <a:avLst>
                <a:gd fmla="val 25594" name="adj1"/>
                <a:gd fmla="val 0" name="adj2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2793225" y="3984569"/>
              <a:ext cx="1454100" cy="4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sp>
        <p:nvSpPr>
          <p:cNvPr id="164" name="Google Shape;164;p18"/>
          <p:cNvSpPr/>
          <p:nvPr/>
        </p:nvSpPr>
        <p:spPr>
          <a:xfrm>
            <a:off x="4666067" y="1296718"/>
            <a:ext cx="1911600" cy="848700"/>
          </a:xfrm>
          <a:prstGeom prst="round2SameRect">
            <a:avLst>
              <a:gd fmla="val 9707" name="adj1"/>
              <a:gd fmla="val 0" name="adj2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Construction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772150" y="1763300"/>
            <a:ext cx="1911600" cy="29544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8"/>
          <p:cNvGrpSpPr/>
          <p:nvPr/>
        </p:nvGrpSpPr>
        <p:grpSpPr>
          <a:xfrm>
            <a:off x="6772150" y="4247245"/>
            <a:ext cx="1911600" cy="473859"/>
            <a:chOff x="2562100" y="3962350"/>
            <a:chExt cx="1911600" cy="530400"/>
          </a:xfrm>
        </p:grpSpPr>
        <p:sp>
          <p:nvSpPr>
            <p:cNvPr id="167" name="Google Shape;167;p18"/>
            <p:cNvSpPr/>
            <p:nvPr/>
          </p:nvSpPr>
          <p:spPr>
            <a:xfrm flipH="1" rot="10800000">
              <a:off x="2562100" y="3962350"/>
              <a:ext cx="1911600" cy="530400"/>
            </a:xfrm>
            <a:prstGeom prst="round2SameRect">
              <a:avLst>
                <a:gd fmla="val 25594" name="adj1"/>
                <a:gd fmla="val 0" name="adj2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2793225" y="3984569"/>
              <a:ext cx="14541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sp>
        <p:nvSpPr>
          <p:cNvPr id="169" name="Google Shape;169;p18"/>
          <p:cNvSpPr/>
          <p:nvPr/>
        </p:nvSpPr>
        <p:spPr>
          <a:xfrm>
            <a:off x="6772150" y="1763443"/>
            <a:ext cx="1911600" cy="848700"/>
          </a:xfrm>
          <a:prstGeom prst="round2SameRect">
            <a:avLst>
              <a:gd fmla="val 9707" name="adj1"/>
              <a:gd fmla="val 0" name="adj2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Feedbacks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0" name="Google Shape;170;p18"/>
          <p:cNvGrpSpPr/>
          <p:nvPr/>
        </p:nvGrpSpPr>
        <p:grpSpPr>
          <a:xfrm>
            <a:off x="681738" y="2508397"/>
            <a:ext cx="1455925" cy="1128536"/>
            <a:chOff x="681738" y="2975122"/>
            <a:chExt cx="1455925" cy="1128536"/>
          </a:xfrm>
        </p:grpSpPr>
        <p:sp>
          <p:nvSpPr>
            <p:cNvPr id="171" name="Google Shape;171;p18"/>
            <p:cNvSpPr txBox="1"/>
            <p:nvPr/>
          </p:nvSpPr>
          <p:spPr>
            <a:xfrm>
              <a:off x="683563" y="3385900"/>
              <a:ext cx="1454100" cy="717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681738" y="2975122"/>
              <a:ext cx="1454100" cy="429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Prework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1123670" y="1833238"/>
            <a:ext cx="572060" cy="572687"/>
            <a:chOff x="-61784125" y="1931250"/>
            <a:chExt cx="316650" cy="317050"/>
          </a:xfrm>
        </p:grpSpPr>
        <p:sp>
          <p:nvSpPr>
            <p:cNvPr id="174" name="Google Shape;174;p18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8"/>
          <p:cNvSpPr txBox="1"/>
          <p:nvPr/>
        </p:nvSpPr>
        <p:spPr>
          <a:xfrm>
            <a:off x="2788733" y="3326597"/>
            <a:ext cx="145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" name="Google Shape;179;p18"/>
          <p:cNvGrpSpPr/>
          <p:nvPr/>
        </p:nvGrpSpPr>
        <p:grpSpPr>
          <a:xfrm>
            <a:off x="3291412" y="2803145"/>
            <a:ext cx="448743" cy="444045"/>
            <a:chOff x="1049375" y="2318350"/>
            <a:chExt cx="298525" cy="295400"/>
          </a:xfrm>
        </p:grpSpPr>
        <p:sp>
          <p:nvSpPr>
            <p:cNvPr id="180" name="Google Shape;180;p18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8"/>
          <p:cNvSpPr txBox="1"/>
          <p:nvPr/>
        </p:nvSpPr>
        <p:spPr>
          <a:xfrm>
            <a:off x="4894817" y="2858980"/>
            <a:ext cx="145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5399844" y="2337313"/>
            <a:ext cx="444045" cy="440475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7000900" y="3327679"/>
            <a:ext cx="145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7503580" y="2802064"/>
            <a:ext cx="448739" cy="448370"/>
            <a:chOff x="1413250" y="2680675"/>
            <a:chExt cx="297750" cy="297525"/>
          </a:xfrm>
        </p:grpSpPr>
        <p:sp>
          <p:nvSpPr>
            <p:cNvPr id="188" name="Google Shape;188;p18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8"/>
          <p:cNvSpPr/>
          <p:nvPr/>
        </p:nvSpPr>
        <p:spPr>
          <a:xfrm flipH="1" rot="10800000">
            <a:off x="1312075" y="4250575"/>
            <a:ext cx="1459800" cy="416700"/>
          </a:xfrm>
          <a:prstGeom prst="bentArrow">
            <a:avLst>
              <a:gd fmla="val 42594" name="adj1"/>
              <a:gd fmla="val 47030" name="adj2"/>
              <a:gd fmla="val 30576" name="adj3"/>
              <a:gd fmla="val 45228" name="adj4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 rot="10800000">
            <a:off x="5531650" y="4250575"/>
            <a:ext cx="1459800" cy="416700"/>
          </a:xfrm>
          <a:prstGeom prst="bentArrow">
            <a:avLst>
              <a:gd fmla="val 42594" name="adj1"/>
              <a:gd fmla="val 47030" name="adj2"/>
              <a:gd fmla="val 30576" name="adj3"/>
              <a:gd fmla="val 45228" name="adj4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429000" y="912950"/>
            <a:ext cx="2415000" cy="848700"/>
          </a:xfrm>
          <a:prstGeom prst="uturnArrow">
            <a:avLst>
              <a:gd fmla="val 18919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pSp>
        <p:nvGrpSpPr>
          <p:cNvPr id="200" name="Google Shape;200;p19"/>
          <p:cNvGrpSpPr/>
          <p:nvPr/>
        </p:nvGrpSpPr>
        <p:grpSpPr>
          <a:xfrm>
            <a:off x="2949084" y="1496744"/>
            <a:ext cx="3245831" cy="2819588"/>
            <a:chOff x="2981313" y="1649144"/>
            <a:chExt cx="3245831" cy="2819588"/>
          </a:xfrm>
        </p:grpSpPr>
        <p:sp>
          <p:nvSpPr>
            <p:cNvPr id="201" name="Google Shape;201;p19"/>
            <p:cNvSpPr/>
            <p:nvPr/>
          </p:nvSpPr>
          <p:spPr>
            <a:xfrm>
              <a:off x="3686100" y="2142450"/>
              <a:ext cx="1848000" cy="1848000"/>
            </a:xfrm>
            <a:prstGeom prst="ellipse">
              <a:avLst/>
            </a:prstGeom>
            <a:solidFill>
              <a:srgbClr val="EEEEED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Lean agile</a:t>
              </a:r>
              <a:endParaRPr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202" name="Google Shape;202;p19"/>
            <p:cNvGrpSpPr/>
            <p:nvPr/>
          </p:nvGrpSpPr>
          <p:grpSpPr>
            <a:xfrm>
              <a:off x="3151543" y="1662763"/>
              <a:ext cx="2907585" cy="2794126"/>
              <a:chOff x="1678800" y="1118550"/>
              <a:chExt cx="4233525" cy="4068325"/>
            </a:xfrm>
          </p:grpSpPr>
          <p:sp>
            <p:nvSpPr>
              <p:cNvPr id="203" name="Google Shape;203;p19"/>
              <p:cNvSpPr/>
              <p:nvPr/>
            </p:nvSpPr>
            <p:spPr>
              <a:xfrm>
                <a:off x="1995375" y="1351950"/>
                <a:ext cx="3599200" cy="3600375"/>
              </a:xfrm>
              <a:custGeom>
                <a:rect b="b" l="l" r="r" t="t"/>
                <a:pathLst>
                  <a:path extrusionOk="0" fill="none" h="144015" w="143968">
                    <a:moveTo>
                      <a:pt x="143968" y="72007"/>
                    </a:moveTo>
                    <a:cubicBezTo>
                      <a:pt x="143968" y="111801"/>
                      <a:pt x="111754" y="144014"/>
                      <a:pt x="71961" y="144014"/>
                    </a:cubicBezTo>
                    <a:cubicBezTo>
                      <a:pt x="32214" y="144014"/>
                      <a:pt x="1" y="111801"/>
                      <a:pt x="1" y="72007"/>
                    </a:cubicBezTo>
                    <a:cubicBezTo>
                      <a:pt x="1" y="32260"/>
                      <a:pt x="32214" y="1"/>
                      <a:pt x="71961" y="1"/>
                    </a:cubicBezTo>
                    <a:cubicBezTo>
                      <a:pt x="111754" y="1"/>
                      <a:pt x="143968" y="32260"/>
                      <a:pt x="143968" y="7200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miter lim="4621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3848700" y="1119700"/>
                <a:ext cx="1637275" cy="1161250"/>
              </a:xfrm>
              <a:custGeom>
                <a:rect b="b" l="l" r="r" t="t"/>
                <a:pathLst>
                  <a:path extrusionOk="0" h="46450" w="65491">
                    <a:moveTo>
                      <a:pt x="51625" y="45802"/>
                    </a:moveTo>
                    <a:lnTo>
                      <a:pt x="64058" y="38177"/>
                    </a:lnTo>
                    <a:cubicBezTo>
                      <a:pt x="65167" y="37530"/>
                      <a:pt x="65490" y="36051"/>
                      <a:pt x="64751" y="34988"/>
                    </a:cubicBezTo>
                    <a:cubicBezTo>
                      <a:pt x="57772" y="25005"/>
                      <a:pt x="48713" y="16685"/>
                      <a:pt x="38130" y="10631"/>
                    </a:cubicBezTo>
                    <a:cubicBezTo>
                      <a:pt x="27176" y="4392"/>
                      <a:pt x="14928" y="740"/>
                      <a:pt x="2357" y="47"/>
                    </a:cubicBezTo>
                    <a:cubicBezTo>
                      <a:pt x="1063" y="1"/>
                      <a:pt x="0" y="1018"/>
                      <a:pt x="0" y="2312"/>
                    </a:cubicBezTo>
                    <a:lnTo>
                      <a:pt x="0" y="16917"/>
                    </a:lnTo>
                    <a:cubicBezTo>
                      <a:pt x="0" y="18118"/>
                      <a:pt x="878" y="19089"/>
                      <a:pt x="2080" y="19181"/>
                    </a:cubicBezTo>
                    <a:cubicBezTo>
                      <a:pt x="20706" y="20383"/>
                      <a:pt x="37852" y="29950"/>
                      <a:pt x="48621" y="45248"/>
                    </a:cubicBezTo>
                    <a:cubicBezTo>
                      <a:pt x="49314" y="46172"/>
                      <a:pt x="50608" y="46449"/>
                      <a:pt x="51625" y="45802"/>
                    </a:cubicBezTo>
                    <a:close/>
                  </a:path>
                </a:pathLst>
              </a:custGeom>
              <a:solidFill>
                <a:srgbClr val="997B6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3964250" y="1283075"/>
                <a:ext cx="113250" cy="165525"/>
              </a:xfrm>
              <a:custGeom>
                <a:rect b="b" l="l" r="r" t="t"/>
                <a:pathLst>
                  <a:path extrusionOk="0" h="6621" w="4530">
                    <a:moveTo>
                      <a:pt x="472" y="0"/>
                    </a:moveTo>
                    <a:cubicBezTo>
                      <a:pt x="225" y="0"/>
                      <a:pt x="0" y="201"/>
                      <a:pt x="0" y="491"/>
                    </a:cubicBezTo>
                    <a:lnTo>
                      <a:pt x="0" y="6130"/>
                    </a:lnTo>
                    <a:cubicBezTo>
                      <a:pt x="0" y="6420"/>
                      <a:pt x="225" y="6620"/>
                      <a:pt x="472" y="6620"/>
                    </a:cubicBezTo>
                    <a:cubicBezTo>
                      <a:pt x="578" y="6620"/>
                      <a:pt x="688" y="6583"/>
                      <a:pt x="786" y="6499"/>
                    </a:cubicBezTo>
                    <a:lnTo>
                      <a:pt x="4252" y="3680"/>
                    </a:lnTo>
                    <a:cubicBezTo>
                      <a:pt x="4529" y="3495"/>
                      <a:pt x="4529" y="3125"/>
                      <a:pt x="4252" y="2941"/>
                    </a:cubicBezTo>
                    <a:lnTo>
                      <a:pt x="786" y="121"/>
                    </a:lnTo>
                    <a:cubicBezTo>
                      <a:pt x="688" y="38"/>
                      <a:pt x="578" y="0"/>
                      <a:pt x="4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3848700" y="4024475"/>
                <a:ext cx="1637275" cy="1162400"/>
              </a:xfrm>
              <a:custGeom>
                <a:rect b="b" l="l" r="r" t="t"/>
                <a:pathLst>
                  <a:path extrusionOk="0" h="46496" w="65491">
                    <a:moveTo>
                      <a:pt x="0" y="44138"/>
                    </a:moveTo>
                    <a:cubicBezTo>
                      <a:pt x="0" y="45432"/>
                      <a:pt x="1063" y="46495"/>
                      <a:pt x="2357" y="46403"/>
                    </a:cubicBezTo>
                    <a:cubicBezTo>
                      <a:pt x="14928" y="45710"/>
                      <a:pt x="27176" y="42105"/>
                      <a:pt x="38130" y="35865"/>
                    </a:cubicBezTo>
                    <a:cubicBezTo>
                      <a:pt x="48713" y="29811"/>
                      <a:pt x="57772" y="21492"/>
                      <a:pt x="64751" y="11463"/>
                    </a:cubicBezTo>
                    <a:cubicBezTo>
                      <a:pt x="65490" y="10400"/>
                      <a:pt x="65167" y="8967"/>
                      <a:pt x="64058" y="8274"/>
                    </a:cubicBezTo>
                    <a:lnTo>
                      <a:pt x="51625" y="601"/>
                    </a:lnTo>
                    <a:cubicBezTo>
                      <a:pt x="50608" y="1"/>
                      <a:pt x="49314" y="278"/>
                      <a:pt x="48621" y="1249"/>
                    </a:cubicBezTo>
                    <a:cubicBezTo>
                      <a:pt x="37852" y="16500"/>
                      <a:pt x="20706" y="26067"/>
                      <a:pt x="2080" y="27315"/>
                    </a:cubicBezTo>
                    <a:cubicBezTo>
                      <a:pt x="878" y="27361"/>
                      <a:pt x="0" y="28332"/>
                      <a:pt x="0" y="29534"/>
                    </a:cubicBezTo>
                    <a:close/>
                  </a:path>
                </a:pathLst>
              </a:custGeom>
              <a:solidFill>
                <a:srgbClr val="D9AE9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5151125" y="4191250"/>
                <a:ext cx="148825" cy="136575"/>
              </a:xfrm>
              <a:custGeom>
                <a:rect b="b" l="l" r="r" t="t"/>
                <a:pathLst>
                  <a:path extrusionOk="0" h="5463" w="5953">
                    <a:moveTo>
                      <a:pt x="538" y="0"/>
                    </a:moveTo>
                    <a:cubicBezTo>
                      <a:pt x="266" y="0"/>
                      <a:pt x="1" y="266"/>
                      <a:pt x="36" y="586"/>
                    </a:cubicBezTo>
                    <a:lnTo>
                      <a:pt x="637" y="5023"/>
                    </a:lnTo>
                    <a:cubicBezTo>
                      <a:pt x="637" y="5290"/>
                      <a:pt x="858" y="5462"/>
                      <a:pt x="1117" y="5462"/>
                    </a:cubicBezTo>
                    <a:cubicBezTo>
                      <a:pt x="1172" y="5462"/>
                      <a:pt x="1228" y="5455"/>
                      <a:pt x="1284" y="5439"/>
                    </a:cubicBezTo>
                    <a:lnTo>
                      <a:pt x="5490" y="3913"/>
                    </a:lnTo>
                    <a:cubicBezTo>
                      <a:pt x="5906" y="3775"/>
                      <a:pt x="5952" y="3220"/>
                      <a:pt x="5583" y="3035"/>
                    </a:cubicBezTo>
                    <a:lnTo>
                      <a:pt x="776" y="77"/>
                    </a:lnTo>
                    <a:cubicBezTo>
                      <a:pt x="701" y="24"/>
                      <a:pt x="619" y="0"/>
                      <a:pt x="5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5161275" y="2146900"/>
                <a:ext cx="751050" cy="2011625"/>
              </a:xfrm>
              <a:custGeom>
                <a:rect b="b" l="l" r="r" t="t"/>
                <a:pathLst>
                  <a:path extrusionOk="0" h="80465" w="30042">
                    <a:moveTo>
                      <a:pt x="13819" y="694"/>
                    </a:moveTo>
                    <a:lnTo>
                      <a:pt x="1340" y="8319"/>
                    </a:lnTo>
                    <a:cubicBezTo>
                      <a:pt x="324" y="8966"/>
                      <a:pt x="0" y="10261"/>
                      <a:pt x="555" y="11324"/>
                    </a:cubicBezTo>
                    <a:cubicBezTo>
                      <a:pt x="10029" y="29395"/>
                      <a:pt x="10029" y="51024"/>
                      <a:pt x="555" y="69142"/>
                    </a:cubicBezTo>
                    <a:cubicBezTo>
                      <a:pt x="0" y="70205"/>
                      <a:pt x="324" y="71499"/>
                      <a:pt x="1340" y="72146"/>
                    </a:cubicBezTo>
                    <a:lnTo>
                      <a:pt x="13819" y="79772"/>
                    </a:lnTo>
                    <a:cubicBezTo>
                      <a:pt x="14882" y="80465"/>
                      <a:pt x="16361" y="80049"/>
                      <a:pt x="16962" y="78940"/>
                    </a:cubicBezTo>
                    <a:cubicBezTo>
                      <a:pt x="30041" y="54768"/>
                      <a:pt x="30041" y="25697"/>
                      <a:pt x="16962" y="1525"/>
                    </a:cubicBezTo>
                    <a:cubicBezTo>
                      <a:pt x="16361" y="416"/>
                      <a:pt x="14882" y="0"/>
                      <a:pt x="13819" y="694"/>
                    </a:cubicBezTo>
                    <a:close/>
                  </a:path>
                </a:pathLst>
              </a:custGeom>
              <a:solidFill>
                <a:srgbClr val="9B9B7A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5328800" y="2305400"/>
                <a:ext cx="148800" cy="136025"/>
              </a:xfrm>
              <a:custGeom>
                <a:rect b="b" l="l" r="r" t="t"/>
                <a:pathLst>
                  <a:path extrusionOk="0" h="5441" w="5952">
                    <a:moveTo>
                      <a:pt x="5416" y="1"/>
                    </a:moveTo>
                    <a:cubicBezTo>
                      <a:pt x="5321" y="1"/>
                      <a:pt x="5223" y="27"/>
                      <a:pt x="5131" y="84"/>
                    </a:cubicBezTo>
                    <a:lnTo>
                      <a:pt x="370" y="3089"/>
                    </a:lnTo>
                    <a:cubicBezTo>
                      <a:pt x="1" y="3273"/>
                      <a:pt x="93" y="3828"/>
                      <a:pt x="463" y="3967"/>
                    </a:cubicBezTo>
                    <a:lnTo>
                      <a:pt x="4715" y="5399"/>
                    </a:lnTo>
                    <a:cubicBezTo>
                      <a:pt x="4772" y="5428"/>
                      <a:pt x="4831" y="5441"/>
                      <a:pt x="4889" y="5441"/>
                    </a:cubicBezTo>
                    <a:cubicBezTo>
                      <a:pt x="5114" y="5441"/>
                      <a:pt x="5325" y="5250"/>
                      <a:pt x="5362" y="5030"/>
                    </a:cubicBezTo>
                    <a:lnTo>
                      <a:pt x="5916" y="547"/>
                    </a:lnTo>
                    <a:cubicBezTo>
                      <a:pt x="5951" y="235"/>
                      <a:pt x="5700" y="1"/>
                      <a:pt x="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2104000" y="1118550"/>
                <a:ext cx="1638425" cy="1161250"/>
              </a:xfrm>
              <a:custGeom>
                <a:rect b="b" l="l" r="r" t="t"/>
                <a:pathLst>
                  <a:path extrusionOk="0" h="46450" w="65537">
                    <a:moveTo>
                      <a:pt x="65536" y="2312"/>
                    </a:moveTo>
                    <a:cubicBezTo>
                      <a:pt x="65536" y="1017"/>
                      <a:pt x="64427" y="1"/>
                      <a:pt x="63133" y="93"/>
                    </a:cubicBezTo>
                    <a:cubicBezTo>
                      <a:pt x="50562" y="786"/>
                      <a:pt x="38314" y="4391"/>
                      <a:pt x="27361" y="10631"/>
                    </a:cubicBezTo>
                    <a:cubicBezTo>
                      <a:pt x="16823" y="16685"/>
                      <a:pt x="7718" y="25004"/>
                      <a:pt x="740" y="34987"/>
                    </a:cubicBezTo>
                    <a:cubicBezTo>
                      <a:pt x="0" y="36050"/>
                      <a:pt x="324" y="37529"/>
                      <a:pt x="1433" y="38223"/>
                    </a:cubicBezTo>
                    <a:lnTo>
                      <a:pt x="13865" y="45848"/>
                    </a:lnTo>
                    <a:cubicBezTo>
                      <a:pt x="14882" y="46449"/>
                      <a:pt x="16176" y="46218"/>
                      <a:pt x="16869" y="45248"/>
                    </a:cubicBezTo>
                    <a:cubicBezTo>
                      <a:pt x="27638" y="29950"/>
                      <a:pt x="44785" y="20383"/>
                      <a:pt x="63410" y="19181"/>
                    </a:cubicBezTo>
                    <a:cubicBezTo>
                      <a:pt x="64612" y="19089"/>
                      <a:pt x="65536" y="18118"/>
                      <a:pt x="65536" y="16963"/>
                    </a:cubicBezTo>
                    <a:close/>
                  </a:path>
                </a:pathLst>
              </a:custGeom>
              <a:solidFill>
                <a:srgbClr val="D08C6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2291175" y="1977600"/>
                <a:ext cx="148575" cy="136125"/>
              </a:xfrm>
              <a:custGeom>
                <a:rect b="b" l="l" r="r" t="t"/>
                <a:pathLst>
                  <a:path extrusionOk="0" h="5445" w="5943">
                    <a:moveTo>
                      <a:pt x="4816" y="1"/>
                    </a:moveTo>
                    <a:cubicBezTo>
                      <a:pt x="4766" y="1"/>
                      <a:pt x="4717" y="8"/>
                      <a:pt x="4668" y="25"/>
                    </a:cubicBezTo>
                    <a:lnTo>
                      <a:pt x="416" y="1550"/>
                    </a:lnTo>
                    <a:cubicBezTo>
                      <a:pt x="47" y="1735"/>
                      <a:pt x="0" y="2197"/>
                      <a:pt x="370" y="2428"/>
                    </a:cubicBezTo>
                    <a:lnTo>
                      <a:pt x="5130" y="5386"/>
                    </a:lnTo>
                    <a:cubicBezTo>
                      <a:pt x="5210" y="5426"/>
                      <a:pt x="5295" y="5444"/>
                      <a:pt x="5377" y="5444"/>
                    </a:cubicBezTo>
                    <a:cubicBezTo>
                      <a:pt x="5674" y="5444"/>
                      <a:pt x="5942" y="5203"/>
                      <a:pt x="5870" y="4877"/>
                    </a:cubicBezTo>
                    <a:lnTo>
                      <a:pt x="5315" y="440"/>
                    </a:lnTo>
                    <a:cubicBezTo>
                      <a:pt x="5277" y="173"/>
                      <a:pt x="5050" y="1"/>
                      <a:pt x="48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1678800" y="2146900"/>
                <a:ext cx="751050" cy="2010475"/>
              </a:xfrm>
              <a:custGeom>
                <a:rect b="b" l="l" r="r" t="t"/>
                <a:pathLst>
                  <a:path extrusionOk="0" h="80419" w="30042">
                    <a:moveTo>
                      <a:pt x="22323" y="40209"/>
                    </a:moveTo>
                    <a:cubicBezTo>
                      <a:pt x="22323" y="30134"/>
                      <a:pt x="24773" y="20244"/>
                      <a:pt x="29487" y="11324"/>
                    </a:cubicBezTo>
                    <a:cubicBezTo>
                      <a:pt x="30041" y="10261"/>
                      <a:pt x="29672" y="8966"/>
                      <a:pt x="28655" y="8319"/>
                    </a:cubicBezTo>
                    <a:lnTo>
                      <a:pt x="16222" y="694"/>
                    </a:lnTo>
                    <a:cubicBezTo>
                      <a:pt x="15113" y="0"/>
                      <a:pt x="13680" y="416"/>
                      <a:pt x="13080" y="1525"/>
                    </a:cubicBezTo>
                    <a:cubicBezTo>
                      <a:pt x="0" y="25697"/>
                      <a:pt x="0" y="54768"/>
                      <a:pt x="13080" y="78940"/>
                    </a:cubicBezTo>
                    <a:cubicBezTo>
                      <a:pt x="13680" y="80049"/>
                      <a:pt x="15113" y="80419"/>
                      <a:pt x="16222" y="79772"/>
                    </a:cubicBezTo>
                    <a:lnTo>
                      <a:pt x="28701" y="72100"/>
                    </a:lnTo>
                    <a:cubicBezTo>
                      <a:pt x="29672" y="71499"/>
                      <a:pt x="30041" y="70205"/>
                      <a:pt x="29487" y="69142"/>
                    </a:cubicBezTo>
                    <a:cubicBezTo>
                      <a:pt x="24773" y="60222"/>
                      <a:pt x="22323" y="50285"/>
                      <a:pt x="22323" y="40209"/>
                    </a:cubicBezTo>
                    <a:close/>
                  </a:path>
                </a:pathLst>
              </a:custGeom>
              <a:solidFill>
                <a:srgbClr val="FFCB6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2105450" y="3849425"/>
                <a:ext cx="148775" cy="136075"/>
              </a:xfrm>
              <a:custGeom>
                <a:rect b="b" l="l" r="r" t="t"/>
                <a:pathLst>
                  <a:path extrusionOk="0" h="5443" w="5951">
                    <a:moveTo>
                      <a:pt x="1135" y="0"/>
                    </a:moveTo>
                    <a:cubicBezTo>
                      <a:pt x="901" y="0"/>
                      <a:pt x="674" y="173"/>
                      <a:pt x="635" y="440"/>
                    </a:cubicBezTo>
                    <a:lnTo>
                      <a:pt x="35" y="4877"/>
                    </a:lnTo>
                    <a:cubicBezTo>
                      <a:pt x="0" y="5185"/>
                      <a:pt x="245" y="5442"/>
                      <a:pt x="525" y="5442"/>
                    </a:cubicBezTo>
                    <a:cubicBezTo>
                      <a:pt x="622" y="5442"/>
                      <a:pt x="724" y="5411"/>
                      <a:pt x="820" y="5339"/>
                    </a:cubicBezTo>
                    <a:lnTo>
                      <a:pt x="5627" y="2427"/>
                    </a:lnTo>
                    <a:cubicBezTo>
                      <a:pt x="5950" y="2196"/>
                      <a:pt x="5904" y="1641"/>
                      <a:pt x="5534" y="1503"/>
                    </a:cubicBezTo>
                    <a:lnTo>
                      <a:pt x="1282" y="24"/>
                    </a:lnTo>
                    <a:cubicBezTo>
                      <a:pt x="1234" y="8"/>
                      <a:pt x="1184" y="0"/>
                      <a:pt x="1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2105150" y="4024475"/>
                <a:ext cx="1637275" cy="1162400"/>
              </a:xfrm>
              <a:custGeom>
                <a:rect b="b" l="l" r="r" t="t"/>
                <a:pathLst>
                  <a:path extrusionOk="0" h="46496" w="65491">
                    <a:moveTo>
                      <a:pt x="13819" y="601"/>
                    </a:moveTo>
                    <a:lnTo>
                      <a:pt x="1387" y="8274"/>
                    </a:lnTo>
                    <a:cubicBezTo>
                      <a:pt x="278" y="8967"/>
                      <a:pt x="0" y="10400"/>
                      <a:pt x="694" y="11463"/>
                    </a:cubicBezTo>
                    <a:cubicBezTo>
                      <a:pt x="7672" y="21492"/>
                      <a:pt x="16777" y="29811"/>
                      <a:pt x="27315" y="35865"/>
                    </a:cubicBezTo>
                    <a:cubicBezTo>
                      <a:pt x="38268" y="42105"/>
                      <a:pt x="50516" y="45710"/>
                      <a:pt x="63087" y="46403"/>
                    </a:cubicBezTo>
                    <a:cubicBezTo>
                      <a:pt x="64381" y="46495"/>
                      <a:pt x="65490" y="45432"/>
                      <a:pt x="65490" y="44138"/>
                    </a:cubicBezTo>
                    <a:lnTo>
                      <a:pt x="65490" y="29534"/>
                    </a:lnTo>
                    <a:cubicBezTo>
                      <a:pt x="65490" y="28332"/>
                      <a:pt x="64566" y="27361"/>
                      <a:pt x="63364" y="27315"/>
                    </a:cubicBezTo>
                    <a:cubicBezTo>
                      <a:pt x="44739" y="26067"/>
                      <a:pt x="27638" y="16500"/>
                      <a:pt x="16823" y="1249"/>
                    </a:cubicBezTo>
                    <a:cubicBezTo>
                      <a:pt x="16176" y="278"/>
                      <a:pt x="14836" y="1"/>
                      <a:pt x="13819" y="601"/>
                    </a:cubicBezTo>
                    <a:close/>
                  </a:path>
                </a:pathLst>
              </a:custGeom>
              <a:solidFill>
                <a:srgbClr val="F1DCA7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3527475" y="4858000"/>
                <a:ext cx="114075" cy="165525"/>
              </a:xfrm>
              <a:custGeom>
                <a:rect b="b" l="l" r="r" t="t"/>
                <a:pathLst>
                  <a:path extrusionOk="0" h="6621" w="4563">
                    <a:moveTo>
                      <a:pt x="4012" y="0"/>
                    </a:moveTo>
                    <a:cubicBezTo>
                      <a:pt x="3906" y="0"/>
                      <a:pt x="3796" y="37"/>
                      <a:pt x="3698" y="121"/>
                    </a:cubicBezTo>
                    <a:lnTo>
                      <a:pt x="232" y="2940"/>
                    </a:lnTo>
                    <a:cubicBezTo>
                      <a:pt x="1" y="3171"/>
                      <a:pt x="1" y="3541"/>
                      <a:pt x="232" y="3726"/>
                    </a:cubicBezTo>
                    <a:lnTo>
                      <a:pt x="3744" y="6499"/>
                    </a:lnTo>
                    <a:cubicBezTo>
                      <a:pt x="3842" y="6583"/>
                      <a:pt x="3957" y="6620"/>
                      <a:pt x="4067" y="6620"/>
                    </a:cubicBezTo>
                    <a:cubicBezTo>
                      <a:pt x="4324" y="6620"/>
                      <a:pt x="4562" y="6420"/>
                      <a:pt x="4530" y="6129"/>
                    </a:cubicBezTo>
                    <a:lnTo>
                      <a:pt x="4484" y="491"/>
                    </a:lnTo>
                    <a:cubicBezTo>
                      <a:pt x="4484" y="200"/>
                      <a:pt x="4259" y="0"/>
                      <a:pt x="40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9"/>
            <p:cNvGrpSpPr/>
            <p:nvPr/>
          </p:nvGrpSpPr>
          <p:grpSpPr>
            <a:xfrm>
              <a:off x="3645688" y="1651525"/>
              <a:ext cx="443100" cy="443100"/>
              <a:chOff x="3645688" y="1651525"/>
              <a:chExt cx="443100" cy="443100"/>
            </a:xfrm>
          </p:grpSpPr>
          <p:sp>
            <p:nvSpPr>
              <p:cNvPr id="217" name="Google Shape;217;p19"/>
              <p:cNvSpPr/>
              <p:nvPr/>
            </p:nvSpPr>
            <p:spPr>
              <a:xfrm>
                <a:off x="3645688" y="1651525"/>
                <a:ext cx="443100" cy="4431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3698197" y="1704025"/>
                <a:ext cx="338100" cy="338100"/>
              </a:xfrm>
              <a:prstGeom prst="ellipse">
                <a:avLst/>
              </a:prstGeom>
              <a:solidFill>
                <a:srgbClr val="D08C6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9"/>
            <p:cNvGrpSpPr/>
            <p:nvPr/>
          </p:nvGrpSpPr>
          <p:grpSpPr>
            <a:xfrm>
              <a:off x="5122063" y="1649144"/>
              <a:ext cx="443100" cy="443100"/>
              <a:chOff x="3645688" y="1651525"/>
              <a:chExt cx="443100" cy="443100"/>
            </a:xfrm>
          </p:grpSpPr>
          <p:sp>
            <p:nvSpPr>
              <p:cNvPr id="220" name="Google Shape;220;p19"/>
              <p:cNvSpPr/>
              <p:nvPr/>
            </p:nvSpPr>
            <p:spPr>
              <a:xfrm>
                <a:off x="3645688" y="1651525"/>
                <a:ext cx="443100" cy="4431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3698188" y="1704025"/>
                <a:ext cx="338100" cy="338100"/>
              </a:xfrm>
              <a:prstGeom prst="ellipse">
                <a:avLst/>
              </a:prstGeom>
              <a:solidFill>
                <a:srgbClr val="997B6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19"/>
            <p:cNvGrpSpPr/>
            <p:nvPr/>
          </p:nvGrpSpPr>
          <p:grpSpPr>
            <a:xfrm>
              <a:off x="3645688" y="4025631"/>
              <a:ext cx="443100" cy="443100"/>
              <a:chOff x="3645688" y="1651525"/>
              <a:chExt cx="443100" cy="443100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3645688" y="1651525"/>
                <a:ext cx="443100" cy="4431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3698197" y="1704025"/>
                <a:ext cx="338100" cy="338100"/>
              </a:xfrm>
              <a:prstGeom prst="ellipse">
                <a:avLst/>
              </a:prstGeom>
              <a:solidFill>
                <a:srgbClr val="F1DCA7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9"/>
            <p:cNvGrpSpPr/>
            <p:nvPr/>
          </p:nvGrpSpPr>
          <p:grpSpPr>
            <a:xfrm>
              <a:off x="5122063" y="4023250"/>
              <a:ext cx="443100" cy="443100"/>
              <a:chOff x="3645688" y="1651525"/>
              <a:chExt cx="443100" cy="443100"/>
            </a:xfrm>
          </p:grpSpPr>
          <p:sp>
            <p:nvSpPr>
              <p:cNvPr id="226" name="Google Shape;226;p19"/>
              <p:cNvSpPr/>
              <p:nvPr/>
            </p:nvSpPr>
            <p:spPr>
              <a:xfrm>
                <a:off x="3645688" y="1651525"/>
                <a:ext cx="443100" cy="4431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3698188" y="1704025"/>
                <a:ext cx="338100" cy="338100"/>
              </a:xfrm>
              <a:prstGeom prst="ellipse">
                <a:avLst/>
              </a:prstGeom>
              <a:solidFill>
                <a:srgbClr val="D9AE9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9"/>
            <p:cNvGrpSpPr/>
            <p:nvPr/>
          </p:nvGrpSpPr>
          <p:grpSpPr>
            <a:xfrm>
              <a:off x="2981313" y="2838294"/>
              <a:ext cx="443100" cy="443100"/>
              <a:chOff x="3645688" y="1651525"/>
              <a:chExt cx="443100" cy="443100"/>
            </a:xfrm>
          </p:grpSpPr>
          <p:sp>
            <p:nvSpPr>
              <p:cNvPr id="229" name="Google Shape;229;p19"/>
              <p:cNvSpPr/>
              <p:nvPr/>
            </p:nvSpPr>
            <p:spPr>
              <a:xfrm>
                <a:off x="3645688" y="1651525"/>
                <a:ext cx="443100" cy="4431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3698197" y="1704025"/>
                <a:ext cx="338100" cy="338100"/>
              </a:xfrm>
              <a:prstGeom prst="ellipse">
                <a:avLst/>
              </a:prstGeom>
              <a:solidFill>
                <a:srgbClr val="FFCB6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19"/>
            <p:cNvGrpSpPr/>
            <p:nvPr/>
          </p:nvGrpSpPr>
          <p:grpSpPr>
            <a:xfrm>
              <a:off x="5784044" y="2838294"/>
              <a:ext cx="443100" cy="443100"/>
              <a:chOff x="3645688" y="1651525"/>
              <a:chExt cx="443100" cy="443100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3645688" y="1651525"/>
                <a:ext cx="443100" cy="4431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3698197" y="1704025"/>
                <a:ext cx="338100" cy="338100"/>
              </a:xfrm>
              <a:prstGeom prst="ellipse">
                <a:avLst/>
              </a:prstGeom>
              <a:solidFill>
                <a:srgbClr val="9B9B7A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19"/>
          <p:cNvGrpSpPr/>
          <p:nvPr/>
        </p:nvGrpSpPr>
        <p:grpSpPr>
          <a:xfrm>
            <a:off x="3051836" y="2794509"/>
            <a:ext cx="225852" cy="225870"/>
            <a:chOff x="-63252250" y="1930850"/>
            <a:chExt cx="319000" cy="319025"/>
          </a:xfrm>
        </p:grpSpPr>
        <p:sp>
          <p:nvSpPr>
            <p:cNvPr id="235" name="Google Shape;235;p19"/>
            <p:cNvSpPr/>
            <p:nvPr/>
          </p:nvSpPr>
          <p:spPr>
            <a:xfrm>
              <a:off x="-63252250" y="1930850"/>
              <a:ext cx="319000" cy="31902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-63160900" y="202142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9"/>
          <p:cNvGrpSpPr/>
          <p:nvPr/>
        </p:nvGrpSpPr>
        <p:grpSpPr>
          <a:xfrm>
            <a:off x="3737427" y="1630453"/>
            <a:ext cx="195164" cy="192350"/>
            <a:chOff x="-64774725" y="1916550"/>
            <a:chExt cx="319000" cy="314400"/>
          </a:xfrm>
        </p:grpSpPr>
        <p:sp>
          <p:nvSpPr>
            <p:cNvPr id="238" name="Google Shape;238;p19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9"/>
          <p:cNvSpPr/>
          <p:nvPr/>
        </p:nvSpPr>
        <p:spPr>
          <a:xfrm>
            <a:off x="5223410" y="3991642"/>
            <a:ext cx="175949" cy="201516"/>
          </a:xfrm>
          <a:custGeom>
            <a:rect b="b" l="l" r="r" t="t"/>
            <a:pathLst>
              <a:path extrusionOk="0" h="12666" w="11059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3744208" y="4001163"/>
            <a:ext cx="179220" cy="201514"/>
            <a:chOff x="2523000" y="1954875"/>
            <a:chExt cx="262325" cy="295000"/>
          </a:xfrm>
        </p:grpSpPr>
        <p:sp>
          <p:nvSpPr>
            <p:cNvPr id="242" name="Google Shape;242;p19"/>
            <p:cNvSpPr/>
            <p:nvPr/>
          </p:nvSpPr>
          <p:spPr>
            <a:xfrm>
              <a:off x="2523000" y="1954875"/>
              <a:ext cx="262325" cy="295000"/>
            </a:xfrm>
            <a:custGeom>
              <a:rect b="b" l="l" r="r" t="t"/>
              <a:pathLst>
                <a:path extrusionOk="0" h="11800" w="10493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2595475" y="202457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9"/>
          <p:cNvGrpSpPr/>
          <p:nvPr/>
        </p:nvGrpSpPr>
        <p:grpSpPr>
          <a:xfrm>
            <a:off x="5872054" y="2806734"/>
            <a:ext cx="202639" cy="201410"/>
            <a:chOff x="5045775" y="1946400"/>
            <a:chExt cx="296950" cy="295150"/>
          </a:xfrm>
        </p:grpSpPr>
        <p:sp>
          <p:nvSpPr>
            <p:cNvPr id="245" name="Google Shape;245;p19"/>
            <p:cNvSpPr/>
            <p:nvPr/>
          </p:nvSpPr>
          <p:spPr>
            <a:xfrm>
              <a:off x="5113500" y="1998600"/>
              <a:ext cx="160700" cy="155950"/>
            </a:xfrm>
            <a:custGeom>
              <a:rect b="b" l="l" r="r" t="t"/>
              <a:pathLst>
                <a:path extrusionOk="0" h="6238" w="6428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5045775" y="1946400"/>
              <a:ext cx="296950" cy="295150"/>
            </a:xfrm>
            <a:custGeom>
              <a:rect b="b" l="l" r="r" t="t"/>
              <a:pathLst>
                <a:path extrusionOk="0" h="11806" w="11878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9"/>
          <p:cNvSpPr/>
          <p:nvPr/>
        </p:nvSpPr>
        <p:spPr>
          <a:xfrm>
            <a:off x="5210067" y="1619914"/>
            <a:ext cx="202634" cy="201536"/>
          </a:xfrm>
          <a:custGeom>
            <a:rect b="b" l="l" r="r" t="t"/>
            <a:pathLst>
              <a:path extrusionOk="0" h="11690" w="11752">
                <a:moveTo>
                  <a:pt x="5923" y="694"/>
                </a:moveTo>
                <a:cubicBezTo>
                  <a:pt x="6490" y="694"/>
                  <a:pt x="6963" y="1166"/>
                  <a:pt x="6963" y="1765"/>
                </a:cubicBezTo>
                <a:cubicBezTo>
                  <a:pt x="6963" y="2332"/>
                  <a:pt x="6490" y="2805"/>
                  <a:pt x="5923" y="2805"/>
                </a:cubicBezTo>
                <a:cubicBezTo>
                  <a:pt x="5325" y="2805"/>
                  <a:pt x="4852" y="2332"/>
                  <a:pt x="4852" y="1765"/>
                </a:cubicBezTo>
                <a:cubicBezTo>
                  <a:pt x="4852" y="1229"/>
                  <a:pt x="5325" y="694"/>
                  <a:pt x="5923" y="694"/>
                </a:cubicBezTo>
                <a:close/>
                <a:moveTo>
                  <a:pt x="2489" y="3466"/>
                </a:moveTo>
                <a:cubicBezTo>
                  <a:pt x="2678" y="3466"/>
                  <a:pt x="2836" y="3624"/>
                  <a:pt x="2836" y="3813"/>
                </a:cubicBezTo>
                <a:lnTo>
                  <a:pt x="2836" y="4916"/>
                </a:lnTo>
                <a:cubicBezTo>
                  <a:pt x="2678" y="4947"/>
                  <a:pt x="2584" y="5042"/>
                  <a:pt x="2458" y="5168"/>
                </a:cubicBezTo>
                <a:cubicBezTo>
                  <a:pt x="2363" y="5231"/>
                  <a:pt x="2300" y="5357"/>
                  <a:pt x="2237" y="5420"/>
                </a:cubicBezTo>
                <a:cubicBezTo>
                  <a:pt x="2174" y="5357"/>
                  <a:pt x="2143" y="5262"/>
                  <a:pt x="2143" y="5199"/>
                </a:cubicBezTo>
                <a:lnTo>
                  <a:pt x="2143" y="3813"/>
                </a:lnTo>
                <a:cubicBezTo>
                  <a:pt x="2143" y="3624"/>
                  <a:pt x="2300" y="3466"/>
                  <a:pt x="2489" y="3466"/>
                </a:cubicBezTo>
                <a:close/>
                <a:moveTo>
                  <a:pt x="9326" y="3466"/>
                </a:moveTo>
                <a:cubicBezTo>
                  <a:pt x="9546" y="3466"/>
                  <a:pt x="9704" y="3624"/>
                  <a:pt x="9704" y="3813"/>
                </a:cubicBezTo>
                <a:lnTo>
                  <a:pt x="9704" y="5199"/>
                </a:lnTo>
                <a:cubicBezTo>
                  <a:pt x="9704" y="5262"/>
                  <a:pt x="9641" y="5357"/>
                  <a:pt x="9578" y="5420"/>
                </a:cubicBezTo>
                <a:cubicBezTo>
                  <a:pt x="9546" y="5294"/>
                  <a:pt x="9452" y="5231"/>
                  <a:pt x="9389" y="5168"/>
                </a:cubicBezTo>
                <a:cubicBezTo>
                  <a:pt x="9263" y="5042"/>
                  <a:pt x="9137" y="4947"/>
                  <a:pt x="8979" y="4916"/>
                </a:cubicBezTo>
                <a:lnTo>
                  <a:pt x="8979" y="3813"/>
                </a:lnTo>
                <a:cubicBezTo>
                  <a:pt x="9011" y="3624"/>
                  <a:pt x="9168" y="3466"/>
                  <a:pt x="9326" y="3466"/>
                </a:cubicBezTo>
                <a:close/>
                <a:moveTo>
                  <a:pt x="5923" y="3466"/>
                </a:moveTo>
                <a:cubicBezTo>
                  <a:pt x="6900" y="3466"/>
                  <a:pt x="7814" y="4096"/>
                  <a:pt x="8160" y="4947"/>
                </a:cubicBezTo>
                <a:cubicBezTo>
                  <a:pt x="8066" y="5010"/>
                  <a:pt x="8003" y="5042"/>
                  <a:pt x="7971" y="5105"/>
                </a:cubicBezTo>
                <a:lnTo>
                  <a:pt x="6081" y="6963"/>
                </a:lnTo>
                <a:cubicBezTo>
                  <a:pt x="6018" y="6995"/>
                  <a:pt x="5955" y="7089"/>
                  <a:pt x="5923" y="7152"/>
                </a:cubicBezTo>
                <a:cubicBezTo>
                  <a:pt x="5860" y="7089"/>
                  <a:pt x="5797" y="7026"/>
                  <a:pt x="5766" y="6963"/>
                </a:cubicBezTo>
                <a:lnTo>
                  <a:pt x="3876" y="5105"/>
                </a:lnTo>
                <a:cubicBezTo>
                  <a:pt x="3781" y="5042"/>
                  <a:pt x="3750" y="5010"/>
                  <a:pt x="3655" y="4947"/>
                </a:cubicBezTo>
                <a:cubicBezTo>
                  <a:pt x="4033" y="4096"/>
                  <a:pt x="4915" y="3466"/>
                  <a:pt x="5923" y="3466"/>
                </a:cubicBezTo>
                <a:close/>
                <a:moveTo>
                  <a:pt x="10744" y="2049"/>
                </a:moveTo>
                <a:cubicBezTo>
                  <a:pt x="10964" y="2049"/>
                  <a:pt x="11122" y="2206"/>
                  <a:pt x="11122" y="2395"/>
                </a:cubicBezTo>
                <a:lnTo>
                  <a:pt x="11122" y="6144"/>
                </a:lnTo>
                <a:lnTo>
                  <a:pt x="11059" y="6144"/>
                </a:lnTo>
                <a:cubicBezTo>
                  <a:pt x="11059" y="6333"/>
                  <a:pt x="11027" y="6491"/>
                  <a:pt x="10901" y="6648"/>
                </a:cubicBezTo>
                <a:lnTo>
                  <a:pt x="9263" y="9421"/>
                </a:lnTo>
                <a:cubicBezTo>
                  <a:pt x="9105" y="9673"/>
                  <a:pt x="9011" y="9956"/>
                  <a:pt x="9011" y="10271"/>
                </a:cubicBezTo>
                <a:lnTo>
                  <a:pt x="9011" y="10933"/>
                </a:lnTo>
                <a:lnTo>
                  <a:pt x="6270" y="10933"/>
                </a:lnTo>
                <a:lnTo>
                  <a:pt x="6270" y="8097"/>
                </a:lnTo>
                <a:cubicBezTo>
                  <a:pt x="6270" y="7845"/>
                  <a:pt x="6396" y="7593"/>
                  <a:pt x="6585" y="7404"/>
                </a:cubicBezTo>
                <a:lnTo>
                  <a:pt x="8475" y="5546"/>
                </a:lnTo>
                <a:cubicBezTo>
                  <a:pt x="8538" y="5483"/>
                  <a:pt x="8625" y="5451"/>
                  <a:pt x="8712" y="5451"/>
                </a:cubicBezTo>
                <a:cubicBezTo>
                  <a:pt x="8798" y="5451"/>
                  <a:pt x="8885" y="5483"/>
                  <a:pt x="8948" y="5546"/>
                </a:cubicBezTo>
                <a:cubicBezTo>
                  <a:pt x="9074" y="5672"/>
                  <a:pt x="9074" y="5892"/>
                  <a:pt x="8948" y="6018"/>
                </a:cubicBezTo>
                <a:lnTo>
                  <a:pt x="7751" y="7215"/>
                </a:lnTo>
                <a:cubicBezTo>
                  <a:pt x="7656" y="7310"/>
                  <a:pt x="7656" y="7562"/>
                  <a:pt x="7751" y="7656"/>
                </a:cubicBezTo>
                <a:cubicBezTo>
                  <a:pt x="7814" y="7719"/>
                  <a:pt x="7908" y="7751"/>
                  <a:pt x="7999" y="7751"/>
                </a:cubicBezTo>
                <a:cubicBezTo>
                  <a:pt x="8089" y="7751"/>
                  <a:pt x="8176" y="7719"/>
                  <a:pt x="8223" y="7656"/>
                </a:cubicBezTo>
                <a:lnTo>
                  <a:pt x="10082" y="5829"/>
                </a:lnTo>
                <a:cubicBezTo>
                  <a:pt x="10271" y="5609"/>
                  <a:pt x="10397" y="5388"/>
                  <a:pt x="10397" y="5105"/>
                </a:cubicBezTo>
                <a:lnTo>
                  <a:pt x="10397" y="2395"/>
                </a:lnTo>
                <a:cubicBezTo>
                  <a:pt x="10397" y="2206"/>
                  <a:pt x="10555" y="2049"/>
                  <a:pt x="10744" y="2049"/>
                </a:cubicBezTo>
                <a:close/>
                <a:moveTo>
                  <a:pt x="1103" y="2080"/>
                </a:moveTo>
                <a:cubicBezTo>
                  <a:pt x="1292" y="2080"/>
                  <a:pt x="1450" y="2238"/>
                  <a:pt x="1450" y="2427"/>
                </a:cubicBezTo>
                <a:lnTo>
                  <a:pt x="1450" y="5168"/>
                </a:lnTo>
                <a:cubicBezTo>
                  <a:pt x="1450" y="5420"/>
                  <a:pt x="1576" y="5672"/>
                  <a:pt x="1796" y="5861"/>
                </a:cubicBezTo>
                <a:lnTo>
                  <a:pt x="3624" y="7719"/>
                </a:lnTo>
                <a:cubicBezTo>
                  <a:pt x="3687" y="7782"/>
                  <a:pt x="3781" y="7814"/>
                  <a:pt x="3872" y="7814"/>
                </a:cubicBezTo>
                <a:cubicBezTo>
                  <a:pt x="3962" y="7814"/>
                  <a:pt x="4049" y="7782"/>
                  <a:pt x="4096" y="7719"/>
                </a:cubicBezTo>
                <a:cubicBezTo>
                  <a:pt x="4222" y="7593"/>
                  <a:pt x="4222" y="7373"/>
                  <a:pt x="4096" y="7247"/>
                </a:cubicBezTo>
                <a:lnTo>
                  <a:pt x="2930" y="6050"/>
                </a:lnTo>
                <a:cubicBezTo>
                  <a:pt x="2804" y="5955"/>
                  <a:pt x="2804" y="5703"/>
                  <a:pt x="2930" y="5577"/>
                </a:cubicBezTo>
                <a:cubicBezTo>
                  <a:pt x="2978" y="5530"/>
                  <a:pt x="3064" y="5506"/>
                  <a:pt x="3155" y="5506"/>
                </a:cubicBezTo>
                <a:cubicBezTo>
                  <a:pt x="3245" y="5506"/>
                  <a:pt x="3340" y="5530"/>
                  <a:pt x="3403" y="5577"/>
                </a:cubicBezTo>
                <a:lnTo>
                  <a:pt x="5293" y="7436"/>
                </a:lnTo>
                <a:cubicBezTo>
                  <a:pt x="5482" y="7625"/>
                  <a:pt x="5608" y="7877"/>
                  <a:pt x="5608" y="8161"/>
                </a:cubicBezTo>
                <a:lnTo>
                  <a:pt x="5608" y="10996"/>
                </a:lnTo>
                <a:lnTo>
                  <a:pt x="2836" y="10996"/>
                </a:lnTo>
                <a:lnTo>
                  <a:pt x="2836" y="10303"/>
                </a:lnTo>
                <a:cubicBezTo>
                  <a:pt x="2804" y="10051"/>
                  <a:pt x="2710" y="9736"/>
                  <a:pt x="2552" y="9452"/>
                </a:cubicBezTo>
                <a:lnTo>
                  <a:pt x="914" y="6680"/>
                </a:lnTo>
                <a:cubicBezTo>
                  <a:pt x="851" y="6522"/>
                  <a:pt x="757" y="6333"/>
                  <a:pt x="757" y="6176"/>
                </a:cubicBezTo>
                <a:lnTo>
                  <a:pt x="757" y="2427"/>
                </a:lnTo>
                <a:cubicBezTo>
                  <a:pt x="757" y="2238"/>
                  <a:pt x="914" y="2080"/>
                  <a:pt x="1103" y="2080"/>
                </a:cubicBezTo>
                <a:close/>
                <a:moveTo>
                  <a:pt x="5860" y="1"/>
                </a:moveTo>
                <a:cubicBezTo>
                  <a:pt x="4915" y="1"/>
                  <a:pt x="4128" y="788"/>
                  <a:pt x="4128" y="1734"/>
                </a:cubicBezTo>
                <a:cubicBezTo>
                  <a:pt x="4128" y="2206"/>
                  <a:pt x="4348" y="2647"/>
                  <a:pt x="4695" y="2994"/>
                </a:cubicBezTo>
                <a:cubicBezTo>
                  <a:pt x="4411" y="3120"/>
                  <a:pt x="4191" y="3214"/>
                  <a:pt x="3939" y="3435"/>
                </a:cubicBezTo>
                <a:cubicBezTo>
                  <a:pt x="3750" y="3592"/>
                  <a:pt x="3592" y="3750"/>
                  <a:pt x="3435" y="3939"/>
                </a:cubicBezTo>
                <a:lnTo>
                  <a:pt x="3435" y="3813"/>
                </a:lnTo>
                <a:cubicBezTo>
                  <a:pt x="3435" y="3246"/>
                  <a:pt x="2962" y="2805"/>
                  <a:pt x="2395" y="2805"/>
                </a:cubicBezTo>
                <a:cubicBezTo>
                  <a:pt x="2300" y="2805"/>
                  <a:pt x="2174" y="2836"/>
                  <a:pt x="2048" y="2836"/>
                </a:cubicBezTo>
                <a:lnTo>
                  <a:pt x="2048" y="2427"/>
                </a:lnTo>
                <a:cubicBezTo>
                  <a:pt x="2048" y="1891"/>
                  <a:pt x="1576" y="1418"/>
                  <a:pt x="1040" y="1418"/>
                </a:cubicBezTo>
                <a:cubicBezTo>
                  <a:pt x="473" y="1418"/>
                  <a:pt x="0" y="1891"/>
                  <a:pt x="0" y="2427"/>
                </a:cubicBezTo>
                <a:lnTo>
                  <a:pt x="0" y="6176"/>
                </a:lnTo>
                <a:cubicBezTo>
                  <a:pt x="0" y="6491"/>
                  <a:pt x="95" y="6806"/>
                  <a:pt x="253" y="7026"/>
                </a:cubicBezTo>
                <a:lnTo>
                  <a:pt x="1891" y="9799"/>
                </a:lnTo>
                <a:cubicBezTo>
                  <a:pt x="1985" y="9956"/>
                  <a:pt x="2048" y="10145"/>
                  <a:pt x="2048" y="10303"/>
                </a:cubicBezTo>
                <a:lnTo>
                  <a:pt x="2048" y="11342"/>
                </a:lnTo>
                <a:cubicBezTo>
                  <a:pt x="2048" y="11532"/>
                  <a:pt x="2206" y="11689"/>
                  <a:pt x="2395" y="11689"/>
                </a:cubicBezTo>
                <a:lnTo>
                  <a:pt x="9294" y="11689"/>
                </a:lnTo>
                <a:cubicBezTo>
                  <a:pt x="9483" y="11689"/>
                  <a:pt x="9641" y="11532"/>
                  <a:pt x="9641" y="11342"/>
                </a:cubicBezTo>
                <a:lnTo>
                  <a:pt x="9641" y="10303"/>
                </a:lnTo>
                <a:cubicBezTo>
                  <a:pt x="9641" y="10114"/>
                  <a:pt x="9704" y="9956"/>
                  <a:pt x="9799" y="9799"/>
                </a:cubicBezTo>
                <a:lnTo>
                  <a:pt x="11468" y="7026"/>
                </a:lnTo>
                <a:cubicBezTo>
                  <a:pt x="11626" y="6774"/>
                  <a:pt x="11689" y="6491"/>
                  <a:pt x="11689" y="6176"/>
                </a:cubicBezTo>
                <a:lnTo>
                  <a:pt x="11689" y="2427"/>
                </a:lnTo>
                <a:cubicBezTo>
                  <a:pt x="11752" y="1891"/>
                  <a:pt x="11279" y="1418"/>
                  <a:pt x="10712" y="1418"/>
                </a:cubicBezTo>
                <a:cubicBezTo>
                  <a:pt x="10177" y="1418"/>
                  <a:pt x="9704" y="1891"/>
                  <a:pt x="9704" y="2427"/>
                </a:cubicBezTo>
                <a:lnTo>
                  <a:pt x="9704" y="2836"/>
                </a:lnTo>
                <a:cubicBezTo>
                  <a:pt x="9578" y="2805"/>
                  <a:pt x="9452" y="2805"/>
                  <a:pt x="9326" y="2805"/>
                </a:cubicBezTo>
                <a:cubicBezTo>
                  <a:pt x="8790" y="2805"/>
                  <a:pt x="8318" y="3246"/>
                  <a:pt x="8318" y="3813"/>
                </a:cubicBezTo>
                <a:lnTo>
                  <a:pt x="8318" y="3939"/>
                </a:lnTo>
                <a:cubicBezTo>
                  <a:pt x="8160" y="3750"/>
                  <a:pt x="8003" y="3592"/>
                  <a:pt x="7814" y="3435"/>
                </a:cubicBezTo>
                <a:cubicBezTo>
                  <a:pt x="7562" y="3246"/>
                  <a:pt x="7341" y="3088"/>
                  <a:pt x="7058" y="2994"/>
                </a:cubicBezTo>
                <a:cubicBezTo>
                  <a:pt x="7404" y="2647"/>
                  <a:pt x="7593" y="2206"/>
                  <a:pt x="7593" y="1734"/>
                </a:cubicBezTo>
                <a:cubicBezTo>
                  <a:pt x="7593" y="788"/>
                  <a:pt x="6806" y="1"/>
                  <a:pt x="58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450052" y="1285875"/>
            <a:ext cx="2147897" cy="861085"/>
            <a:chOff x="444529" y="1457325"/>
            <a:chExt cx="2147897" cy="861085"/>
          </a:xfrm>
        </p:grpSpPr>
        <p:sp>
          <p:nvSpPr>
            <p:cNvPr id="249" name="Google Shape;249;p19"/>
            <p:cNvSpPr txBox="1"/>
            <p:nvPr/>
          </p:nvSpPr>
          <p:spPr>
            <a:xfrm>
              <a:off x="471426" y="1905310"/>
              <a:ext cx="212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44529" y="1457325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rgbClr val="D08C6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Deliver fast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1" name="Google Shape;251;p19"/>
          <p:cNvGrpSpPr/>
          <p:nvPr/>
        </p:nvGrpSpPr>
        <p:grpSpPr>
          <a:xfrm>
            <a:off x="450052" y="2466975"/>
            <a:ext cx="2147897" cy="861085"/>
            <a:chOff x="444529" y="1457325"/>
            <a:chExt cx="2147897" cy="861085"/>
          </a:xfrm>
        </p:grpSpPr>
        <p:sp>
          <p:nvSpPr>
            <p:cNvPr id="252" name="Google Shape;252;p19"/>
            <p:cNvSpPr txBox="1"/>
            <p:nvPr/>
          </p:nvSpPr>
          <p:spPr>
            <a:xfrm>
              <a:off x="471426" y="1905310"/>
              <a:ext cx="212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444529" y="1457325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rgbClr val="FFCB6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Optimize </a:t>
              </a: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everything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450052" y="3648075"/>
            <a:ext cx="2147897" cy="861085"/>
            <a:chOff x="444529" y="1457325"/>
            <a:chExt cx="2147897" cy="861085"/>
          </a:xfrm>
        </p:grpSpPr>
        <p:sp>
          <p:nvSpPr>
            <p:cNvPr id="255" name="Google Shape;255;p19"/>
            <p:cNvSpPr txBox="1"/>
            <p:nvPr/>
          </p:nvSpPr>
          <p:spPr>
            <a:xfrm>
              <a:off x="471426" y="1905310"/>
              <a:ext cx="212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444529" y="1457325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rgbClr val="F1DCA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Respect people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19"/>
          <p:cNvGrpSpPr/>
          <p:nvPr/>
        </p:nvGrpSpPr>
        <p:grpSpPr>
          <a:xfrm>
            <a:off x="6546052" y="1285875"/>
            <a:ext cx="2147897" cy="861085"/>
            <a:chOff x="444529" y="1457325"/>
            <a:chExt cx="2147897" cy="861085"/>
          </a:xfrm>
        </p:grpSpPr>
        <p:sp>
          <p:nvSpPr>
            <p:cNvPr id="258" name="Google Shape;258;p19"/>
            <p:cNvSpPr txBox="1"/>
            <p:nvPr/>
          </p:nvSpPr>
          <p:spPr>
            <a:xfrm>
              <a:off x="471426" y="1905310"/>
              <a:ext cx="212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444529" y="1457325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rgbClr val="997B6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Defer commitment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6546052" y="2466975"/>
            <a:ext cx="2147897" cy="861085"/>
            <a:chOff x="444529" y="1457325"/>
            <a:chExt cx="2147897" cy="861085"/>
          </a:xfrm>
        </p:grpSpPr>
        <p:sp>
          <p:nvSpPr>
            <p:cNvPr id="261" name="Google Shape;261;p19"/>
            <p:cNvSpPr txBox="1"/>
            <p:nvPr/>
          </p:nvSpPr>
          <p:spPr>
            <a:xfrm>
              <a:off x="471426" y="1905310"/>
              <a:ext cx="212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44529" y="1457325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rgbClr val="9B9B7A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Build quality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6546052" y="3648075"/>
            <a:ext cx="2147897" cy="861085"/>
            <a:chOff x="444529" y="1457325"/>
            <a:chExt cx="2147897" cy="861085"/>
          </a:xfrm>
        </p:grpSpPr>
        <p:sp>
          <p:nvSpPr>
            <p:cNvPr id="264" name="Google Shape;264;p19"/>
            <p:cNvSpPr txBox="1"/>
            <p:nvPr/>
          </p:nvSpPr>
          <p:spPr>
            <a:xfrm>
              <a:off x="471426" y="1905310"/>
              <a:ext cx="212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44529" y="1457325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rgbClr val="D9AE9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Create knowledge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266" name="Google Shape;266;p19"/>
          <p:cNvCxnSpPr>
            <a:stCxn id="250" idx="3"/>
            <a:endCxn id="217" idx="2"/>
          </p:cNvCxnSpPr>
          <p:nvPr/>
        </p:nvCxnSpPr>
        <p:spPr>
          <a:xfrm>
            <a:off x="2571052" y="1471575"/>
            <a:ext cx="1042500" cy="249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9"/>
          <p:cNvCxnSpPr>
            <a:stCxn id="253" idx="3"/>
            <a:endCxn id="229" idx="2"/>
          </p:cNvCxnSpPr>
          <p:nvPr/>
        </p:nvCxnSpPr>
        <p:spPr>
          <a:xfrm>
            <a:off x="2571052" y="2652675"/>
            <a:ext cx="378000" cy="2547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9"/>
          <p:cNvCxnSpPr>
            <a:stCxn id="256" idx="3"/>
            <a:endCxn id="223" idx="2"/>
          </p:cNvCxnSpPr>
          <p:nvPr/>
        </p:nvCxnSpPr>
        <p:spPr>
          <a:xfrm>
            <a:off x="2571052" y="3833775"/>
            <a:ext cx="1042500" cy="261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9"/>
          <p:cNvCxnSpPr>
            <a:stCxn id="265" idx="1"/>
            <a:endCxn id="226" idx="6"/>
          </p:cNvCxnSpPr>
          <p:nvPr/>
        </p:nvCxnSpPr>
        <p:spPr>
          <a:xfrm flipH="1">
            <a:off x="5532952" y="3833775"/>
            <a:ext cx="1013100" cy="258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9"/>
          <p:cNvCxnSpPr>
            <a:stCxn id="262" idx="1"/>
            <a:endCxn id="232" idx="6"/>
          </p:cNvCxnSpPr>
          <p:nvPr/>
        </p:nvCxnSpPr>
        <p:spPr>
          <a:xfrm flipH="1">
            <a:off x="6195052" y="2652675"/>
            <a:ext cx="351000" cy="2547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9"/>
          <p:cNvCxnSpPr>
            <a:stCxn id="259" idx="1"/>
            <a:endCxn id="220" idx="6"/>
          </p:cNvCxnSpPr>
          <p:nvPr/>
        </p:nvCxnSpPr>
        <p:spPr>
          <a:xfrm flipH="1">
            <a:off x="5532952" y="1471575"/>
            <a:ext cx="1013100" cy="246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aphicFrame>
        <p:nvGraphicFramePr>
          <p:cNvPr id="277" name="Google Shape;277;p20"/>
          <p:cNvGraphicFramePr/>
          <p:nvPr/>
        </p:nvGraphicFramePr>
        <p:xfrm>
          <a:off x="457225" y="1373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{2E0B9983-E6AF-480B-BD0E-4CC49FF3AA59}</a:tableStyleId>
              </a:tblPr>
              <a:tblGrid>
                <a:gridCol w="2282775"/>
                <a:gridCol w="861325"/>
                <a:gridCol w="962300"/>
                <a:gridCol w="962300"/>
                <a:gridCol w="962300"/>
                <a:gridCol w="962300"/>
                <a:gridCol w="1236150"/>
              </a:tblGrid>
              <a:tr h="77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Task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Owner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Content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Design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Status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Date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1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Apr 24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1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 process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 hold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Aug 23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1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a biggest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 hold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 process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Sep 12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1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has a beautiful name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 hold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 hold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October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1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far away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 process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October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278" name="Google Shape;278;p20"/>
          <p:cNvGrpSpPr/>
          <p:nvPr/>
        </p:nvGrpSpPr>
        <p:grpSpPr>
          <a:xfrm>
            <a:off x="4044014" y="2746550"/>
            <a:ext cx="361998" cy="361090"/>
            <a:chOff x="-54081175" y="1903275"/>
            <a:chExt cx="319025" cy="318225"/>
          </a:xfrm>
        </p:grpSpPr>
        <p:sp>
          <p:nvSpPr>
            <p:cNvPr id="279" name="Google Shape;279;p20"/>
            <p:cNvSpPr/>
            <p:nvPr/>
          </p:nvSpPr>
          <p:spPr>
            <a:xfrm>
              <a:off x="-53959075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86" y="1"/>
                  </a:moveTo>
                  <a:cubicBezTo>
                    <a:pt x="292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78" y="40"/>
                    <a:pt x="2592" y="1"/>
                    <a:pt x="2501" y="1"/>
                  </a:cubicBezTo>
                  <a:cubicBezTo>
                    <a:pt x="2410" y="1"/>
                    <a:pt x="2316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-54081175" y="1903275"/>
              <a:ext cx="319025" cy="318225"/>
            </a:xfrm>
            <a:custGeom>
              <a:rect b="b" l="l" r="r" t="t"/>
              <a:pathLst>
                <a:path extrusionOk="0" h="12729" w="12761">
                  <a:moveTo>
                    <a:pt x="6365" y="757"/>
                  </a:moveTo>
                  <a:cubicBezTo>
                    <a:pt x="7594" y="757"/>
                    <a:pt x="8728" y="1324"/>
                    <a:pt x="9515" y="2238"/>
                  </a:cubicBezTo>
                  <a:lnTo>
                    <a:pt x="8570" y="2238"/>
                  </a:lnTo>
                  <a:cubicBezTo>
                    <a:pt x="7436" y="2238"/>
                    <a:pt x="6396" y="1702"/>
                    <a:pt x="5829" y="789"/>
                  </a:cubicBezTo>
                  <a:cubicBezTo>
                    <a:pt x="5987" y="757"/>
                    <a:pt x="6176" y="757"/>
                    <a:pt x="6365" y="757"/>
                  </a:cubicBezTo>
                  <a:close/>
                  <a:moveTo>
                    <a:pt x="5042" y="946"/>
                  </a:moveTo>
                  <a:cubicBezTo>
                    <a:pt x="5357" y="1482"/>
                    <a:pt x="5829" y="1954"/>
                    <a:pt x="6365" y="2332"/>
                  </a:cubicBezTo>
                  <a:cubicBezTo>
                    <a:pt x="7027" y="2742"/>
                    <a:pt x="7783" y="2962"/>
                    <a:pt x="8570" y="2962"/>
                  </a:cubicBezTo>
                  <a:lnTo>
                    <a:pt x="9988" y="2962"/>
                  </a:lnTo>
                  <a:cubicBezTo>
                    <a:pt x="10272" y="3498"/>
                    <a:pt x="10461" y="4160"/>
                    <a:pt x="10461" y="4853"/>
                  </a:cubicBezTo>
                  <a:lnTo>
                    <a:pt x="10461" y="5199"/>
                  </a:lnTo>
                  <a:lnTo>
                    <a:pt x="10429" y="5199"/>
                  </a:lnTo>
                  <a:cubicBezTo>
                    <a:pt x="10272" y="4380"/>
                    <a:pt x="9484" y="3687"/>
                    <a:pt x="8570" y="3687"/>
                  </a:cubicBezTo>
                  <a:cubicBezTo>
                    <a:pt x="7657" y="3687"/>
                    <a:pt x="6932" y="4317"/>
                    <a:pt x="6775" y="5199"/>
                  </a:cubicBezTo>
                  <a:lnTo>
                    <a:pt x="5924" y="5199"/>
                  </a:lnTo>
                  <a:cubicBezTo>
                    <a:pt x="5766" y="4317"/>
                    <a:pt x="4979" y="3687"/>
                    <a:pt x="4128" y="3687"/>
                  </a:cubicBezTo>
                  <a:cubicBezTo>
                    <a:pt x="3214" y="3687"/>
                    <a:pt x="2427" y="4380"/>
                    <a:pt x="2269" y="5199"/>
                  </a:cubicBezTo>
                  <a:lnTo>
                    <a:pt x="2238" y="5199"/>
                  </a:lnTo>
                  <a:lnTo>
                    <a:pt x="2238" y="4853"/>
                  </a:lnTo>
                  <a:cubicBezTo>
                    <a:pt x="2206" y="3025"/>
                    <a:pt x="3372" y="1482"/>
                    <a:pt x="5042" y="946"/>
                  </a:cubicBezTo>
                  <a:close/>
                  <a:moveTo>
                    <a:pt x="1450" y="5231"/>
                  </a:moveTo>
                  <a:lnTo>
                    <a:pt x="1450" y="6711"/>
                  </a:lnTo>
                  <a:cubicBezTo>
                    <a:pt x="1431" y="6713"/>
                    <a:pt x="1413" y="6714"/>
                    <a:pt x="1394" y="6714"/>
                  </a:cubicBezTo>
                  <a:cubicBezTo>
                    <a:pt x="1009" y="6714"/>
                    <a:pt x="694" y="6408"/>
                    <a:pt x="694" y="5987"/>
                  </a:cubicBezTo>
                  <a:cubicBezTo>
                    <a:pt x="694" y="5577"/>
                    <a:pt x="1009" y="5231"/>
                    <a:pt x="1450" y="5231"/>
                  </a:cubicBezTo>
                  <a:close/>
                  <a:moveTo>
                    <a:pt x="4097" y="4538"/>
                  </a:moveTo>
                  <a:cubicBezTo>
                    <a:pt x="4727" y="4538"/>
                    <a:pt x="5199" y="5042"/>
                    <a:pt x="5199" y="5640"/>
                  </a:cubicBezTo>
                  <a:cubicBezTo>
                    <a:pt x="5199" y="6270"/>
                    <a:pt x="4664" y="6743"/>
                    <a:pt x="4097" y="6743"/>
                  </a:cubicBezTo>
                  <a:cubicBezTo>
                    <a:pt x="3467" y="6743"/>
                    <a:pt x="2931" y="6207"/>
                    <a:pt x="2931" y="5640"/>
                  </a:cubicBezTo>
                  <a:cubicBezTo>
                    <a:pt x="2931" y="5042"/>
                    <a:pt x="3467" y="4538"/>
                    <a:pt x="4097" y="4538"/>
                  </a:cubicBezTo>
                  <a:close/>
                  <a:moveTo>
                    <a:pt x="8539" y="4538"/>
                  </a:moveTo>
                  <a:cubicBezTo>
                    <a:pt x="9169" y="4538"/>
                    <a:pt x="9673" y="5042"/>
                    <a:pt x="9673" y="5640"/>
                  </a:cubicBezTo>
                  <a:cubicBezTo>
                    <a:pt x="9673" y="6207"/>
                    <a:pt x="9169" y="6743"/>
                    <a:pt x="8539" y="6743"/>
                  </a:cubicBezTo>
                  <a:cubicBezTo>
                    <a:pt x="7940" y="6743"/>
                    <a:pt x="7436" y="6207"/>
                    <a:pt x="7436" y="5640"/>
                  </a:cubicBezTo>
                  <a:cubicBezTo>
                    <a:pt x="7436" y="5010"/>
                    <a:pt x="7940" y="4538"/>
                    <a:pt x="8539" y="4538"/>
                  </a:cubicBezTo>
                  <a:close/>
                  <a:moveTo>
                    <a:pt x="11217" y="5231"/>
                  </a:moveTo>
                  <a:cubicBezTo>
                    <a:pt x="11595" y="5231"/>
                    <a:pt x="11973" y="5577"/>
                    <a:pt x="11973" y="5987"/>
                  </a:cubicBezTo>
                  <a:cubicBezTo>
                    <a:pt x="11973" y="6428"/>
                    <a:pt x="11595" y="6743"/>
                    <a:pt x="11217" y="6743"/>
                  </a:cubicBezTo>
                  <a:lnTo>
                    <a:pt x="11217" y="5231"/>
                  </a:lnTo>
                  <a:close/>
                  <a:moveTo>
                    <a:pt x="10461" y="5987"/>
                  </a:moveTo>
                  <a:lnTo>
                    <a:pt x="10461" y="7877"/>
                  </a:lnTo>
                  <a:lnTo>
                    <a:pt x="10461" y="8224"/>
                  </a:lnTo>
                  <a:lnTo>
                    <a:pt x="8696" y="8224"/>
                  </a:lnTo>
                  <a:cubicBezTo>
                    <a:pt x="7972" y="7767"/>
                    <a:pt x="7153" y="7538"/>
                    <a:pt x="6337" y="7538"/>
                  </a:cubicBezTo>
                  <a:cubicBezTo>
                    <a:pt x="5522" y="7538"/>
                    <a:pt x="4711" y="7767"/>
                    <a:pt x="4002" y="8224"/>
                  </a:cubicBezTo>
                  <a:lnTo>
                    <a:pt x="2238" y="8224"/>
                  </a:lnTo>
                  <a:lnTo>
                    <a:pt x="2238" y="7877"/>
                  </a:lnTo>
                  <a:lnTo>
                    <a:pt x="2238" y="5987"/>
                  </a:lnTo>
                  <a:lnTo>
                    <a:pt x="2269" y="5987"/>
                  </a:lnTo>
                  <a:cubicBezTo>
                    <a:pt x="2427" y="6806"/>
                    <a:pt x="3214" y="7468"/>
                    <a:pt x="4128" y="7468"/>
                  </a:cubicBezTo>
                  <a:cubicBezTo>
                    <a:pt x="5042" y="7468"/>
                    <a:pt x="5766" y="6837"/>
                    <a:pt x="5955" y="5987"/>
                  </a:cubicBezTo>
                  <a:lnTo>
                    <a:pt x="6775" y="5987"/>
                  </a:lnTo>
                  <a:cubicBezTo>
                    <a:pt x="6932" y="6837"/>
                    <a:pt x="7720" y="7468"/>
                    <a:pt x="8570" y="7468"/>
                  </a:cubicBezTo>
                  <a:cubicBezTo>
                    <a:pt x="9106" y="7468"/>
                    <a:pt x="9578" y="7279"/>
                    <a:pt x="9925" y="6932"/>
                  </a:cubicBezTo>
                  <a:cubicBezTo>
                    <a:pt x="10209" y="6648"/>
                    <a:pt x="10366" y="6333"/>
                    <a:pt x="10429" y="5987"/>
                  </a:cubicBezTo>
                  <a:close/>
                  <a:moveTo>
                    <a:pt x="6318" y="8271"/>
                  </a:moveTo>
                  <a:cubicBezTo>
                    <a:pt x="7027" y="8271"/>
                    <a:pt x="7735" y="8476"/>
                    <a:pt x="8350" y="8885"/>
                  </a:cubicBezTo>
                  <a:cubicBezTo>
                    <a:pt x="8413" y="8948"/>
                    <a:pt x="8444" y="8980"/>
                    <a:pt x="8539" y="8980"/>
                  </a:cubicBezTo>
                  <a:lnTo>
                    <a:pt x="10272" y="8980"/>
                  </a:lnTo>
                  <a:cubicBezTo>
                    <a:pt x="9799" y="10713"/>
                    <a:pt x="8224" y="11973"/>
                    <a:pt x="6333" y="11973"/>
                  </a:cubicBezTo>
                  <a:cubicBezTo>
                    <a:pt x="4443" y="11973"/>
                    <a:pt x="2868" y="10713"/>
                    <a:pt x="2364" y="8980"/>
                  </a:cubicBezTo>
                  <a:lnTo>
                    <a:pt x="4097" y="8980"/>
                  </a:lnTo>
                  <a:cubicBezTo>
                    <a:pt x="4160" y="8980"/>
                    <a:pt x="4254" y="8948"/>
                    <a:pt x="4286" y="8885"/>
                  </a:cubicBezTo>
                  <a:cubicBezTo>
                    <a:pt x="4900" y="8476"/>
                    <a:pt x="5609" y="8271"/>
                    <a:pt x="6318" y="8271"/>
                  </a:cubicBezTo>
                  <a:close/>
                  <a:moveTo>
                    <a:pt x="6333" y="1"/>
                  </a:moveTo>
                  <a:cubicBezTo>
                    <a:pt x="3782" y="1"/>
                    <a:pt x="1639" y="1986"/>
                    <a:pt x="1482" y="4475"/>
                  </a:cubicBezTo>
                  <a:cubicBezTo>
                    <a:pt x="663" y="4475"/>
                    <a:pt x="1" y="5168"/>
                    <a:pt x="1" y="5987"/>
                  </a:cubicBezTo>
                  <a:cubicBezTo>
                    <a:pt x="1" y="6806"/>
                    <a:pt x="663" y="7468"/>
                    <a:pt x="1482" y="7468"/>
                  </a:cubicBezTo>
                  <a:lnTo>
                    <a:pt x="1482" y="7877"/>
                  </a:lnTo>
                  <a:cubicBezTo>
                    <a:pt x="1482" y="10555"/>
                    <a:pt x="3656" y="12729"/>
                    <a:pt x="6365" y="12729"/>
                  </a:cubicBezTo>
                  <a:cubicBezTo>
                    <a:pt x="9043" y="12729"/>
                    <a:pt x="11248" y="10555"/>
                    <a:pt x="11248" y="7877"/>
                  </a:cubicBezTo>
                  <a:lnTo>
                    <a:pt x="11248" y="7468"/>
                  </a:lnTo>
                  <a:cubicBezTo>
                    <a:pt x="12067" y="7468"/>
                    <a:pt x="12760" y="6806"/>
                    <a:pt x="12760" y="5987"/>
                  </a:cubicBezTo>
                  <a:cubicBezTo>
                    <a:pt x="12697" y="5168"/>
                    <a:pt x="12036" y="4475"/>
                    <a:pt x="11217" y="4475"/>
                  </a:cubicBezTo>
                  <a:cubicBezTo>
                    <a:pt x="11028" y="1954"/>
                    <a:pt x="8885" y="1"/>
                    <a:pt x="63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20"/>
          <p:cNvGrpSpPr/>
          <p:nvPr/>
        </p:nvGrpSpPr>
        <p:grpSpPr>
          <a:xfrm>
            <a:off x="4060991" y="3263126"/>
            <a:ext cx="328042" cy="361771"/>
            <a:chOff x="-57172600" y="2686375"/>
            <a:chExt cx="289100" cy="318825"/>
          </a:xfrm>
        </p:grpSpPr>
        <p:sp>
          <p:nvSpPr>
            <p:cNvPr id="282" name="Google Shape;282;p20"/>
            <p:cNvSpPr/>
            <p:nvPr/>
          </p:nvSpPr>
          <p:spPr>
            <a:xfrm>
              <a:off x="-57063900" y="2937625"/>
              <a:ext cx="73275" cy="29750"/>
            </a:xfrm>
            <a:custGeom>
              <a:rect b="b" l="l" r="r" t="t"/>
              <a:pathLst>
                <a:path extrusionOk="0" h="1190" w="2931">
                  <a:moveTo>
                    <a:pt x="414" y="1"/>
                  </a:moveTo>
                  <a:cubicBezTo>
                    <a:pt x="316" y="1"/>
                    <a:pt x="221" y="40"/>
                    <a:pt x="158" y="119"/>
                  </a:cubicBezTo>
                  <a:cubicBezTo>
                    <a:pt x="1" y="276"/>
                    <a:pt x="1" y="528"/>
                    <a:pt x="158" y="654"/>
                  </a:cubicBezTo>
                  <a:cubicBezTo>
                    <a:pt x="536" y="1001"/>
                    <a:pt x="1009" y="1190"/>
                    <a:pt x="1481" y="1190"/>
                  </a:cubicBezTo>
                  <a:cubicBezTo>
                    <a:pt x="1954" y="1190"/>
                    <a:pt x="2458" y="1001"/>
                    <a:pt x="2773" y="654"/>
                  </a:cubicBezTo>
                  <a:cubicBezTo>
                    <a:pt x="2931" y="497"/>
                    <a:pt x="2931" y="245"/>
                    <a:pt x="2773" y="119"/>
                  </a:cubicBezTo>
                  <a:cubicBezTo>
                    <a:pt x="2710" y="72"/>
                    <a:pt x="2623" y="48"/>
                    <a:pt x="2533" y="48"/>
                  </a:cubicBezTo>
                  <a:cubicBezTo>
                    <a:pt x="2442" y="48"/>
                    <a:pt x="2348" y="72"/>
                    <a:pt x="2269" y="119"/>
                  </a:cubicBezTo>
                  <a:cubicBezTo>
                    <a:pt x="2048" y="339"/>
                    <a:pt x="1733" y="434"/>
                    <a:pt x="1481" y="434"/>
                  </a:cubicBezTo>
                  <a:cubicBezTo>
                    <a:pt x="1166" y="434"/>
                    <a:pt x="883" y="339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-57172600" y="2686375"/>
              <a:ext cx="289100" cy="318825"/>
            </a:xfrm>
            <a:custGeom>
              <a:rect b="b" l="l" r="r" t="t"/>
              <a:pathLst>
                <a:path extrusionOk="0" h="12753" w="11564">
                  <a:moveTo>
                    <a:pt x="5798" y="788"/>
                  </a:moveTo>
                  <a:cubicBezTo>
                    <a:pt x="6160" y="788"/>
                    <a:pt x="6523" y="922"/>
                    <a:pt x="6806" y="1190"/>
                  </a:cubicBezTo>
                  <a:cubicBezTo>
                    <a:pt x="6853" y="1261"/>
                    <a:pt x="6954" y="1296"/>
                    <a:pt x="7054" y="1296"/>
                  </a:cubicBezTo>
                  <a:cubicBezTo>
                    <a:pt x="7088" y="1296"/>
                    <a:pt x="7121" y="1292"/>
                    <a:pt x="7153" y="1284"/>
                  </a:cubicBezTo>
                  <a:cubicBezTo>
                    <a:pt x="7276" y="1253"/>
                    <a:pt x="7401" y="1239"/>
                    <a:pt x="7523" y="1239"/>
                  </a:cubicBezTo>
                  <a:cubicBezTo>
                    <a:pt x="8150" y="1239"/>
                    <a:pt x="8727" y="1629"/>
                    <a:pt x="8885" y="2261"/>
                  </a:cubicBezTo>
                  <a:cubicBezTo>
                    <a:pt x="8917" y="2387"/>
                    <a:pt x="9011" y="2513"/>
                    <a:pt x="9169" y="2545"/>
                  </a:cubicBezTo>
                  <a:cubicBezTo>
                    <a:pt x="9925" y="2734"/>
                    <a:pt x="10335" y="3521"/>
                    <a:pt x="10146" y="4277"/>
                  </a:cubicBezTo>
                  <a:cubicBezTo>
                    <a:pt x="10114" y="4403"/>
                    <a:pt x="10146" y="4561"/>
                    <a:pt x="10240" y="4624"/>
                  </a:cubicBezTo>
                  <a:cubicBezTo>
                    <a:pt x="10776" y="5191"/>
                    <a:pt x="10776" y="6073"/>
                    <a:pt x="10240" y="6640"/>
                  </a:cubicBezTo>
                  <a:cubicBezTo>
                    <a:pt x="10177" y="6672"/>
                    <a:pt x="10146" y="6703"/>
                    <a:pt x="10146" y="6798"/>
                  </a:cubicBezTo>
                  <a:cubicBezTo>
                    <a:pt x="9988" y="6766"/>
                    <a:pt x="9925" y="6766"/>
                    <a:pt x="9515" y="6766"/>
                  </a:cubicBezTo>
                  <a:cubicBezTo>
                    <a:pt x="9169" y="6325"/>
                    <a:pt x="8665" y="6010"/>
                    <a:pt x="8035" y="6010"/>
                  </a:cubicBezTo>
                  <a:cubicBezTo>
                    <a:pt x="6523" y="6010"/>
                    <a:pt x="5199" y="4970"/>
                    <a:pt x="4790" y="3553"/>
                  </a:cubicBezTo>
                  <a:cubicBezTo>
                    <a:pt x="4766" y="3408"/>
                    <a:pt x="4612" y="3300"/>
                    <a:pt x="4442" y="3300"/>
                  </a:cubicBezTo>
                  <a:cubicBezTo>
                    <a:pt x="4391" y="3300"/>
                    <a:pt x="4337" y="3310"/>
                    <a:pt x="4286" y="3332"/>
                  </a:cubicBezTo>
                  <a:cubicBezTo>
                    <a:pt x="3530" y="3647"/>
                    <a:pt x="2868" y="4151"/>
                    <a:pt x="2395" y="4813"/>
                  </a:cubicBezTo>
                  <a:cubicBezTo>
                    <a:pt x="1986" y="5412"/>
                    <a:pt x="1734" y="6073"/>
                    <a:pt x="1671" y="6798"/>
                  </a:cubicBezTo>
                  <a:cubicBezTo>
                    <a:pt x="1608" y="6798"/>
                    <a:pt x="1513" y="6798"/>
                    <a:pt x="1450" y="6829"/>
                  </a:cubicBezTo>
                  <a:cubicBezTo>
                    <a:pt x="1450" y="6703"/>
                    <a:pt x="1419" y="6672"/>
                    <a:pt x="1356" y="6640"/>
                  </a:cubicBezTo>
                  <a:cubicBezTo>
                    <a:pt x="820" y="6073"/>
                    <a:pt x="820" y="5191"/>
                    <a:pt x="1356" y="4624"/>
                  </a:cubicBezTo>
                  <a:cubicBezTo>
                    <a:pt x="1450" y="4561"/>
                    <a:pt x="1482" y="4403"/>
                    <a:pt x="1450" y="4277"/>
                  </a:cubicBezTo>
                  <a:cubicBezTo>
                    <a:pt x="1261" y="3521"/>
                    <a:pt x="1671" y="2734"/>
                    <a:pt x="2427" y="2545"/>
                  </a:cubicBezTo>
                  <a:cubicBezTo>
                    <a:pt x="2553" y="2513"/>
                    <a:pt x="2679" y="2419"/>
                    <a:pt x="2710" y="2261"/>
                  </a:cubicBezTo>
                  <a:cubicBezTo>
                    <a:pt x="2869" y="1629"/>
                    <a:pt x="3445" y="1239"/>
                    <a:pt x="4072" y="1239"/>
                  </a:cubicBezTo>
                  <a:cubicBezTo>
                    <a:pt x="4195" y="1239"/>
                    <a:pt x="4320" y="1253"/>
                    <a:pt x="4443" y="1284"/>
                  </a:cubicBezTo>
                  <a:cubicBezTo>
                    <a:pt x="4475" y="1292"/>
                    <a:pt x="4508" y="1296"/>
                    <a:pt x="4542" y="1296"/>
                  </a:cubicBezTo>
                  <a:cubicBezTo>
                    <a:pt x="4642" y="1296"/>
                    <a:pt x="4742" y="1261"/>
                    <a:pt x="4790" y="1190"/>
                  </a:cubicBezTo>
                  <a:cubicBezTo>
                    <a:pt x="5073" y="922"/>
                    <a:pt x="5436" y="788"/>
                    <a:pt x="5798" y="788"/>
                  </a:cubicBezTo>
                  <a:close/>
                  <a:moveTo>
                    <a:pt x="4254" y="4151"/>
                  </a:moveTo>
                  <a:cubicBezTo>
                    <a:pt x="4664" y="5286"/>
                    <a:pt x="5609" y="6168"/>
                    <a:pt x="6775" y="6514"/>
                  </a:cubicBezTo>
                  <a:cubicBezTo>
                    <a:pt x="6491" y="6766"/>
                    <a:pt x="6333" y="7113"/>
                    <a:pt x="6239" y="7459"/>
                  </a:cubicBezTo>
                  <a:lnTo>
                    <a:pt x="5388" y="7459"/>
                  </a:lnTo>
                  <a:lnTo>
                    <a:pt x="5388" y="7491"/>
                  </a:lnTo>
                  <a:cubicBezTo>
                    <a:pt x="5231" y="6640"/>
                    <a:pt x="4443" y="6010"/>
                    <a:pt x="3561" y="6010"/>
                  </a:cubicBezTo>
                  <a:cubicBezTo>
                    <a:pt x="3183" y="6010"/>
                    <a:pt x="2868" y="6136"/>
                    <a:pt x="2553" y="6325"/>
                  </a:cubicBezTo>
                  <a:cubicBezTo>
                    <a:pt x="2773" y="5412"/>
                    <a:pt x="3372" y="4624"/>
                    <a:pt x="4254" y="4151"/>
                  </a:cubicBezTo>
                  <a:close/>
                  <a:moveTo>
                    <a:pt x="3561" y="6766"/>
                  </a:moveTo>
                  <a:cubicBezTo>
                    <a:pt x="4191" y="6766"/>
                    <a:pt x="4664" y="7270"/>
                    <a:pt x="4664" y="7869"/>
                  </a:cubicBezTo>
                  <a:cubicBezTo>
                    <a:pt x="4664" y="8436"/>
                    <a:pt x="4160" y="8972"/>
                    <a:pt x="3561" y="8972"/>
                  </a:cubicBezTo>
                  <a:cubicBezTo>
                    <a:pt x="2931" y="8972"/>
                    <a:pt x="2458" y="8436"/>
                    <a:pt x="2458" y="7869"/>
                  </a:cubicBezTo>
                  <a:cubicBezTo>
                    <a:pt x="2458" y="7270"/>
                    <a:pt x="2931" y="6766"/>
                    <a:pt x="3561" y="6766"/>
                  </a:cubicBezTo>
                  <a:close/>
                  <a:moveTo>
                    <a:pt x="8066" y="6766"/>
                  </a:moveTo>
                  <a:cubicBezTo>
                    <a:pt x="8696" y="6766"/>
                    <a:pt x="9169" y="7270"/>
                    <a:pt x="9169" y="7869"/>
                  </a:cubicBezTo>
                  <a:cubicBezTo>
                    <a:pt x="9169" y="8436"/>
                    <a:pt x="8665" y="8972"/>
                    <a:pt x="8066" y="8972"/>
                  </a:cubicBezTo>
                  <a:cubicBezTo>
                    <a:pt x="7436" y="8972"/>
                    <a:pt x="6964" y="8436"/>
                    <a:pt x="6964" y="7869"/>
                  </a:cubicBezTo>
                  <a:cubicBezTo>
                    <a:pt x="6964" y="7270"/>
                    <a:pt x="7436" y="6766"/>
                    <a:pt x="8066" y="6766"/>
                  </a:cubicBezTo>
                  <a:close/>
                  <a:moveTo>
                    <a:pt x="1734" y="7491"/>
                  </a:moveTo>
                  <a:lnTo>
                    <a:pt x="1734" y="9003"/>
                  </a:lnTo>
                  <a:cubicBezTo>
                    <a:pt x="1293" y="9003"/>
                    <a:pt x="978" y="8657"/>
                    <a:pt x="978" y="8247"/>
                  </a:cubicBezTo>
                  <a:cubicBezTo>
                    <a:pt x="978" y="7869"/>
                    <a:pt x="1324" y="7491"/>
                    <a:pt x="1734" y="7491"/>
                  </a:cubicBezTo>
                  <a:close/>
                  <a:moveTo>
                    <a:pt x="9925" y="7491"/>
                  </a:moveTo>
                  <a:cubicBezTo>
                    <a:pt x="10303" y="7491"/>
                    <a:pt x="10650" y="7806"/>
                    <a:pt x="10650" y="8247"/>
                  </a:cubicBezTo>
                  <a:cubicBezTo>
                    <a:pt x="10650" y="8657"/>
                    <a:pt x="10303" y="9003"/>
                    <a:pt x="9925" y="9003"/>
                  </a:cubicBezTo>
                  <a:lnTo>
                    <a:pt x="9925" y="7491"/>
                  </a:lnTo>
                  <a:close/>
                  <a:moveTo>
                    <a:pt x="6207" y="8215"/>
                  </a:moveTo>
                  <a:cubicBezTo>
                    <a:pt x="6365" y="9066"/>
                    <a:pt x="7153" y="9696"/>
                    <a:pt x="8035" y="9696"/>
                  </a:cubicBezTo>
                  <a:cubicBezTo>
                    <a:pt x="8476" y="9696"/>
                    <a:pt x="8822" y="9539"/>
                    <a:pt x="9137" y="9350"/>
                  </a:cubicBezTo>
                  <a:lnTo>
                    <a:pt x="9137" y="10137"/>
                  </a:lnTo>
                  <a:lnTo>
                    <a:pt x="9169" y="10137"/>
                  </a:lnTo>
                  <a:cubicBezTo>
                    <a:pt x="9169" y="11177"/>
                    <a:pt x="8350" y="11996"/>
                    <a:pt x="7310" y="11996"/>
                  </a:cubicBezTo>
                  <a:lnTo>
                    <a:pt x="4317" y="11996"/>
                  </a:lnTo>
                  <a:cubicBezTo>
                    <a:pt x="3309" y="11996"/>
                    <a:pt x="2458" y="11177"/>
                    <a:pt x="2458" y="10137"/>
                  </a:cubicBezTo>
                  <a:lnTo>
                    <a:pt x="2458" y="9350"/>
                  </a:lnTo>
                  <a:cubicBezTo>
                    <a:pt x="2773" y="9602"/>
                    <a:pt x="3183" y="9696"/>
                    <a:pt x="3561" y="9696"/>
                  </a:cubicBezTo>
                  <a:cubicBezTo>
                    <a:pt x="4475" y="9696"/>
                    <a:pt x="5231" y="9066"/>
                    <a:pt x="5388" y="8215"/>
                  </a:cubicBezTo>
                  <a:close/>
                  <a:moveTo>
                    <a:pt x="5794" y="1"/>
                  </a:moveTo>
                  <a:cubicBezTo>
                    <a:pt x="5310" y="1"/>
                    <a:pt x="4821" y="166"/>
                    <a:pt x="4412" y="497"/>
                  </a:cubicBezTo>
                  <a:cubicBezTo>
                    <a:pt x="4291" y="479"/>
                    <a:pt x="4172" y="470"/>
                    <a:pt x="4054" y="470"/>
                  </a:cubicBezTo>
                  <a:cubicBezTo>
                    <a:pt x="3154" y="470"/>
                    <a:pt x="2355" y="992"/>
                    <a:pt x="2049" y="1883"/>
                  </a:cubicBezTo>
                  <a:cubicBezTo>
                    <a:pt x="1104" y="2230"/>
                    <a:pt x="505" y="3238"/>
                    <a:pt x="663" y="4246"/>
                  </a:cubicBezTo>
                  <a:cubicBezTo>
                    <a:pt x="1" y="5033"/>
                    <a:pt x="1" y="6168"/>
                    <a:pt x="663" y="6987"/>
                  </a:cubicBezTo>
                  <a:cubicBezTo>
                    <a:pt x="663" y="7018"/>
                    <a:pt x="663" y="7113"/>
                    <a:pt x="631" y="7144"/>
                  </a:cubicBezTo>
                  <a:cubicBezTo>
                    <a:pt x="348" y="7428"/>
                    <a:pt x="159" y="7806"/>
                    <a:pt x="159" y="8215"/>
                  </a:cubicBezTo>
                  <a:cubicBezTo>
                    <a:pt x="159" y="9035"/>
                    <a:pt x="820" y="9696"/>
                    <a:pt x="1639" y="9696"/>
                  </a:cubicBezTo>
                  <a:lnTo>
                    <a:pt x="1639" y="10137"/>
                  </a:lnTo>
                  <a:cubicBezTo>
                    <a:pt x="1639" y="11586"/>
                    <a:pt x="2836" y="12752"/>
                    <a:pt x="4254" y="12752"/>
                  </a:cubicBezTo>
                  <a:lnTo>
                    <a:pt x="7247" y="12752"/>
                  </a:lnTo>
                  <a:cubicBezTo>
                    <a:pt x="8696" y="12752"/>
                    <a:pt x="9831" y="11555"/>
                    <a:pt x="9831" y="10137"/>
                  </a:cubicBezTo>
                  <a:lnTo>
                    <a:pt x="9831" y="9696"/>
                  </a:lnTo>
                  <a:cubicBezTo>
                    <a:pt x="10681" y="9696"/>
                    <a:pt x="11343" y="9035"/>
                    <a:pt x="11343" y="8215"/>
                  </a:cubicBezTo>
                  <a:cubicBezTo>
                    <a:pt x="11406" y="7806"/>
                    <a:pt x="11217" y="7428"/>
                    <a:pt x="10933" y="7144"/>
                  </a:cubicBezTo>
                  <a:cubicBezTo>
                    <a:pt x="10933" y="7113"/>
                    <a:pt x="10933" y="7018"/>
                    <a:pt x="10902" y="6987"/>
                  </a:cubicBezTo>
                  <a:cubicBezTo>
                    <a:pt x="11563" y="6199"/>
                    <a:pt x="11563" y="5065"/>
                    <a:pt x="10902" y="4246"/>
                  </a:cubicBezTo>
                  <a:cubicBezTo>
                    <a:pt x="11059" y="3206"/>
                    <a:pt x="10492" y="2230"/>
                    <a:pt x="9515" y="1883"/>
                  </a:cubicBezTo>
                  <a:cubicBezTo>
                    <a:pt x="9206" y="1039"/>
                    <a:pt x="8344" y="472"/>
                    <a:pt x="7468" y="472"/>
                  </a:cubicBezTo>
                  <a:cubicBezTo>
                    <a:pt x="7363" y="472"/>
                    <a:pt x="7257" y="480"/>
                    <a:pt x="7153" y="497"/>
                  </a:cubicBezTo>
                  <a:cubicBezTo>
                    <a:pt x="6759" y="166"/>
                    <a:pt x="6278" y="1"/>
                    <a:pt x="57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20"/>
          <p:cNvGrpSpPr/>
          <p:nvPr/>
        </p:nvGrpSpPr>
        <p:grpSpPr>
          <a:xfrm>
            <a:off x="4044467" y="2231761"/>
            <a:ext cx="361090" cy="359303"/>
            <a:chOff x="-55225575" y="1903275"/>
            <a:chExt cx="318225" cy="316650"/>
          </a:xfrm>
        </p:grpSpPr>
        <p:sp>
          <p:nvSpPr>
            <p:cNvPr id="285" name="Google Shape;285;p20"/>
            <p:cNvSpPr/>
            <p:nvPr/>
          </p:nvSpPr>
          <p:spPr>
            <a:xfrm>
              <a:off x="-55104275" y="2116925"/>
              <a:ext cx="72475" cy="29750"/>
            </a:xfrm>
            <a:custGeom>
              <a:rect b="b" l="l" r="r" t="t"/>
              <a:pathLst>
                <a:path extrusionOk="0" h="1190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53" y="1190"/>
                    <a:pt x="2426" y="969"/>
                    <a:pt x="2741" y="623"/>
                  </a:cubicBezTo>
                  <a:cubicBezTo>
                    <a:pt x="2898" y="465"/>
                    <a:pt x="2898" y="245"/>
                    <a:pt x="2741" y="119"/>
                  </a:cubicBezTo>
                  <a:cubicBezTo>
                    <a:pt x="2694" y="56"/>
                    <a:pt x="2607" y="24"/>
                    <a:pt x="2513" y="24"/>
                  </a:cubicBezTo>
                  <a:cubicBezTo>
                    <a:pt x="2418" y="24"/>
                    <a:pt x="2316" y="56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-5511375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725"/>
                    <a:pt x="348" y="725"/>
                  </a:cubicBezTo>
                  <a:cubicBezTo>
                    <a:pt x="537" y="725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-55039700" y="2053725"/>
              <a:ext cx="18125" cy="18125"/>
            </a:xfrm>
            <a:custGeom>
              <a:rect b="b" l="l" r="r" t="t"/>
              <a:pathLst>
                <a:path extrusionOk="0" h="725" w="725">
                  <a:moveTo>
                    <a:pt x="378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-55225575" y="1903275"/>
              <a:ext cx="318225" cy="316650"/>
            </a:xfrm>
            <a:custGeom>
              <a:rect b="b" l="l" r="r" t="t"/>
              <a:pathLst>
                <a:path extrusionOk="0" h="12666" w="12729">
                  <a:moveTo>
                    <a:pt x="6333" y="757"/>
                  </a:moveTo>
                  <a:cubicBezTo>
                    <a:pt x="8790" y="757"/>
                    <a:pt x="10932" y="2679"/>
                    <a:pt x="11185" y="5105"/>
                  </a:cubicBezTo>
                  <a:cubicBezTo>
                    <a:pt x="11185" y="5231"/>
                    <a:pt x="11279" y="5357"/>
                    <a:pt x="11374" y="5388"/>
                  </a:cubicBezTo>
                  <a:cubicBezTo>
                    <a:pt x="11752" y="5577"/>
                    <a:pt x="11972" y="5987"/>
                    <a:pt x="11972" y="6365"/>
                  </a:cubicBezTo>
                  <a:cubicBezTo>
                    <a:pt x="11972" y="6680"/>
                    <a:pt x="11815" y="7058"/>
                    <a:pt x="11594" y="7247"/>
                  </a:cubicBezTo>
                  <a:cubicBezTo>
                    <a:pt x="11342" y="7373"/>
                    <a:pt x="11342" y="7625"/>
                    <a:pt x="11531" y="7783"/>
                  </a:cubicBezTo>
                  <a:cubicBezTo>
                    <a:pt x="11783" y="8035"/>
                    <a:pt x="11941" y="8318"/>
                    <a:pt x="11941" y="8633"/>
                  </a:cubicBezTo>
                  <a:cubicBezTo>
                    <a:pt x="11941" y="8948"/>
                    <a:pt x="11815" y="9263"/>
                    <a:pt x="11531" y="9452"/>
                  </a:cubicBezTo>
                  <a:cubicBezTo>
                    <a:pt x="11374" y="9610"/>
                    <a:pt x="11374" y="9830"/>
                    <a:pt x="11531" y="9988"/>
                  </a:cubicBezTo>
                  <a:cubicBezTo>
                    <a:pt x="11783" y="10240"/>
                    <a:pt x="11941" y="10524"/>
                    <a:pt x="11941" y="10839"/>
                  </a:cubicBezTo>
                  <a:cubicBezTo>
                    <a:pt x="11941" y="11437"/>
                    <a:pt x="11437" y="11941"/>
                    <a:pt x="10838" y="11941"/>
                  </a:cubicBezTo>
                  <a:lnTo>
                    <a:pt x="1828" y="11941"/>
                  </a:lnTo>
                  <a:cubicBezTo>
                    <a:pt x="1197" y="11941"/>
                    <a:pt x="725" y="11406"/>
                    <a:pt x="725" y="10839"/>
                  </a:cubicBezTo>
                  <a:cubicBezTo>
                    <a:pt x="725" y="10492"/>
                    <a:pt x="819" y="10208"/>
                    <a:pt x="1103" y="9988"/>
                  </a:cubicBezTo>
                  <a:cubicBezTo>
                    <a:pt x="1260" y="9830"/>
                    <a:pt x="1260" y="9610"/>
                    <a:pt x="1103" y="9452"/>
                  </a:cubicBezTo>
                  <a:cubicBezTo>
                    <a:pt x="882" y="9200"/>
                    <a:pt x="725" y="8917"/>
                    <a:pt x="725" y="8633"/>
                  </a:cubicBezTo>
                  <a:cubicBezTo>
                    <a:pt x="725" y="8318"/>
                    <a:pt x="819" y="8003"/>
                    <a:pt x="1103" y="7783"/>
                  </a:cubicBezTo>
                  <a:cubicBezTo>
                    <a:pt x="1260" y="7625"/>
                    <a:pt x="1260" y="7405"/>
                    <a:pt x="1103" y="7247"/>
                  </a:cubicBezTo>
                  <a:cubicBezTo>
                    <a:pt x="882" y="7058"/>
                    <a:pt x="725" y="6680"/>
                    <a:pt x="725" y="6365"/>
                  </a:cubicBezTo>
                  <a:cubicBezTo>
                    <a:pt x="725" y="5987"/>
                    <a:pt x="945" y="5577"/>
                    <a:pt x="1292" y="5388"/>
                  </a:cubicBezTo>
                  <a:cubicBezTo>
                    <a:pt x="1418" y="5357"/>
                    <a:pt x="1512" y="5231"/>
                    <a:pt x="1512" y="5105"/>
                  </a:cubicBezTo>
                  <a:cubicBezTo>
                    <a:pt x="1765" y="2679"/>
                    <a:pt x="3907" y="757"/>
                    <a:pt x="6333" y="757"/>
                  </a:cubicBezTo>
                  <a:close/>
                  <a:moveTo>
                    <a:pt x="6333" y="1"/>
                  </a:moveTo>
                  <a:cubicBezTo>
                    <a:pt x="3497" y="1"/>
                    <a:pt x="1134" y="2112"/>
                    <a:pt x="788" y="4853"/>
                  </a:cubicBezTo>
                  <a:cubicBezTo>
                    <a:pt x="284" y="5199"/>
                    <a:pt x="0" y="5735"/>
                    <a:pt x="0" y="6365"/>
                  </a:cubicBezTo>
                  <a:cubicBezTo>
                    <a:pt x="0" y="6774"/>
                    <a:pt x="158" y="7216"/>
                    <a:pt x="410" y="7531"/>
                  </a:cubicBezTo>
                  <a:cubicBezTo>
                    <a:pt x="158" y="7846"/>
                    <a:pt x="0" y="8224"/>
                    <a:pt x="0" y="8633"/>
                  </a:cubicBezTo>
                  <a:cubicBezTo>
                    <a:pt x="0" y="9011"/>
                    <a:pt x="126" y="9421"/>
                    <a:pt x="410" y="9736"/>
                  </a:cubicBezTo>
                  <a:cubicBezTo>
                    <a:pt x="158" y="10051"/>
                    <a:pt x="0" y="10429"/>
                    <a:pt x="0" y="10839"/>
                  </a:cubicBezTo>
                  <a:cubicBezTo>
                    <a:pt x="0" y="11847"/>
                    <a:pt x="819" y="12666"/>
                    <a:pt x="1859" y="12666"/>
                  </a:cubicBezTo>
                  <a:lnTo>
                    <a:pt x="10869" y="12666"/>
                  </a:lnTo>
                  <a:cubicBezTo>
                    <a:pt x="11909" y="12666"/>
                    <a:pt x="12728" y="11847"/>
                    <a:pt x="12728" y="10839"/>
                  </a:cubicBezTo>
                  <a:cubicBezTo>
                    <a:pt x="12728" y="10429"/>
                    <a:pt x="12602" y="10051"/>
                    <a:pt x="12319" y="9736"/>
                  </a:cubicBezTo>
                  <a:cubicBezTo>
                    <a:pt x="12571" y="9421"/>
                    <a:pt x="12728" y="9011"/>
                    <a:pt x="12728" y="8633"/>
                  </a:cubicBezTo>
                  <a:cubicBezTo>
                    <a:pt x="12634" y="8224"/>
                    <a:pt x="12539" y="7846"/>
                    <a:pt x="12287" y="7531"/>
                  </a:cubicBezTo>
                  <a:cubicBezTo>
                    <a:pt x="12539" y="7216"/>
                    <a:pt x="12697" y="6774"/>
                    <a:pt x="12697" y="6365"/>
                  </a:cubicBezTo>
                  <a:cubicBezTo>
                    <a:pt x="12697" y="5798"/>
                    <a:pt x="12382" y="5199"/>
                    <a:pt x="11909" y="4853"/>
                  </a:cubicBezTo>
                  <a:cubicBezTo>
                    <a:pt x="11500" y="2112"/>
                    <a:pt x="9137" y="1"/>
                    <a:pt x="63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-55170450" y="1959200"/>
              <a:ext cx="204800" cy="225300"/>
            </a:xfrm>
            <a:custGeom>
              <a:rect b="b" l="l" r="r" t="t"/>
              <a:pathLst>
                <a:path extrusionOk="0" h="9012" w="8192">
                  <a:moveTo>
                    <a:pt x="4128" y="1450"/>
                  </a:moveTo>
                  <a:cubicBezTo>
                    <a:pt x="4411" y="2017"/>
                    <a:pt x="4821" y="2490"/>
                    <a:pt x="5293" y="2836"/>
                  </a:cubicBezTo>
                  <a:cubicBezTo>
                    <a:pt x="5924" y="3340"/>
                    <a:pt x="6711" y="3624"/>
                    <a:pt x="7499" y="3687"/>
                  </a:cubicBezTo>
                  <a:cubicBezTo>
                    <a:pt x="7499" y="3813"/>
                    <a:pt x="7530" y="3970"/>
                    <a:pt x="7530" y="4096"/>
                  </a:cubicBezTo>
                  <a:lnTo>
                    <a:pt x="7530" y="5640"/>
                  </a:lnTo>
                  <a:lnTo>
                    <a:pt x="7436" y="5640"/>
                  </a:lnTo>
                  <a:cubicBezTo>
                    <a:pt x="7436" y="7089"/>
                    <a:pt x="6270" y="8224"/>
                    <a:pt x="4852" y="8224"/>
                  </a:cubicBezTo>
                  <a:lnTo>
                    <a:pt x="3340" y="8224"/>
                  </a:lnTo>
                  <a:cubicBezTo>
                    <a:pt x="1891" y="8224"/>
                    <a:pt x="757" y="7058"/>
                    <a:pt x="757" y="5640"/>
                  </a:cubicBezTo>
                  <a:lnTo>
                    <a:pt x="757" y="4096"/>
                  </a:lnTo>
                  <a:cubicBezTo>
                    <a:pt x="757" y="3970"/>
                    <a:pt x="757" y="3813"/>
                    <a:pt x="788" y="3687"/>
                  </a:cubicBezTo>
                  <a:cubicBezTo>
                    <a:pt x="1576" y="3624"/>
                    <a:pt x="2363" y="3340"/>
                    <a:pt x="2994" y="2836"/>
                  </a:cubicBezTo>
                  <a:cubicBezTo>
                    <a:pt x="3466" y="2427"/>
                    <a:pt x="3876" y="1954"/>
                    <a:pt x="4128" y="1450"/>
                  </a:cubicBezTo>
                  <a:close/>
                  <a:moveTo>
                    <a:pt x="4096" y="1"/>
                  </a:moveTo>
                  <a:cubicBezTo>
                    <a:pt x="3939" y="1"/>
                    <a:pt x="3781" y="127"/>
                    <a:pt x="3750" y="284"/>
                  </a:cubicBezTo>
                  <a:lnTo>
                    <a:pt x="3718" y="442"/>
                  </a:lnTo>
                  <a:cubicBezTo>
                    <a:pt x="3309" y="1923"/>
                    <a:pt x="1985" y="2994"/>
                    <a:pt x="442" y="2994"/>
                  </a:cubicBezTo>
                  <a:cubicBezTo>
                    <a:pt x="253" y="2994"/>
                    <a:pt x="127" y="3120"/>
                    <a:pt x="95" y="3309"/>
                  </a:cubicBezTo>
                  <a:cubicBezTo>
                    <a:pt x="32" y="3592"/>
                    <a:pt x="1" y="3876"/>
                    <a:pt x="1" y="4128"/>
                  </a:cubicBezTo>
                  <a:lnTo>
                    <a:pt x="1" y="5672"/>
                  </a:lnTo>
                  <a:cubicBezTo>
                    <a:pt x="1" y="7530"/>
                    <a:pt x="1513" y="9011"/>
                    <a:pt x="3340" y="9011"/>
                  </a:cubicBezTo>
                  <a:lnTo>
                    <a:pt x="4852" y="9011"/>
                  </a:lnTo>
                  <a:cubicBezTo>
                    <a:pt x="6711" y="9011"/>
                    <a:pt x="8192" y="7530"/>
                    <a:pt x="8192" y="5672"/>
                  </a:cubicBezTo>
                  <a:lnTo>
                    <a:pt x="8192" y="4128"/>
                  </a:lnTo>
                  <a:cubicBezTo>
                    <a:pt x="8192" y="3844"/>
                    <a:pt x="8160" y="3592"/>
                    <a:pt x="8129" y="3309"/>
                  </a:cubicBezTo>
                  <a:cubicBezTo>
                    <a:pt x="8066" y="3120"/>
                    <a:pt x="7908" y="2994"/>
                    <a:pt x="7751" y="2994"/>
                  </a:cubicBezTo>
                  <a:cubicBezTo>
                    <a:pt x="6239" y="2994"/>
                    <a:pt x="4884" y="1923"/>
                    <a:pt x="4506" y="442"/>
                  </a:cubicBezTo>
                  <a:lnTo>
                    <a:pt x="4443" y="284"/>
                  </a:lnTo>
                  <a:cubicBezTo>
                    <a:pt x="4411" y="127"/>
                    <a:pt x="4254" y="1"/>
                    <a:pt x="40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0"/>
          <p:cNvGrpSpPr/>
          <p:nvPr/>
        </p:nvGrpSpPr>
        <p:grpSpPr>
          <a:xfrm>
            <a:off x="4066367" y="3780383"/>
            <a:ext cx="317290" cy="361090"/>
            <a:chOff x="-56774050" y="1904075"/>
            <a:chExt cx="279625" cy="318225"/>
          </a:xfrm>
        </p:grpSpPr>
        <p:sp>
          <p:nvSpPr>
            <p:cNvPr id="291" name="Google Shape;291;p20"/>
            <p:cNvSpPr/>
            <p:nvPr/>
          </p:nvSpPr>
          <p:spPr>
            <a:xfrm>
              <a:off x="-56671650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-56774050" y="190407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20"/>
          <p:cNvGrpSpPr/>
          <p:nvPr/>
        </p:nvGrpSpPr>
        <p:grpSpPr>
          <a:xfrm>
            <a:off x="4065468" y="4287434"/>
            <a:ext cx="319089" cy="362073"/>
            <a:chOff x="1044400" y="2917425"/>
            <a:chExt cx="248125" cy="281550"/>
          </a:xfrm>
        </p:grpSpPr>
        <p:sp>
          <p:nvSpPr>
            <p:cNvPr id="294" name="Google Shape;294;p20"/>
            <p:cNvSpPr/>
            <p:nvPr/>
          </p:nvSpPr>
          <p:spPr>
            <a:xfrm>
              <a:off x="1136400" y="3123175"/>
              <a:ext cx="64125" cy="26325"/>
            </a:xfrm>
            <a:custGeom>
              <a:rect b="b" l="l" r="r" t="t"/>
              <a:pathLst>
                <a:path extrusionOk="0" h="1053" w="2565">
                  <a:moveTo>
                    <a:pt x="352" y="0"/>
                  </a:moveTo>
                  <a:cubicBezTo>
                    <a:pt x="272" y="0"/>
                    <a:pt x="195" y="35"/>
                    <a:pt x="140" y="105"/>
                  </a:cubicBezTo>
                  <a:cubicBezTo>
                    <a:pt x="0" y="244"/>
                    <a:pt x="0" y="439"/>
                    <a:pt x="140" y="551"/>
                  </a:cubicBezTo>
                  <a:cubicBezTo>
                    <a:pt x="446" y="858"/>
                    <a:pt x="864" y="1053"/>
                    <a:pt x="1283" y="1053"/>
                  </a:cubicBezTo>
                  <a:cubicBezTo>
                    <a:pt x="1729" y="1053"/>
                    <a:pt x="2147" y="858"/>
                    <a:pt x="2425" y="551"/>
                  </a:cubicBezTo>
                  <a:cubicBezTo>
                    <a:pt x="2565" y="412"/>
                    <a:pt x="2565" y="216"/>
                    <a:pt x="2425" y="105"/>
                  </a:cubicBezTo>
                  <a:cubicBezTo>
                    <a:pt x="2356" y="35"/>
                    <a:pt x="2272" y="0"/>
                    <a:pt x="2192" y="0"/>
                  </a:cubicBezTo>
                  <a:cubicBezTo>
                    <a:pt x="2112" y="0"/>
                    <a:pt x="2035" y="35"/>
                    <a:pt x="1979" y="105"/>
                  </a:cubicBezTo>
                  <a:cubicBezTo>
                    <a:pt x="1812" y="272"/>
                    <a:pt x="1533" y="384"/>
                    <a:pt x="1283" y="384"/>
                  </a:cubicBezTo>
                  <a:cubicBezTo>
                    <a:pt x="1004" y="384"/>
                    <a:pt x="753" y="272"/>
                    <a:pt x="586" y="105"/>
                  </a:cubicBezTo>
                  <a:cubicBezTo>
                    <a:pt x="516" y="35"/>
                    <a:pt x="432" y="0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127325" y="3050525"/>
              <a:ext cx="16075" cy="16050"/>
            </a:xfrm>
            <a:custGeom>
              <a:rect b="b" l="l" r="r" t="t"/>
              <a:pathLst>
                <a:path extrusionOk="0" h="642" w="643">
                  <a:moveTo>
                    <a:pt x="335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35" y="642"/>
                  </a:cubicBezTo>
                  <a:cubicBezTo>
                    <a:pt x="503" y="642"/>
                    <a:pt x="642" y="502"/>
                    <a:pt x="642" y="335"/>
                  </a:cubicBezTo>
                  <a:cubicBezTo>
                    <a:pt x="642" y="140"/>
                    <a:pt x="503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192850" y="3050525"/>
              <a:ext cx="15350" cy="16050"/>
            </a:xfrm>
            <a:custGeom>
              <a:rect b="b" l="l" r="r" t="t"/>
              <a:pathLst>
                <a:path extrusionOk="0" h="642" w="614">
                  <a:moveTo>
                    <a:pt x="307" y="0"/>
                  </a:moveTo>
                  <a:cubicBezTo>
                    <a:pt x="140" y="0"/>
                    <a:pt x="0" y="140"/>
                    <a:pt x="0" y="335"/>
                  </a:cubicBezTo>
                  <a:cubicBezTo>
                    <a:pt x="0" y="502"/>
                    <a:pt x="140" y="642"/>
                    <a:pt x="307" y="642"/>
                  </a:cubicBezTo>
                  <a:cubicBezTo>
                    <a:pt x="474" y="642"/>
                    <a:pt x="613" y="502"/>
                    <a:pt x="613" y="335"/>
                  </a:cubicBez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1044400" y="2917425"/>
              <a:ext cx="248125" cy="281550"/>
            </a:xfrm>
            <a:custGeom>
              <a:rect b="b" l="l" r="r" t="t"/>
              <a:pathLst>
                <a:path extrusionOk="0" h="11262" w="9925">
                  <a:moveTo>
                    <a:pt x="7332" y="669"/>
                  </a:moveTo>
                  <a:cubicBezTo>
                    <a:pt x="7499" y="669"/>
                    <a:pt x="7639" y="809"/>
                    <a:pt x="7639" y="976"/>
                  </a:cubicBezTo>
                  <a:lnTo>
                    <a:pt x="7639" y="2816"/>
                  </a:lnTo>
                  <a:lnTo>
                    <a:pt x="6886" y="2063"/>
                  </a:lnTo>
                  <a:cubicBezTo>
                    <a:pt x="6823" y="2000"/>
                    <a:pt x="6743" y="1964"/>
                    <a:pt x="6660" y="1964"/>
                  </a:cubicBezTo>
                  <a:cubicBezTo>
                    <a:pt x="6595" y="1964"/>
                    <a:pt x="6529" y="1986"/>
                    <a:pt x="6468" y="2035"/>
                  </a:cubicBezTo>
                  <a:cubicBezTo>
                    <a:pt x="5924" y="2398"/>
                    <a:pt x="5297" y="2579"/>
                    <a:pt x="4670" y="2579"/>
                  </a:cubicBezTo>
                  <a:cubicBezTo>
                    <a:pt x="4043" y="2579"/>
                    <a:pt x="3415" y="2398"/>
                    <a:pt x="2872" y="2035"/>
                  </a:cubicBezTo>
                  <a:cubicBezTo>
                    <a:pt x="2811" y="1986"/>
                    <a:pt x="2744" y="1964"/>
                    <a:pt x="2680" y="1964"/>
                  </a:cubicBezTo>
                  <a:cubicBezTo>
                    <a:pt x="2597" y="1964"/>
                    <a:pt x="2516" y="2000"/>
                    <a:pt x="2454" y="2063"/>
                  </a:cubicBezTo>
                  <a:lnTo>
                    <a:pt x="1701" y="2816"/>
                  </a:lnTo>
                  <a:lnTo>
                    <a:pt x="1701" y="976"/>
                  </a:lnTo>
                  <a:cubicBezTo>
                    <a:pt x="1980" y="809"/>
                    <a:pt x="2147" y="669"/>
                    <a:pt x="2314" y="669"/>
                  </a:cubicBezTo>
                  <a:cubicBezTo>
                    <a:pt x="2482" y="669"/>
                    <a:pt x="2621" y="809"/>
                    <a:pt x="2621" y="976"/>
                  </a:cubicBezTo>
                  <a:cubicBezTo>
                    <a:pt x="2621" y="1143"/>
                    <a:pt x="2760" y="1283"/>
                    <a:pt x="2956" y="1283"/>
                  </a:cubicBezTo>
                  <a:cubicBezTo>
                    <a:pt x="3123" y="1283"/>
                    <a:pt x="3262" y="1143"/>
                    <a:pt x="3262" y="976"/>
                  </a:cubicBezTo>
                  <a:cubicBezTo>
                    <a:pt x="3262" y="809"/>
                    <a:pt x="3402" y="669"/>
                    <a:pt x="3569" y="669"/>
                  </a:cubicBezTo>
                  <a:cubicBezTo>
                    <a:pt x="3736" y="669"/>
                    <a:pt x="3875" y="809"/>
                    <a:pt x="3875" y="976"/>
                  </a:cubicBezTo>
                  <a:cubicBezTo>
                    <a:pt x="3875" y="1143"/>
                    <a:pt x="4015" y="1283"/>
                    <a:pt x="4210" y="1283"/>
                  </a:cubicBezTo>
                  <a:cubicBezTo>
                    <a:pt x="4377" y="1283"/>
                    <a:pt x="4517" y="1143"/>
                    <a:pt x="4517" y="976"/>
                  </a:cubicBezTo>
                  <a:cubicBezTo>
                    <a:pt x="4517" y="809"/>
                    <a:pt x="4656" y="669"/>
                    <a:pt x="4823" y="669"/>
                  </a:cubicBezTo>
                  <a:cubicBezTo>
                    <a:pt x="4990" y="669"/>
                    <a:pt x="5130" y="809"/>
                    <a:pt x="5130" y="976"/>
                  </a:cubicBezTo>
                  <a:cubicBezTo>
                    <a:pt x="5130" y="1143"/>
                    <a:pt x="5269" y="1283"/>
                    <a:pt x="5464" y="1283"/>
                  </a:cubicBezTo>
                  <a:cubicBezTo>
                    <a:pt x="5632" y="1283"/>
                    <a:pt x="5771" y="1143"/>
                    <a:pt x="5771" y="976"/>
                  </a:cubicBezTo>
                  <a:cubicBezTo>
                    <a:pt x="5771" y="809"/>
                    <a:pt x="5910" y="669"/>
                    <a:pt x="6078" y="669"/>
                  </a:cubicBezTo>
                  <a:cubicBezTo>
                    <a:pt x="6245" y="669"/>
                    <a:pt x="6384" y="809"/>
                    <a:pt x="6384" y="976"/>
                  </a:cubicBezTo>
                  <a:cubicBezTo>
                    <a:pt x="6384" y="1143"/>
                    <a:pt x="6524" y="1283"/>
                    <a:pt x="6719" y="1283"/>
                  </a:cubicBezTo>
                  <a:cubicBezTo>
                    <a:pt x="6886" y="1283"/>
                    <a:pt x="7025" y="1143"/>
                    <a:pt x="7025" y="976"/>
                  </a:cubicBezTo>
                  <a:cubicBezTo>
                    <a:pt x="7025" y="809"/>
                    <a:pt x="7165" y="669"/>
                    <a:pt x="7332" y="669"/>
                  </a:cubicBezTo>
                  <a:close/>
                  <a:moveTo>
                    <a:pt x="1311" y="5297"/>
                  </a:moveTo>
                  <a:lnTo>
                    <a:pt x="1311" y="6635"/>
                  </a:lnTo>
                  <a:cubicBezTo>
                    <a:pt x="949" y="6635"/>
                    <a:pt x="642" y="6356"/>
                    <a:pt x="642" y="5966"/>
                  </a:cubicBezTo>
                  <a:cubicBezTo>
                    <a:pt x="642" y="5603"/>
                    <a:pt x="921" y="5297"/>
                    <a:pt x="1311" y="5297"/>
                  </a:cubicBezTo>
                  <a:close/>
                  <a:moveTo>
                    <a:pt x="8586" y="5297"/>
                  </a:moveTo>
                  <a:cubicBezTo>
                    <a:pt x="8949" y="5297"/>
                    <a:pt x="9255" y="5575"/>
                    <a:pt x="9255" y="5966"/>
                  </a:cubicBezTo>
                  <a:cubicBezTo>
                    <a:pt x="9255" y="6356"/>
                    <a:pt x="8949" y="6635"/>
                    <a:pt x="8586" y="6635"/>
                  </a:cubicBezTo>
                  <a:lnTo>
                    <a:pt x="8586" y="5297"/>
                  </a:lnTo>
                  <a:close/>
                  <a:moveTo>
                    <a:pt x="6914" y="2732"/>
                  </a:moveTo>
                  <a:lnTo>
                    <a:pt x="7973" y="3763"/>
                  </a:lnTo>
                  <a:cubicBezTo>
                    <a:pt x="7917" y="4265"/>
                    <a:pt x="7917" y="7248"/>
                    <a:pt x="7917" y="7638"/>
                  </a:cubicBezTo>
                  <a:cubicBezTo>
                    <a:pt x="7917" y="9255"/>
                    <a:pt x="6607" y="10593"/>
                    <a:pt x="4963" y="10593"/>
                  </a:cubicBezTo>
                  <a:cubicBezTo>
                    <a:pt x="3318" y="10593"/>
                    <a:pt x="2008" y="9255"/>
                    <a:pt x="2008" y="7638"/>
                  </a:cubicBezTo>
                  <a:lnTo>
                    <a:pt x="2008" y="3763"/>
                  </a:lnTo>
                  <a:lnTo>
                    <a:pt x="3039" y="2732"/>
                  </a:lnTo>
                  <a:cubicBezTo>
                    <a:pt x="3638" y="3080"/>
                    <a:pt x="4301" y="3255"/>
                    <a:pt x="4966" y="3255"/>
                  </a:cubicBezTo>
                  <a:cubicBezTo>
                    <a:pt x="5632" y="3255"/>
                    <a:pt x="6301" y="3080"/>
                    <a:pt x="6914" y="2732"/>
                  </a:cubicBezTo>
                  <a:close/>
                  <a:moveTo>
                    <a:pt x="2314" y="0"/>
                  </a:moveTo>
                  <a:cubicBezTo>
                    <a:pt x="1757" y="0"/>
                    <a:pt x="1339" y="446"/>
                    <a:pt x="1339" y="976"/>
                  </a:cubicBezTo>
                  <a:lnTo>
                    <a:pt x="1339" y="4628"/>
                  </a:lnTo>
                  <a:cubicBezTo>
                    <a:pt x="614" y="4628"/>
                    <a:pt x="1" y="5241"/>
                    <a:pt x="1" y="5966"/>
                  </a:cubicBezTo>
                  <a:cubicBezTo>
                    <a:pt x="1" y="6690"/>
                    <a:pt x="614" y="7276"/>
                    <a:pt x="1339" y="7276"/>
                  </a:cubicBezTo>
                  <a:lnTo>
                    <a:pt x="1339" y="7638"/>
                  </a:lnTo>
                  <a:cubicBezTo>
                    <a:pt x="1339" y="9617"/>
                    <a:pt x="2983" y="11262"/>
                    <a:pt x="4963" y="11262"/>
                  </a:cubicBezTo>
                  <a:cubicBezTo>
                    <a:pt x="6942" y="11262"/>
                    <a:pt x="8586" y="9617"/>
                    <a:pt x="8586" y="7638"/>
                  </a:cubicBezTo>
                  <a:lnTo>
                    <a:pt x="8586" y="7276"/>
                  </a:lnTo>
                  <a:cubicBezTo>
                    <a:pt x="9311" y="7276"/>
                    <a:pt x="9896" y="6690"/>
                    <a:pt x="9896" y="5966"/>
                  </a:cubicBezTo>
                  <a:cubicBezTo>
                    <a:pt x="9924" y="5241"/>
                    <a:pt x="9311" y="4628"/>
                    <a:pt x="8586" y="4628"/>
                  </a:cubicBezTo>
                  <a:lnTo>
                    <a:pt x="8586" y="976"/>
                  </a:lnTo>
                  <a:cubicBezTo>
                    <a:pt x="8586" y="418"/>
                    <a:pt x="8140" y="0"/>
                    <a:pt x="7611" y="0"/>
                  </a:cubicBezTo>
                  <a:cubicBezTo>
                    <a:pt x="7360" y="0"/>
                    <a:pt x="7137" y="112"/>
                    <a:pt x="6942" y="251"/>
                  </a:cubicBezTo>
                  <a:cubicBezTo>
                    <a:pt x="6774" y="56"/>
                    <a:pt x="6524" y="0"/>
                    <a:pt x="6301" y="0"/>
                  </a:cubicBezTo>
                  <a:cubicBezTo>
                    <a:pt x="6050" y="0"/>
                    <a:pt x="5799" y="112"/>
                    <a:pt x="5632" y="251"/>
                  </a:cubicBezTo>
                  <a:cubicBezTo>
                    <a:pt x="5436" y="56"/>
                    <a:pt x="5213" y="0"/>
                    <a:pt x="4963" y="0"/>
                  </a:cubicBezTo>
                  <a:cubicBezTo>
                    <a:pt x="4712" y="0"/>
                    <a:pt x="4461" y="112"/>
                    <a:pt x="4294" y="251"/>
                  </a:cubicBezTo>
                  <a:cubicBezTo>
                    <a:pt x="4126" y="56"/>
                    <a:pt x="3875" y="0"/>
                    <a:pt x="3625" y="0"/>
                  </a:cubicBezTo>
                  <a:cubicBezTo>
                    <a:pt x="3402" y="0"/>
                    <a:pt x="3151" y="112"/>
                    <a:pt x="2983" y="251"/>
                  </a:cubicBezTo>
                  <a:cubicBezTo>
                    <a:pt x="2788" y="56"/>
                    <a:pt x="2565" y="0"/>
                    <a:pt x="2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1086125" y="2932961"/>
              <a:ext cx="11427" cy="58241"/>
            </a:xfrm>
            <a:custGeom>
              <a:rect b="b" l="l" r="r" t="t"/>
              <a:pathLst>
                <a:path extrusionOk="0" h="2548" w="500">
                  <a:moveTo>
                    <a:pt x="500" y="2238"/>
                  </a:moveTo>
                  <a:lnTo>
                    <a:pt x="500" y="0"/>
                  </a:lnTo>
                  <a:lnTo>
                    <a:pt x="72" y="214"/>
                  </a:lnTo>
                  <a:lnTo>
                    <a:pt x="0" y="1547"/>
                  </a:lnTo>
                  <a:lnTo>
                    <a:pt x="0" y="25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9" name="Google Shape;299;p20"/>
            <p:cNvSpPr/>
            <p:nvPr/>
          </p:nvSpPr>
          <p:spPr>
            <a:xfrm>
              <a:off x="1090922" y="2925900"/>
              <a:ext cx="29209" cy="38629"/>
            </a:xfrm>
            <a:custGeom>
              <a:rect b="b" l="l" r="r" t="t"/>
              <a:pathLst>
                <a:path extrusionOk="0" h="1690" w="1278">
                  <a:moveTo>
                    <a:pt x="288" y="737"/>
                  </a:moveTo>
                  <a:cubicBezTo>
                    <a:pt x="296" y="689"/>
                    <a:pt x="288" y="519"/>
                    <a:pt x="336" y="451"/>
                  </a:cubicBezTo>
                  <a:cubicBezTo>
                    <a:pt x="384" y="384"/>
                    <a:pt x="471" y="340"/>
                    <a:pt x="574" y="332"/>
                  </a:cubicBezTo>
                  <a:cubicBezTo>
                    <a:pt x="677" y="324"/>
                    <a:pt x="840" y="412"/>
                    <a:pt x="955" y="404"/>
                  </a:cubicBezTo>
                  <a:cubicBezTo>
                    <a:pt x="1070" y="396"/>
                    <a:pt x="1320" y="349"/>
                    <a:pt x="1264" y="285"/>
                  </a:cubicBezTo>
                  <a:cubicBezTo>
                    <a:pt x="1208" y="222"/>
                    <a:pt x="816" y="51"/>
                    <a:pt x="621" y="23"/>
                  </a:cubicBezTo>
                  <a:cubicBezTo>
                    <a:pt x="427" y="-5"/>
                    <a:pt x="200" y="-13"/>
                    <a:pt x="97" y="118"/>
                  </a:cubicBezTo>
                  <a:cubicBezTo>
                    <a:pt x="-6" y="249"/>
                    <a:pt x="2" y="547"/>
                    <a:pt x="2" y="809"/>
                  </a:cubicBezTo>
                  <a:cubicBezTo>
                    <a:pt x="2" y="1071"/>
                    <a:pt x="81" y="1543"/>
                    <a:pt x="97" y="169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0" name="Google Shape;300;p20"/>
            <p:cNvSpPr/>
            <p:nvPr/>
          </p:nvSpPr>
          <p:spPr>
            <a:xfrm>
              <a:off x="1222775" y="2966925"/>
              <a:ext cx="28574" cy="36325"/>
            </a:xfrm>
            <a:custGeom>
              <a:rect b="b" l="l" r="r" t="t"/>
              <a:pathLst>
                <a:path extrusionOk="0" h="1453" w="1048">
                  <a:moveTo>
                    <a:pt x="0" y="0"/>
                  </a:moveTo>
                  <a:lnTo>
                    <a:pt x="1048" y="1072"/>
                  </a:lnTo>
                  <a:lnTo>
                    <a:pt x="905" y="1453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1" name="Google Shape;301;p20"/>
            <p:cNvSpPr/>
            <p:nvPr/>
          </p:nvSpPr>
          <p:spPr>
            <a:xfrm>
              <a:off x="1205975" y="2965750"/>
              <a:ext cx="21000" cy="16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1082225" y="2937250"/>
              <a:ext cx="11400" cy="26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Agile project management infographics</a:t>
            </a:r>
            <a:endParaRPr/>
          </a:p>
        </p:txBody>
      </p:sp>
      <p:grpSp>
        <p:nvGrpSpPr>
          <p:cNvPr id="308" name="Google Shape;308;p21"/>
          <p:cNvGrpSpPr/>
          <p:nvPr/>
        </p:nvGrpSpPr>
        <p:grpSpPr>
          <a:xfrm>
            <a:off x="2425625" y="2055150"/>
            <a:ext cx="4297783" cy="1631228"/>
            <a:chOff x="2425625" y="2198025"/>
            <a:chExt cx="4297783" cy="1631228"/>
          </a:xfrm>
        </p:grpSpPr>
        <p:sp>
          <p:nvSpPr>
            <p:cNvPr id="309" name="Google Shape;309;p21"/>
            <p:cNvSpPr/>
            <p:nvPr/>
          </p:nvSpPr>
          <p:spPr>
            <a:xfrm>
              <a:off x="3697106" y="2198025"/>
              <a:ext cx="869608" cy="445811"/>
            </a:xfrm>
            <a:custGeom>
              <a:rect b="b" l="l" r="r" t="t"/>
              <a:pathLst>
                <a:path extrusionOk="0" h="990692" w="1932462">
                  <a:moveTo>
                    <a:pt x="1653846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2" y="997787"/>
                  </a:lnTo>
                  <a:lnTo>
                    <a:pt x="1672803" y="997787"/>
                  </a:lnTo>
                  <a:lnTo>
                    <a:pt x="1937844" y="509779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425625" y="2198025"/>
              <a:ext cx="1342939" cy="798058"/>
            </a:xfrm>
            <a:custGeom>
              <a:rect b="b" l="l" r="r" t="t"/>
              <a:pathLst>
                <a:path extrusionOk="0" h="1773462" w="2984309">
                  <a:moveTo>
                    <a:pt x="2701289" y="0"/>
                  </a:moveTo>
                  <a:lnTo>
                    <a:pt x="1821040" y="0"/>
                  </a:lnTo>
                  <a:cubicBezTo>
                    <a:pt x="832793" y="0"/>
                    <a:pt x="25807" y="790230"/>
                    <a:pt x="0" y="1771383"/>
                  </a:cubicBezTo>
                  <a:lnTo>
                    <a:pt x="503296" y="1502918"/>
                  </a:lnTo>
                  <a:lnTo>
                    <a:pt x="998154" y="1780189"/>
                  </a:lnTo>
                  <a:cubicBezTo>
                    <a:pt x="1018824" y="1345263"/>
                    <a:pt x="1380121" y="997787"/>
                    <a:pt x="1821040" y="997787"/>
                  </a:cubicBezTo>
                  <a:lnTo>
                    <a:pt x="2720124" y="997787"/>
                  </a:lnTo>
                  <a:lnTo>
                    <a:pt x="2985288" y="509779"/>
                  </a:lnTo>
                  <a:lnTo>
                    <a:pt x="270128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5330935" y="2198025"/>
              <a:ext cx="1392474" cy="897127"/>
            </a:xfrm>
            <a:custGeom>
              <a:rect b="b" l="l" r="r" t="t"/>
              <a:pathLst>
                <a:path extrusionOk="0" h="1993616" w="3094386">
                  <a:moveTo>
                    <a:pt x="1277872" y="0"/>
                  </a:moveTo>
                  <a:lnTo>
                    <a:pt x="0" y="0"/>
                  </a:lnTo>
                  <a:lnTo>
                    <a:pt x="283510" y="504642"/>
                  </a:lnTo>
                  <a:lnTo>
                    <a:pt x="19692" y="997787"/>
                  </a:lnTo>
                  <a:lnTo>
                    <a:pt x="1277872" y="997787"/>
                  </a:lnTo>
                  <a:cubicBezTo>
                    <a:pt x="1498148" y="997787"/>
                    <a:pt x="1705093" y="1083402"/>
                    <a:pt x="1860790" y="1238733"/>
                  </a:cubicBezTo>
                  <a:cubicBezTo>
                    <a:pt x="1993984" y="1371804"/>
                    <a:pt x="2075930" y="1542301"/>
                    <a:pt x="2096600" y="1726496"/>
                  </a:cubicBezTo>
                  <a:lnTo>
                    <a:pt x="2096600" y="1726619"/>
                  </a:lnTo>
                  <a:lnTo>
                    <a:pt x="2590479" y="1993983"/>
                  </a:lnTo>
                  <a:lnTo>
                    <a:pt x="3096466" y="1713042"/>
                  </a:lnTo>
                  <a:cubicBezTo>
                    <a:pt x="3040938" y="759042"/>
                    <a:pt x="2246550" y="0"/>
                    <a:pt x="127787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4499107" y="2198025"/>
              <a:ext cx="897127" cy="445811"/>
            </a:xfrm>
            <a:custGeom>
              <a:rect b="b" l="l" r="r" t="t"/>
              <a:pathLst>
                <a:path extrusionOk="0" h="990692" w="1993616">
                  <a:moveTo>
                    <a:pt x="1720381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1" y="997787"/>
                  </a:lnTo>
                  <a:lnTo>
                    <a:pt x="1739339" y="997787"/>
                  </a:lnTo>
                  <a:lnTo>
                    <a:pt x="2004380" y="50977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5147266" y="3025691"/>
              <a:ext cx="1574100" cy="803562"/>
            </a:xfrm>
            <a:custGeom>
              <a:rect b="b" l="l" r="r" t="t"/>
              <a:pathLst>
                <a:path extrusionOk="0" h="1785693" w="3498001">
                  <a:moveTo>
                    <a:pt x="3005346" y="282164"/>
                  </a:moveTo>
                  <a:lnTo>
                    <a:pt x="2510366" y="18101"/>
                  </a:lnTo>
                  <a:cubicBezTo>
                    <a:pt x="2487006" y="450704"/>
                    <a:pt x="2126932" y="795245"/>
                    <a:pt x="1687603" y="795245"/>
                  </a:cubicBezTo>
                  <a:lnTo>
                    <a:pt x="265164" y="795245"/>
                  </a:lnTo>
                  <a:lnTo>
                    <a:pt x="0" y="1283253"/>
                  </a:lnTo>
                  <a:lnTo>
                    <a:pt x="283999" y="1793032"/>
                  </a:lnTo>
                  <a:lnTo>
                    <a:pt x="1687603" y="1793032"/>
                  </a:lnTo>
                  <a:cubicBezTo>
                    <a:pt x="2683187" y="1793032"/>
                    <a:pt x="3494700" y="991182"/>
                    <a:pt x="3509009" y="0"/>
                  </a:cubicBezTo>
                  <a:lnTo>
                    <a:pt x="3005346" y="28216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3924362" y="3382175"/>
              <a:ext cx="1293404" cy="445811"/>
            </a:xfrm>
            <a:custGeom>
              <a:rect b="b" l="l" r="r" t="t"/>
              <a:pathLst>
                <a:path extrusionOk="0" h="990692" w="2874232">
                  <a:moveTo>
                    <a:pt x="2593414" y="493267"/>
                  </a:moveTo>
                  <a:lnTo>
                    <a:pt x="2857354" y="0"/>
                  </a:lnTo>
                  <a:lnTo>
                    <a:pt x="271156" y="0"/>
                  </a:lnTo>
                  <a:lnTo>
                    <a:pt x="0" y="488008"/>
                  </a:lnTo>
                  <a:lnTo>
                    <a:pt x="290481" y="997787"/>
                  </a:lnTo>
                  <a:lnTo>
                    <a:pt x="2876923" y="99778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426283" y="2932047"/>
              <a:ext cx="1568596" cy="897127"/>
            </a:xfrm>
            <a:custGeom>
              <a:rect b="b" l="l" r="r" t="t"/>
              <a:pathLst>
                <a:path extrusionOk="0" h="1993616" w="3485770">
                  <a:moveTo>
                    <a:pt x="3204219" y="1497414"/>
                  </a:moveTo>
                  <a:lnTo>
                    <a:pt x="3474152" y="1004147"/>
                  </a:lnTo>
                  <a:lnTo>
                    <a:pt x="1819572" y="1004147"/>
                  </a:lnTo>
                  <a:cubicBezTo>
                    <a:pt x="1398712" y="1004147"/>
                    <a:pt x="1050379" y="687614"/>
                    <a:pt x="1001578" y="280574"/>
                  </a:cubicBezTo>
                  <a:lnTo>
                    <a:pt x="496570" y="0"/>
                  </a:lnTo>
                  <a:lnTo>
                    <a:pt x="0" y="269077"/>
                  </a:lnTo>
                  <a:cubicBezTo>
                    <a:pt x="45498" y="1232373"/>
                    <a:pt x="844290" y="2001933"/>
                    <a:pt x="1819572" y="2001933"/>
                  </a:cubicBezTo>
                  <a:lnTo>
                    <a:pt x="3494210" y="2001933"/>
                  </a:lnTo>
                  <a:lnTo>
                    <a:pt x="3204219" y="149741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16" name="Google Shape;316;p21"/>
          <p:cNvSpPr/>
          <p:nvPr/>
        </p:nvSpPr>
        <p:spPr>
          <a:xfrm flipH="1">
            <a:off x="2762350" y="2657475"/>
            <a:ext cx="3681300" cy="415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Agile development</a:t>
            </a:r>
            <a:endParaRPr sz="22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7" name="Google Shape;317;p21"/>
          <p:cNvGrpSpPr/>
          <p:nvPr/>
        </p:nvGrpSpPr>
        <p:grpSpPr>
          <a:xfrm>
            <a:off x="1613101" y="3898702"/>
            <a:ext cx="1673400" cy="871150"/>
            <a:chOff x="1613101" y="3962400"/>
            <a:chExt cx="1673400" cy="871150"/>
          </a:xfrm>
        </p:grpSpPr>
        <p:sp>
          <p:nvSpPr>
            <p:cNvPr id="318" name="Google Shape;318;p21"/>
            <p:cNvSpPr/>
            <p:nvPr/>
          </p:nvSpPr>
          <p:spPr>
            <a:xfrm>
              <a:off x="1613101" y="3962400"/>
              <a:ext cx="1673400" cy="37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Feedback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9" name="Google Shape;319;p21"/>
            <p:cNvSpPr txBox="1"/>
            <p:nvPr/>
          </p:nvSpPr>
          <p:spPr>
            <a:xfrm>
              <a:off x="1613101" y="4335550"/>
              <a:ext cx="16734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" name="Google Shape;320;p21"/>
          <p:cNvGrpSpPr/>
          <p:nvPr/>
        </p:nvGrpSpPr>
        <p:grpSpPr>
          <a:xfrm>
            <a:off x="3735300" y="3898702"/>
            <a:ext cx="1673400" cy="871150"/>
            <a:chOff x="3735300" y="3962400"/>
            <a:chExt cx="1673400" cy="871150"/>
          </a:xfrm>
        </p:grpSpPr>
        <p:sp>
          <p:nvSpPr>
            <p:cNvPr id="321" name="Google Shape;321;p21"/>
            <p:cNvSpPr/>
            <p:nvPr/>
          </p:nvSpPr>
          <p:spPr>
            <a:xfrm>
              <a:off x="3735300" y="3962400"/>
              <a:ext cx="1673400" cy="37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Stop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2" name="Google Shape;322;p21"/>
            <p:cNvSpPr txBox="1"/>
            <p:nvPr/>
          </p:nvSpPr>
          <p:spPr>
            <a:xfrm>
              <a:off x="3735300" y="4335550"/>
              <a:ext cx="16734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3" name="Google Shape;323;p21"/>
          <p:cNvGrpSpPr/>
          <p:nvPr/>
        </p:nvGrpSpPr>
        <p:grpSpPr>
          <a:xfrm>
            <a:off x="5857499" y="3898702"/>
            <a:ext cx="1673400" cy="871150"/>
            <a:chOff x="5857499" y="3962400"/>
            <a:chExt cx="1673400" cy="871150"/>
          </a:xfrm>
        </p:grpSpPr>
        <p:sp>
          <p:nvSpPr>
            <p:cNvPr id="324" name="Google Shape;324;p21"/>
            <p:cNvSpPr/>
            <p:nvPr/>
          </p:nvSpPr>
          <p:spPr>
            <a:xfrm>
              <a:off x="5857499" y="3962400"/>
              <a:ext cx="16734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Release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5" name="Google Shape;325;p21"/>
            <p:cNvSpPr txBox="1"/>
            <p:nvPr/>
          </p:nvSpPr>
          <p:spPr>
            <a:xfrm>
              <a:off x="5857499" y="4335550"/>
              <a:ext cx="16734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6" name="Google Shape;326;p21"/>
          <p:cNvGrpSpPr/>
          <p:nvPr/>
        </p:nvGrpSpPr>
        <p:grpSpPr>
          <a:xfrm>
            <a:off x="472988" y="2533650"/>
            <a:ext cx="1673400" cy="871274"/>
            <a:chOff x="472988" y="2514600"/>
            <a:chExt cx="1673400" cy="871274"/>
          </a:xfrm>
        </p:grpSpPr>
        <p:sp>
          <p:nvSpPr>
            <p:cNvPr id="327" name="Google Shape;327;p21"/>
            <p:cNvSpPr/>
            <p:nvPr/>
          </p:nvSpPr>
          <p:spPr>
            <a:xfrm>
              <a:off x="472988" y="2514600"/>
              <a:ext cx="1673400" cy="37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Receive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" name="Google Shape;328;p21"/>
            <p:cNvSpPr txBox="1"/>
            <p:nvPr/>
          </p:nvSpPr>
          <p:spPr>
            <a:xfrm>
              <a:off x="472988" y="2887874"/>
              <a:ext cx="16734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6997613" y="2533650"/>
            <a:ext cx="1673400" cy="871273"/>
            <a:chOff x="6997613" y="2514600"/>
            <a:chExt cx="1673400" cy="871273"/>
          </a:xfrm>
        </p:grpSpPr>
        <p:sp>
          <p:nvSpPr>
            <p:cNvPr id="330" name="Google Shape;330;p21"/>
            <p:cNvSpPr/>
            <p:nvPr/>
          </p:nvSpPr>
          <p:spPr>
            <a:xfrm>
              <a:off x="6997613" y="2514600"/>
              <a:ext cx="16734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Review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6997613" y="2887873"/>
              <a:ext cx="16734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2" name="Google Shape;332;p21"/>
          <p:cNvGrpSpPr/>
          <p:nvPr/>
        </p:nvGrpSpPr>
        <p:grpSpPr>
          <a:xfrm>
            <a:off x="2672571" y="1085850"/>
            <a:ext cx="1674775" cy="871047"/>
            <a:chOff x="2672575" y="1066800"/>
            <a:chExt cx="1674775" cy="871047"/>
          </a:xfrm>
        </p:grpSpPr>
        <p:sp>
          <p:nvSpPr>
            <p:cNvPr id="333" name="Google Shape;333;p21"/>
            <p:cNvSpPr/>
            <p:nvPr/>
          </p:nvSpPr>
          <p:spPr>
            <a:xfrm>
              <a:off x="2673950" y="1066800"/>
              <a:ext cx="1673400" cy="37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Design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2672575" y="1439847"/>
              <a:ext cx="16734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5" name="Google Shape;335;p21"/>
          <p:cNvGrpSpPr/>
          <p:nvPr/>
        </p:nvGrpSpPr>
        <p:grpSpPr>
          <a:xfrm>
            <a:off x="4792886" y="1085850"/>
            <a:ext cx="1678542" cy="871047"/>
            <a:chOff x="4792883" y="1066800"/>
            <a:chExt cx="1678542" cy="871047"/>
          </a:xfrm>
        </p:grpSpPr>
        <p:sp>
          <p:nvSpPr>
            <p:cNvPr id="336" name="Google Shape;336;p21"/>
            <p:cNvSpPr/>
            <p:nvPr/>
          </p:nvSpPr>
          <p:spPr>
            <a:xfrm>
              <a:off x="4798025" y="1066800"/>
              <a:ext cx="1673400" cy="37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Build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7" name="Google Shape;337;p21"/>
            <p:cNvSpPr txBox="1"/>
            <p:nvPr/>
          </p:nvSpPr>
          <p:spPr>
            <a:xfrm>
              <a:off x="4792883" y="1439847"/>
              <a:ext cx="16734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8" name="Google Shape;338;p21"/>
          <p:cNvGrpSpPr/>
          <p:nvPr/>
        </p:nvGrpSpPr>
        <p:grpSpPr>
          <a:xfrm>
            <a:off x="2661303" y="2311724"/>
            <a:ext cx="303705" cy="301308"/>
            <a:chOff x="2508825" y="2318350"/>
            <a:chExt cx="297750" cy="295400"/>
          </a:xfrm>
        </p:grpSpPr>
        <p:sp>
          <p:nvSpPr>
            <p:cNvPr id="339" name="Google Shape;339;p21"/>
            <p:cNvSpPr/>
            <p:nvPr/>
          </p:nvSpPr>
          <p:spPr>
            <a:xfrm>
              <a:off x="2508825" y="2318350"/>
              <a:ext cx="297750" cy="29540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629350" y="2353025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21"/>
          <p:cNvGrpSpPr/>
          <p:nvPr/>
        </p:nvGrpSpPr>
        <p:grpSpPr>
          <a:xfrm>
            <a:off x="3959249" y="2139129"/>
            <a:ext cx="303705" cy="302099"/>
            <a:chOff x="1412450" y="1954475"/>
            <a:chExt cx="297750" cy="296175"/>
          </a:xfrm>
        </p:grpSpPr>
        <p:sp>
          <p:nvSpPr>
            <p:cNvPr id="342" name="Google Shape;342;p21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44" name="Google Shape;344;p21"/>
          <p:cNvSpPr/>
          <p:nvPr/>
        </p:nvSpPr>
        <p:spPr>
          <a:xfrm>
            <a:off x="4847621" y="2139149"/>
            <a:ext cx="233810" cy="302073"/>
          </a:xfrm>
          <a:custGeom>
            <a:rect b="b" l="l" r="r" t="t"/>
            <a:pathLst>
              <a:path extrusionOk="0" h="11846" w="9169">
                <a:moveTo>
                  <a:pt x="4695" y="2079"/>
                </a:moveTo>
                <a:cubicBezTo>
                  <a:pt x="5073" y="2079"/>
                  <a:pt x="5388" y="2394"/>
                  <a:pt x="5388" y="2772"/>
                </a:cubicBezTo>
                <a:cubicBezTo>
                  <a:pt x="5388" y="3181"/>
                  <a:pt x="5073" y="3496"/>
                  <a:pt x="4695" y="3496"/>
                </a:cubicBezTo>
                <a:cubicBezTo>
                  <a:pt x="4285" y="3496"/>
                  <a:pt x="3970" y="3181"/>
                  <a:pt x="3970" y="2772"/>
                </a:cubicBezTo>
                <a:cubicBezTo>
                  <a:pt x="3970" y="2394"/>
                  <a:pt x="4285" y="2079"/>
                  <a:pt x="4695" y="2079"/>
                </a:cubicBezTo>
                <a:close/>
                <a:moveTo>
                  <a:pt x="4695" y="4189"/>
                </a:moveTo>
                <a:cubicBezTo>
                  <a:pt x="5640" y="4189"/>
                  <a:pt x="6428" y="4977"/>
                  <a:pt x="6428" y="5922"/>
                </a:cubicBezTo>
                <a:lnTo>
                  <a:pt x="6428" y="6300"/>
                </a:lnTo>
                <a:lnTo>
                  <a:pt x="2962" y="6300"/>
                </a:lnTo>
                <a:lnTo>
                  <a:pt x="2962" y="5922"/>
                </a:lnTo>
                <a:cubicBezTo>
                  <a:pt x="2962" y="4945"/>
                  <a:pt x="3750" y="4189"/>
                  <a:pt x="4695" y="4189"/>
                </a:cubicBezTo>
                <a:close/>
                <a:moveTo>
                  <a:pt x="4730" y="664"/>
                </a:moveTo>
                <a:cubicBezTo>
                  <a:pt x="6870" y="664"/>
                  <a:pt x="8538" y="2418"/>
                  <a:pt x="8538" y="4473"/>
                </a:cubicBezTo>
                <a:cubicBezTo>
                  <a:pt x="8538" y="5544"/>
                  <a:pt x="8097" y="6552"/>
                  <a:pt x="7310" y="7277"/>
                </a:cubicBezTo>
                <a:cubicBezTo>
                  <a:pt x="7215" y="7403"/>
                  <a:pt x="7121" y="7466"/>
                  <a:pt x="6995" y="7497"/>
                </a:cubicBezTo>
                <a:cubicBezTo>
                  <a:pt x="6774" y="7718"/>
                  <a:pt x="6522" y="7907"/>
                  <a:pt x="6459" y="8285"/>
                </a:cubicBezTo>
                <a:lnTo>
                  <a:pt x="5041" y="8285"/>
                </a:lnTo>
                <a:lnTo>
                  <a:pt x="5041" y="6993"/>
                </a:lnTo>
                <a:lnTo>
                  <a:pt x="6774" y="6993"/>
                </a:lnTo>
                <a:cubicBezTo>
                  <a:pt x="6963" y="6993"/>
                  <a:pt x="7121" y="6836"/>
                  <a:pt x="7121" y="6647"/>
                </a:cubicBezTo>
                <a:lnTo>
                  <a:pt x="7121" y="5922"/>
                </a:lnTo>
                <a:cubicBezTo>
                  <a:pt x="7121" y="4945"/>
                  <a:pt x="6585" y="4126"/>
                  <a:pt x="5734" y="3717"/>
                </a:cubicBezTo>
                <a:cubicBezTo>
                  <a:pt x="5987" y="3496"/>
                  <a:pt x="6113" y="3181"/>
                  <a:pt x="6113" y="2835"/>
                </a:cubicBezTo>
                <a:cubicBezTo>
                  <a:pt x="6113" y="2079"/>
                  <a:pt x="5482" y="1448"/>
                  <a:pt x="4726" y="1448"/>
                </a:cubicBezTo>
                <a:cubicBezTo>
                  <a:pt x="3970" y="1448"/>
                  <a:pt x="3340" y="2079"/>
                  <a:pt x="3340" y="2835"/>
                </a:cubicBezTo>
                <a:cubicBezTo>
                  <a:pt x="3340" y="3181"/>
                  <a:pt x="3466" y="3496"/>
                  <a:pt x="3687" y="3717"/>
                </a:cubicBezTo>
                <a:cubicBezTo>
                  <a:pt x="2868" y="4126"/>
                  <a:pt x="2332" y="4945"/>
                  <a:pt x="2332" y="5922"/>
                </a:cubicBezTo>
                <a:lnTo>
                  <a:pt x="2332" y="6647"/>
                </a:lnTo>
                <a:cubicBezTo>
                  <a:pt x="2332" y="6836"/>
                  <a:pt x="2489" y="6993"/>
                  <a:pt x="2679" y="6993"/>
                </a:cubicBezTo>
                <a:lnTo>
                  <a:pt x="4411" y="6993"/>
                </a:lnTo>
                <a:lnTo>
                  <a:pt x="4411" y="8411"/>
                </a:lnTo>
                <a:lnTo>
                  <a:pt x="2931" y="8411"/>
                </a:lnTo>
                <a:lnTo>
                  <a:pt x="2931" y="8380"/>
                </a:lnTo>
                <a:cubicBezTo>
                  <a:pt x="2836" y="7938"/>
                  <a:pt x="2615" y="7749"/>
                  <a:pt x="2363" y="7560"/>
                </a:cubicBezTo>
                <a:cubicBezTo>
                  <a:pt x="2300" y="7466"/>
                  <a:pt x="2174" y="7403"/>
                  <a:pt x="2048" y="7277"/>
                </a:cubicBezTo>
                <a:cubicBezTo>
                  <a:pt x="1135" y="6395"/>
                  <a:pt x="757" y="5135"/>
                  <a:pt x="946" y="3874"/>
                </a:cubicBezTo>
                <a:cubicBezTo>
                  <a:pt x="1198" y="2236"/>
                  <a:pt x="2615" y="881"/>
                  <a:pt x="4254" y="692"/>
                </a:cubicBezTo>
                <a:cubicBezTo>
                  <a:pt x="4415" y="673"/>
                  <a:pt x="4574" y="664"/>
                  <a:pt x="4730" y="664"/>
                </a:cubicBezTo>
                <a:close/>
                <a:moveTo>
                  <a:pt x="6428" y="9073"/>
                </a:moveTo>
                <a:lnTo>
                  <a:pt x="6428" y="9419"/>
                </a:lnTo>
                <a:cubicBezTo>
                  <a:pt x="6428" y="9640"/>
                  <a:pt x="6270" y="9797"/>
                  <a:pt x="6081" y="9797"/>
                </a:cubicBezTo>
                <a:lnTo>
                  <a:pt x="3309" y="9797"/>
                </a:lnTo>
                <a:cubicBezTo>
                  <a:pt x="3120" y="9797"/>
                  <a:pt x="2962" y="9640"/>
                  <a:pt x="2962" y="9419"/>
                </a:cubicBezTo>
                <a:lnTo>
                  <a:pt x="2962" y="9073"/>
                </a:lnTo>
                <a:close/>
                <a:moveTo>
                  <a:pt x="5703" y="10459"/>
                </a:moveTo>
                <a:lnTo>
                  <a:pt x="5703" y="10805"/>
                </a:lnTo>
                <a:cubicBezTo>
                  <a:pt x="5703" y="10994"/>
                  <a:pt x="5545" y="11183"/>
                  <a:pt x="5356" y="11183"/>
                </a:cubicBezTo>
                <a:lnTo>
                  <a:pt x="3970" y="11183"/>
                </a:lnTo>
                <a:cubicBezTo>
                  <a:pt x="3781" y="11183"/>
                  <a:pt x="3624" y="10994"/>
                  <a:pt x="3624" y="10805"/>
                </a:cubicBezTo>
                <a:lnTo>
                  <a:pt x="3624" y="10459"/>
                </a:lnTo>
                <a:close/>
                <a:moveTo>
                  <a:pt x="4662" y="0"/>
                </a:moveTo>
                <a:cubicBezTo>
                  <a:pt x="4486" y="0"/>
                  <a:pt x="4308" y="10"/>
                  <a:pt x="4128" y="31"/>
                </a:cubicBezTo>
                <a:cubicBezTo>
                  <a:pt x="2174" y="251"/>
                  <a:pt x="568" y="1827"/>
                  <a:pt x="253" y="3780"/>
                </a:cubicBezTo>
                <a:cubicBezTo>
                  <a:pt x="1" y="5229"/>
                  <a:pt x="505" y="6710"/>
                  <a:pt x="1576" y="7749"/>
                </a:cubicBezTo>
                <a:cubicBezTo>
                  <a:pt x="1733" y="7875"/>
                  <a:pt x="1859" y="7970"/>
                  <a:pt x="1922" y="8064"/>
                </a:cubicBezTo>
                <a:cubicBezTo>
                  <a:pt x="2206" y="8285"/>
                  <a:pt x="2237" y="8348"/>
                  <a:pt x="2237" y="8695"/>
                </a:cubicBezTo>
                <a:lnTo>
                  <a:pt x="2237" y="9388"/>
                </a:lnTo>
                <a:cubicBezTo>
                  <a:pt x="2237" y="9829"/>
                  <a:pt x="2521" y="10238"/>
                  <a:pt x="2962" y="10396"/>
                </a:cubicBezTo>
                <a:lnTo>
                  <a:pt x="2962" y="10774"/>
                </a:lnTo>
                <a:cubicBezTo>
                  <a:pt x="2962" y="11404"/>
                  <a:pt x="3435" y="11845"/>
                  <a:pt x="3970" y="11845"/>
                </a:cubicBezTo>
                <a:lnTo>
                  <a:pt x="5356" y="11845"/>
                </a:lnTo>
                <a:cubicBezTo>
                  <a:pt x="5955" y="11845"/>
                  <a:pt x="6396" y="11372"/>
                  <a:pt x="6396" y="10805"/>
                </a:cubicBezTo>
                <a:lnTo>
                  <a:pt x="6396" y="10427"/>
                </a:lnTo>
                <a:cubicBezTo>
                  <a:pt x="6774" y="10270"/>
                  <a:pt x="7089" y="9923"/>
                  <a:pt x="7089" y="9451"/>
                </a:cubicBezTo>
                <a:lnTo>
                  <a:pt x="7089" y="8726"/>
                </a:lnTo>
                <a:cubicBezTo>
                  <a:pt x="7089" y="8380"/>
                  <a:pt x="7121" y="8348"/>
                  <a:pt x="7404" y="8096"/>
                </a:cubicBezTo>
                <a:cubicBezTo>
                  <a:pt x="7499" y="8033"/>
                  <a:pt x="7593" y="7938"/>
                  <a:pt x="7751" y="7812"/>
                </a:cubicBezTo>
                <a:cubicBezTo>
                  <a:pt x="8664" y="6962"/>
                  <a:pt x="9169" y="5765"/>
                  <a:pt x="9169" y="4504"/>
                </a:cubicBezTo>
                <a:cubicBezTo>
                  <a:pt x="9169" y="2060"/>
                  <a:pt x="7186" y="0"/>
                  <a:pt x="46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5" name="Google Shape;345;p21"/>
          <p:cNvGrpSpPr/>
          <p:nvPr/>
        </p:nvGrpSpPr>
        <p:grpSpPr>
          <a:xfrm>
            <a:off x="6180447" y="2303653"/>
            <a:ext cx="330825" cy="317450"/>
            <a:chOff x="-62890750" y="2296300"/>
            <a:chExt cx="330825" cy="317450"/>
          </a:xfrm>
        </p:grpSpPr>
        <p:sp>
          <p:nvSpPr>
            <p:cNvPr id="346" name="Google Shape;346;p21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9" name="Google Shape;349;p21"/>
          <p:cNvGrpSpPr/>
          <p:nvPr/>
        </p:nvGrpSpPr>
        <p:grpSpPr>
          <a:xfrm>
            <a:off x="5837547" y="3324927"/>
            <a:ext cx="266443" cy="266443"/>
            <a:chOff x="1487200" y="4993750"/>
            <a:chExt cx="483125" cy="483125"/>
          </a:xfrm>
        </p:grpSpPr>
        <p:sp>
          <p:nvSpPr>
            <p:cNvPr id="350" name="Google Shape;350;p21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52" name="Google Shape;352;p21"/>
          <p:cNvGrpSpPr/>
          <p:nvPr/>
        </p:nvGrpSpPr>
        <p:grpSpPr>
          <a:xfrm>
            <a:off x="4434948" y="3324927"/>
            <a:ext cx="266443" cy="266443"/>
            <a:chOff x="2081650" y="4993750"/>
            <a:chExt cx="483125" cy="483125"/>
          </a:xfrm>
        </p:grpSpPr>
        <p:sp>
          <p:nvSpPr>
            <p:cNvPr id="353" name="Google Shape;353;p21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55" name="Google Shape;355;p21"/>
          <p:cNvGrpSpPr/>
          <p:nvPr/>
        </p:nvGrpSpPr>
        <p:grpSpPr>
          <a:xfrm>
            <a:off x="3032345" y="3325280"/>
            <a:ext cx="266446" cy="265758"/>
            <a:chOff x="2141000" y="1954475"/>
            <a:chExt cx="296975" cy="296175"/>
          </a:xfrm>
        </p:grpSpPr>
        <p:sp>
          <p:nvSpPr>
            <p:cNvPr id="356" name="Google Shape;356;p21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pSp>
        <p:nvGrpSpPr>
          <p:cNvPr id="365" name="Google Shape;365;p22"/>
          <p:cNvGrpSpPr/>
          <p:nvPr/>
        </p:nvGrpSpPr>
        <p:grpSpPr>
          <a:xfrm>
            <a:off x="3991905" y="2179150"/>
            <a:ext cx="2121086" cy="928375"/>
            <a:chOff x="4094714" y="1798150"/>
            <a:chExt cx="2121086" cy="928375"/>
          </a:xfrm>
        </p:grpSpPr>
        <p:sp>
          <p:nvSpPr>
            <p:cNvPr id="366" name="Google Shape;366;p22"/>
            <p:cNvSpPr txBox="1"/>
            <p:nvPr/>
          </p:nvSpPr>
          <p:spPr>
            <a:xfrm>
              <a:off x="4094800" y="2158325"/>
              <a:ext cx="21210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Act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8" name="Google Shape;368;p22"/>
          <p:cNvGrpSpPr/>
          <p:nvPr/>
        </p:nvGrpSpPr>
        <p:grpSpPr>
          <a:xfrm>
            <a:off x="6506505" y="2179150"/>
            <a:ext cx="2121086" cy="928375"/>
            <a:chOff x="4094714" y="1798150"/>
            <a:chExt cx="2121086" cy="928375"/>
          </a:xfrm>
        </p:grpSpPr>
        <p:sp>
          <p:nvSpPr>
            <p:cNvPr id="369" name="Google Shape;369;p22"/>
            <p:cNvSpPr txBox="1"/>
            <p:nvPr/>
          </p:nvSpPr>
          <p:spPr>
            <a:xfrm>
              <a:off x="4094800" y="2158325"/>
              <a:ext cx="21210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Plan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71" name="Google Shape;371;p22"/>
          <p:cNvGrpSpPr/>
          <p:nvPr/>
        </p:nvGrpSpPr>
        <p:grpSpPr>
          <a:xfrm>
            <a:off x="3991905" y="3855550"/>
            <a:ext cx="2121086" cy="928375"/>
            <a:chOff x="4094714" y="1798150"/>
            <a:chExt cx="2121086" cy="928375"/>
          </a:xfrm>
        </p:grpSpPr>
        <p:sp>
          <p:nvSpPr>
            <p:cNvPr id="372" name="Google Shape;372;p22"/>
            <p:cNvSpPr txBox="1"/>
            <p:nvPr/>
          </p:nvSpPr>
          <p:spPr>
            <a:xfrm>
              <a:off x="4094800" y="2158325"/>
              <a:ext cx="21210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Check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74" name="Google Shape;374;p22"/>
          <p:cNvGrpSpPr/>
          <p:nvPr/>
        </p:nvGrpSpPr>
        <p:grpSpPr>
          <a:xfrm>
            <a:off x="6506505" y="3855550"/>
            <a:ext cx="2121086" cy="928375"/>
            <a:chOff x="4094714" y="1798150"/>
            <a:chExt cx="2121086" cy="928375"/>
          </a:xfrm>
        </p:grpSpPr>
        <p:sp>
          <p:nvSpPr>
            <p:cNvPr id="375" name="Google Shape;375;p22"/>
            <p:cNvSpPr txBox="1"/>
            <p:nvPr/>
          </p:nvSpPr>
          <p:spPr>
            <a:xfrm>
              <a:off x="4094800" y="2158325"/>
              <a:ext cx="21210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Do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77" name="Google Shape;377;p22"/>
          <p:cNvGrpSpPr/>
          <p:nvPr/>
        </p:nvGrpSpPr>
        <p:grpSpPr>
          <a:xfrm>
            <a:off x="516409" y="1607049"/>
            <a:ext cx="3009292" cy="2975706"/>
            <a:chOff x="516409" y="1683249"/>
            <a:chExt cx="3009292" cy="2975706"/>
          </a:xfrm>
        </p:grpSpPr>
        <p:grpSp>
          <p:nvGrpSpPr>
            <p:cNvPr id="378" name="Google Shape;378;p22"/>
            <p:cNvGrpSpPr/>
            <p:nvPr/>
          </p:nvGrpSpPr>
          <p:grpSpPr>
            <a:xfrm>
              <a:off x="516409" y="1683249"/>
              <a:ext cx="3009292" cy="2975706"/>
              <a:chOff x="619218" y="1626099"/>
              <a:chExt cx="3009292" cy="2975706"/>
            </a:xfrm>
          </p:grpSpPr>
          <p:sp>
            <p:nvSpPr>
              <p:cNvPr id="379" name="Google Shape;379;p22"/>
              <p:cNvSpPr/>
              <p:nvPr/>
            </p:nvSpPr>
            <p:spPr>
              <a:xfrm>
                <a:off x="619218" y="1626587"/>
                <a:ext cx="1710383" cy="1450656"/>
              </a:xfrm>
              <a:custGeom>
                <a:rect b="b" l="l" r="r" t="t"/>
                <a:pathLst>
                  <a:path extrusionOk="0" h="8930" w="10529">
                    <a:moveTo>
                      <a:pt x="8598" y="1"/>
                    </a:moveTo>
                    <a:lnTo>
                      <a:pt x="8598" y="7"/>
                    </a:lnTo>
                    <a:cubicBezTo>
                      <a:pt x="6171" y="119"/>
                      <a:pt x="3993" y="1184"/>
                      <a:pt x="2438" y="2827"/>
                    </a:cubicBezTo>
                    <a:cubicBezTo>
                      <a:pt x="2438" y="2827"/>
                      <a:pt x="2435" y="2830"/>
                      <a:pt x="2435" y="2830"/>
                    </a:cubicBezTo>
                    <a:cubicBezTo>
                      <a:pt x="927" y="4426"/>
                      <a:pt x="1" y="6570"/>
                      <a:pt x="1" y="8929"/>
                    </a:cubicBezTo>
                    <a:lnTo>
                      <a:pt x="4" y="8929"/>
                    </a:lnTo>
                    <a:lnTo>
                      <a:pt x="2438" y="7019"/>
                    </a:lnTo>
                    <a:lnTo>
                      <a:pt x="4872" y="8929"/>
                    </a:lnTo>
                    <a:cubicBezTo>
                      <a:pt x="4872" y="7905"/>
                      <a:pt x="5254" y="6965"/>
                      <a:pt x="5883" y="6245"/>
                    </a:cubicBezTo>
                    <a:cubicBezTo>
                      <a:pt x="6559" y="5474"/>
                      <a:pt x="7516" y="4950"/>
                      <a:pt x="8598" y="4842"/>
                    </a:cubicBezTo>
                    <a:lnTo>
                      <a:pt x="8598" y="4822"/>
                    </a:lnTo>
                    <a:lnTo>
                      <a:pt x="10529" y="2411"/>
                    </a:lnTo>
                    <a:lnTo>
                      <a:pt x="8601" y="7"/>
                    </a:lnTo>
                    <a:lnTo>
                      <a:pt x="8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619218" y="2842012"/>
                <a:ext cx="1396865" cy="1759794"/>
              </a:xfrm>
              <a:custGeom>
                <a:rect b="b" l="l" r="r" t="t"/>
                <a:pathLst>
                  <a:path extrusionOk="0" h="10833" w="8599">
                    <a:moveTo>
                      <a:pt x="2438" y="0"/>
                    </a:moveTo>
                    <a:lnTo>
                      <a:pt x="4" y="1911"/>
                    </a:lnTo>
                    <a:lnTo>
                      <a:pt x="1" y="1911"/>
                    </a:lnTo>
                    <a:cubicBezTo>
                      <a:pt x="1" y="4270"/>
                      <a:pt x="924" y="6410"/>
                      <a:pt x="2431" y="8006"/>
                    </a:cubicBezTo>
                    <a:lnTo>
                      <a:pt x="2431" y="8016"/>
                    </a:lnTo>
                    <a:lnTo>
                      <a:pt x="2435" y="8013"/>
                    </a:lnTo>
                    <a:cubicBezTo>
                      <a:pt x="3990" y="9656"/>
                      <a:pt x="6164" y="10718"/>
                      <a:pt x="8588" y="10832"/>
                    </a:cubicBezTo>
                    <a:lnTo>
                      <a:pt x="6664" y="8432"/>
                    </a:lnTo>
                    <a:lnTo>
                      <a:pt x="8598" y="6022"/>
                    </a:lnTo>
                    <a:lnTo>
                      <a:pt x="8598" y="6001"/>
                    </a:lnTo>
                    <a:cubicBezTo>
                      <a:pt x="7516" y="5890"/>
                      <a:pt x="6559" y="5369"/>
                      <a:pt x="5883" y="4598"/>
                    </a:cubicBezTo>
                    <a:cubicBezTo>
                      <a:pt x="5254" y="3878"/>
                      <a:pt x="4872" y="2938"/>
                      <a:pt x="4872" y="1914"/>
                    </a:cubicBezTo>
                    <a:lnTo>
                      <a:pt x="4872" y="1911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>
                <a:off x="1779723" y="3138477"/>
                <a:ext cx="1848787" cy="1451306"/>
              </a:xfrm>
              <a:custGeom>
                <a:rect b="b" l="l" r="r" t="t"/>
                <a:pathLst>
                  <a:path extrusionOk="0" h="8934" w="11381">
                    <a:moveTo>
                      <a:pt x="6508" y="1"/>
                    </a:moveTo>
                    <a:cubicBezTo>
                      <a:pt x="6508" y="1242"/>
                      <a:pt x="5951" y="2354"/>
                      <a:pt x="5068" y="3108"/>
                    </a:cubicBezTo>
                    <a:cubicBezTo>
                      <a:pt x="4341" y="3733"/>
                      <a:pt x="3395" y="4112"/>
                      <a:pt x="2357" y="4112"/>
                    </a:cubicBezTo>
                    <a:cubicBezTo>
                      <a:pt x="2215" y="4112"/>
                      <a:pt x="2069" y="4105"/>
                      <a:pt x="1931" y="4092"/>
                    </a:cubicBezTo>
                    <a:lnTo>
                      <a:pt x="1931" y="4112"/>
                    </a:lnTo>
                    <a:lnTo>
                      <a:pt x="0" y="6523"/>
                    </a:lnTo>
                    <a:lnTo>
                      <a:pt x="1921" y="8923"/>
                    </a:lnTo>
                    <a:lnTo>
                      <a:pt x="1931" y="8933"/>
                    </a:lnTo>
                    <a:lnTo>
                      <a:pt x="1931" y="8923"/>
                    </a:lnTo>
                    <a:cubicBezTo>
                      <a:pt x="2073" y="8930"/>
                      <a:pt x="2215" y="8933"/>
                      <a:pt x="2357" y="8933"/>
                    </a:cubicBezTo>
                    <a:cubicBezTo>
                      <a:pt x="4737" y="8933"/>
                      <a:pt x="6901" y="8020"/>
                      <a:pt x="8513" y="6529"/>
                    </a:cubicBezTo>
                    <a:lnTo>
                      <a:pt x="8523" y="6529"/>
                    </a:lnTo>
                    <a:lnTo>
                      <a:pt x="8520" y="6523"/>
                    </a:lnTo>
                    <a:cubicBezTo>
                      <a:pt x="10278" y="4893"/>
                      <a:pt x="11380" y="2577"/>
                      <a:pt x="11380" y="1"/>
                    </a:cubicBezTo>
                    <a:lnTo>
                      <a:pt x="11380" y="1"/>
                    </a:lnTo>
                    <a:lnTo>
                      <a:pt x="8943" y="1915"/>
                    </a:lnTo>
                    <a:lnTo>
                      <a:pt x="650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2086744" y="1626099"/>
                <a:ext cx="1534618" cy="1761906"/>
              </a:xfrm>
              <a:custGeom>
                <a:rect b="b" l="l" r="r" t="t"/>
                <a:pathLst>
                  <a:path extrusionOk="0" h="10846" w="9447">
                    <a:moveTo>
                      <a:pt x="426" y="0"/>
                    </a:moveTo>
                    <a:cubicBezTo>
                      <a:pt x="284" y="0"/>
                      <a:pt x="146" y="4"/>
                      <a:pt x="7" y="10"/>
                    </a:cubicBezTo>
                    <a:lnTo>
                      <a:pt x="1931" y="2414"/>
                    </a:lnTo>
                    <a:lnTo>
                      <a:pt x="0" y="4825"/>
                    </a:lnTo>
                    <a:lnTo>
                      <a:pt x="0" y="4845"/>
                    </a:lnTo>
                    <a:cubicBezTo>
                      <a:pt x="139" y="4831"/>
                      <a:pt x="281" y="4821"/>
                      <a:pt x="426" y="4821"/>
                    </a:cubicBezTo>
                    <a:cubicBezTo>
                      <a:pt x="1461" y="4821"/>
                      <a:pt x="2407" y="5200"/>
                      <a:pt x="3138" y="5825"/>
                    </a:cubicBezTo>
                    <a:cubicBezTo>
                      <a:pt x="4017" y="6579"/>
                      <a:pt x="4574" y="7692"/>
                      <a:pt x="4574" y="8932"/>
                    </a:cubicBezTo>
                    <a:lnTo>
                      <a:pt x="7012" y="10846"/>
                    </a:lnTo>
                    <a:lnTo>
                      <a:pt x="9446" y="8932"/>
                    </a:lnTo>
                    <a:cubicBezTo>
                      <a:pt x="9446" y="6360"/>
                      <a:pt x="8347" y="4044"/>
                      <a:pt x="6589" y="2414"/>
                    </a:cubicBezTo>
                    <a:lnTo>
                      <a:pt x="6589" y="2407"/>
                    </a:lnTo>
                    <a:lnTo>
                      <a:pt x="6586" y="2411"/>
                    </a:lnTo>
                    <a:cubicBezTo>
                      <a:pt x="4973" y="916"/>
                      <a:pt x="2806" y="0"/>
                      <a:pt x="4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3" name="Google Shape;383;p22"/>
            <p:cNvSpPr/>
            <p:nvPr/>
          </p:nvSpPr>
          <p:spPr>
            <a:xfrm>
              <a:off x="1406655" y="2556702"/>
              <a:ext cx="1228800" cy="12288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22"/>
          <p:cNvSpPr/>
          <p:nvPr/>
        </p:nvSpPr>
        <p:spPr>
          <a:xfrm>
            <a:off x="953266" y="1995038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2505841" y="1995038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953266" y="3585713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2505841" y="3595238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8" name="Google Shape;388;p22"/>
          <p:cNvGrpSpPr/>
          <p:nvPr/>
        </p:nvGrpSpPr>
        <p:grpSpPr>
          <a:xfrm>
            <a:off x="1734708" y="2839045"/>
            <a:ext cx="572693" cy="578390"/>
            <a:chOff x="-64764500" y="2280550"/>
            <a:chExt cx="316650" cy="319800"/>
          </a:xfrm>
        </p:grpSpPr>
        <p:sp>
          <p:nvSpPr>
            <p:cNvPr id="389" name="Google Shape;389;p22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22"/>
          <p:cNvSpPr/>
          <p:nvPr/>
        </p:nvSpPr>
        <p:spPr>
          <a:xfrm>
            <a:off x="4766098" y="1496588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4766098" y="3172988"/>
            <a:ext cx="572700" cy="5727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7280698" y="1496588"/>
            <a:ext cx="572700" cy="5727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7280698" y="3172988"/>
            <a:ext cx="572700" cy="572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7373477" y="3315834"/>
            <a:ext cx="368091" cy="287006"/>
          </a:xfrm>
          <a:custGeom>
            <a:rect b="b" l="l" r="r" t="t"/>
            <a:pathLst>
              <a:path extrusionOk="0" h="9925" w="12729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4906294" y="1608224"/>
            <a:ext cx="349457" cy="349427"/>
          </a:xfrm>
          <a:custGeom>
            <a:rect b="b" l="l" r="r" t="t"/>
            <a:pathLst>
              <a:path extrusionOk="0" h="11846" w="11847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4886330" y="3284609"/>
            <a:ext cx="351286" cy="349457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2"/>
          <p:cNvGrpSpPr/>
          <p:nvPr/>
        </p:nvGrpSpPr>
        <p:grpSpPr>
          <a:xfrm>
            <a:off x="7419508" y="1608666"/>
            <a:ext cx="352230" cy="348542"/>
            <a:chOff x="1049375" y="2318350"/>
            <a:chExt cx="298525" cy="295400"/>
          </a:xfrm>
        </p:grpSpPr>
        <p:sp>
          <p:nvSpPr>
            <p:cNvPr id="399" name="Google Shape;399;p22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22"/>
          <p:cNvSpPr txBox="1"/>
          <p:nvPr/>
        </p:nvSpPr>
        <p:spPr>
          <a:xfrm>
            <a:off x="1200150" y="827600"/>
            <a:ext cx="67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PDCA cycle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project management infographics</a:t>
            </a:r>
            <a:endParaRPr/>
          </a:p>
        </p:txBody>
      </p:sp>
      <p:graphicFrame>
        <p:nvGraphicFramePr>
          <p:cNvPr id="409" name="Google Shape;409;p23"/>
          <p:cNvGraphicFramePr/>
          <p:nvPr/>
        </p:nvGraphicFramePr>
        <p:xfrm>
          <a:off x="457175" y="1195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{2E0B9983-E6AF-480B-BD0E-4CC49FF3AA59}</a:tableStyleId>
              </a:tblPr>
              <a:tblGrid>
                <a:gridCol w="1898000"/>
                <a:gridCol w="527625"/>
                <a:gridCol w="527625"/>
                <a:gridCol w="527625"/>
                <a:gridCol w="527625"/>
                <a:gridCol w="527625"/>
                <a:gridCol w="527625"/>
                <a:gridCol w="527625"/>
                <a:gridCol w="527625"/>
                <a:gridCol w="527625"/>
                <a:gridCol w="527625"/>
                <a:gridCol w="527625"/>
                <a:gridCol w="527625"/>
              </a:tblGrid>
              <a:tr h="59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Q1 2022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Q2 2022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Q3 2022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Q4 2022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490500">
                <a:tc rowSpan="2">
                  <a:txBody>
                    <a:bodyPr/>
                    <a:lstStyle/>
                    <a:p>
                      <a:pPr indent="0" lvl="0" marL="0" marR="9144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Phases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90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90500">
                <a:tc rowSpan="2">
                  <a:txBody>
                    <a:bodyPr/>
                    <a:lstStyle/>
                    <a:p>
                      <a:pPr indent="0" lvl="0" marL="0" marR="9144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Tools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90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90500">
                <a:tc rowSpan="2">
                  <a:txBody>
                    <a:bodyPr/>
                    <a:lstStyle/>
                    <a:p>
                      <a:pPr indent="0" lvl="0" marL="0" marR="9144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Product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90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10" name="Google Shape;410;p23"/>
          <p:cNvSpPr/>
          <p:nvPr/>
        </p:nvSpPr>
        <p:spPr>
          <a:xfrm>
            <a:off x="2607900" y="1947925"/>
            <a:ext cx="1811700" cy="2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 agile roll-out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2531700" y="3370960"/>
            <a:ext cx="1811700" cy="290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Metrics and tools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3750900" y="2896615"/>
            <a:ext cx="1811700" cy="290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up JIRA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6856050" y="1947925"/>
            <a:ext cx="1811700" cy="2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Feedback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6494100" y="2892805"/>
            <a:ext cx="2135400" cy="290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Agile training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4614925" y="2420365"/>
            <a:ext cx="3328800" cy="2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Transition between phases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4970100" y="3365245"/>
            <a:ext cx="2667000" cy="290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Integrate confluence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3036525" y="3845305"/>
            <a:ext cx="1811700" cy="290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4560525" y="4319650"/>
            <a:ext cx="1811700" cy="290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5627325" y="3837685"/>
            <a:ext cx="1811700" cy="290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6751275" y="4310125"/>
            <a:ext cx="1811700" cy="290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722700" y="1999663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722700" y="2980738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722700" y="3961813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23"/>
          <p:cNvGrpSpPr/>
          <p:nvPr/>
        </p:nvGrpSpPr>
        <p:grpSpPr>
          <a:xfrm>
            <a:off x="827592" y="2111875"/>
            <a:ext cx="362915" cy="348274"/>
            <a:chOff x="-62890750" y="2296300"/>
            <a:chExt cx="330825" cy="317450"/>
          </a:xfrm>
        </p:grpSpPr>
        <p:sp>
          <p:nvSpPr>
            <p:cNvPr id="425" name="Google Shape;425;p23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23"/>
          <p:cNvGrpSpPr/>
          <p:nvPr/>
        </p:nvGrpSpPr>
        <p:grpSpPr>
          <a:xfrm>
            <a:off x="842459" y="3100622"/>
            <a:ext cx="333182" cy="332930"/>
            <a:chOff x="1413250" y="2680675"/>
            <a:chExt cx="297750" cy="297525"/>
          </a:xfrm>
        </p:grpSpPr>
        <p:sp>
          <p:nvSpPr>
            <p:cNvPr id="429" name="Google Shape;429;p23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23"/>
          <p:cNvGrpSpPr/>
          <p:nvPr/>
        </p:nvGrpSpPr>
        <p:grpSpPr>
          <a:xfrm>
            <a:off x="842892" y="4122555"/>
            <a:ext cx="332315" cy="251215"/>
            <a:chOff x="3962775" y="1990700"/>
            <a:chExt cx="296975" cy="224500"/>
          </a:xfrm>
        </p:grpSpPr>
        <p:sp>
          <p:nvSpPr>
            <p:cNvPr id="434" name="Google Shape;434;p23"/>
            <p:cNvSpPr/>
            <p:nvPr/>
          </p:nvSpPr>
          <p:spPr>
            <a:xfrm>
              <a:off x="4216400" y="2093100"/>
              <a:ext cx="43350" cy="18150"/>
            </a:xfrm>
            <a:custGeom>
              <a:rect b="b" l="l" r="r" t="t"/>
              <a:pathLst>
                <a:path extrusionOk="0" h="726" w="1734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206950" y="2129325"/>
              <a:ext cx="35475" cy="33900"/>
            </a:xfrm>
            <a:custGeom>
              <a:rect b="b" l="l" r="r" t="t"/>
              <a:pathLst>
                <a:path extrusionOk="0" h="1356" w="1419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207750" y="2041900"/>
              <a:ext cx="35450" cy="34500"/>
            </a:xfrm>
            <a:custGeom>
              <a:rect b="b" l="l" r="r" t="t"/>
              <a:pathLst>
                <a:path extrusionOk="0" h="1380" w="1418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3962775" y="1990700"/>
              <a:ext cx="226075" cy="224500"/>
            </a:xfrm>
            <a:custGeom>
              <a:rect b="b" l="l" r="r" t="t"/>
              <a:pathLst>
                <a:path extrusionOk="0" h="8980" w="9043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gile Project Management Infographics by Slidesgo">
  <a:themeElements>
    <a:clrScheme name="Simple Light">
      <a:dk1>
        <a:srgbClr val="000000"/>
      </a:dk1>
      <a:lt1>
        <a:srgbClr val="FFFFFF"/>
      </a:lt1>
      <a:dk2>
        <a:srgbClr val="797D62"/>
      </a:dk2>
      <a:lt2>
        <a:srgbClr val="9B9B7A"/>
      </a:lt2>
      <a:accent1>
        <a:srgbClr val="D9AE94"/>
      </a:accent1>
      <a:accent2>
        <a:srgbClr val="F1DCA7"/>
      </a:accent2>
      <a:accent3>
        <a:srgbClr val="FFCB69"/>
      </a:accent3>
      <a:accent4>
        <a:srgbClr val="D08C60"/>
      </a:accent4>
      <a:accent5>
        <a:srgbClr val="997B66"/>
      </a:accent5>
      <a:accent6>
        <a:srgbClr val="EEEEE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