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2E07C5-077F-4200-BFDA-0A4612D7C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EB057F8-CEB2-4F1F-B704-A6E0E33EC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B6CB00-3C2F-493B-AF5A-B4CF978C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A55-216D-4D44-9CAC-6F4804E7EE0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0047BB-BEB0-4E97-9D24-ED72BD89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FEB1E0-25EA-4A17-91F9-96A801A3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F13D-5F05-49E3-8C53-CEACE495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81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07605-FD50-48C1-998E-F040439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D59327-64A5-41D7-AB44-47E7DAEE6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2AC69C-F74B-466B-8CB4-DB0BE3A8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A55-216D-4D44-9CAC-6F4804E7EE0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8056BD-6818-4983-BF5C-88CBB47E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4DC04F-8E06-4BCB-98C1-9412756C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F13D-5F05-49E3-8C53-CEACE495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17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DA073D9-CF96-4982-97BB-AB97C0702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E873EF-C381-4E64-9895-AACF5F08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800587-4677-47D7-9CE4-4BE290F2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A55-216D-4D44-9CAC-6F4804E7EE0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E16FC2-113F-4C94-B3C7-768ED152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22A72E-6094-48B0-AE07-7457E53E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F13D-5F05-49E3-8C53-CEACE495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24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F7F4DA-9F77-481D-ABB4-DB705DCF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6A176-5806-43D5-A81B-7EDB9F14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55CC09-FBAE-4AF7-B0FB-C98F053C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A55-216D-4D44-9CAC-6F4804E7EE0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80E597-1CA8-438F-87FA-81DB97DD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F8B042-1C10-4732-9C69-336B8760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F13D-5F05-49E3-8C53-CEACE495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84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95F671-DA99-4415-A170-CEE6F617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F5DC83-B4B0-4780-8A59-FF7EEBAE0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C8FDC8-0C16-4FF6-BCB3-19E89490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A55-216D-4D44-9CAC-6F4804E7EE0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549661-119F-464F-B191-82989A69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7C0CAA-A777-43ED-9933-5A55F11A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F13D-5F05-49E3-8C53-CEACE495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64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3B4B0F-2572-475E-810B-21A1C495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32250A-6DAC-4499-BB85-974EAD4CD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4FCB83-7420-4666-9F34-8D75AC299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5F7B5D-C9AA-4F7D-9026-2B52A578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A55-216D-4D44-9CAC-6F4804E7EE0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02AA1B-5765-4592-9F71-BF97A665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5582BA-4C01-4B0D-820D-C9C35416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F13D-5F05-49E3-8C53-CEACE495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76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D8C763-4035-4F29-8D1E-9585C1F9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7649CF-DDD2-460C-B670-A95DF8C0C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58A017-4CF0-402D-BBDA-05212CF65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2BCFB96-DB61-49C7-AFE6-266E6A768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84B0D9C-1457-4EBE-8D34-E89EF45CF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C084B39-4C03-4C67-8207-4E95FCBD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A55-216D-4D44-9CAC-6F4804E7EE0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7C3856-C77D-41B8-BB7F-A5D1C51E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92B8ED-945F-49D7-974E-376350B2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F13D-5F05-49E3-8C53-CEACE495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40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36569-4CB6-483D-AE76-FB578C82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DF91A1-1691-48D4-8FC3-B4874379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A55-216D-4D44-9CAC-6F4804E7EE0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1F2937-ED76-43A4-A34C-6CC4E2E0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2BF98D-C0BF-4703-A33A-925111F4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F13D-5F05-49E3-8C53-CEACE495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43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BA29FC1-5293-47B5-AEC7-60265730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A55-216D-4D44-9CAC-6F4804E7EE0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4FD4C1-5882-4AC6-8E28-471158D0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86107A-C40C-430C-BA49-E6378730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F13D-5F05-49E3-8C53-CEACE495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94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D0E25-BB24-4E3F-8BEE-70050595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257EDE-8252-42C9-BA4E-24FBD58C1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26A547-F199-4D38-A2D4-39AF15A4C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BFC63B-27E0-413A-ADB8-546E9ACB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A55-216D-4D44-9CAC-6F4804E7EE0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7A1ADD-10CF-4A03-A5D9-BA54F3A0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CE1D6E-0F18-4685-AE36-EEE04E99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F13D-5F05-49E3-8C53-CEACE495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33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A147E-FF76-4505-94C0-8E939FB6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D1C4E14-82D8-4AC4-8D89-56476E7E3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D65F32-1D37-4E52-9868-B9FE5847F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D85448-6100-489A-B46D-11236403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A55-216D-4D44-9CAC-6F4804E7EE0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2041E1-FF5B-455D-9B44-28528B9E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5118E8-5909-4CB0-8EEA-FEEC1236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F13D-5F05-49E3-8C53-CEACE495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17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846AE7-44CA-48F8-BA8F-3C840640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F76856-B2EA-41EE-8193-5A0BC0F63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C808CE-AE41-48C2-8988-9825B26E6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95A55-216D-4D44-9CAC-6F4804E7EE0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0E537A-4162-4652-834C-D610E304C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7A045E-2A0B-45C0-BBD1-910BAAC41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1F13D-5F05-49E3-8C53-CEACE495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46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30DF4-C924-4E62-BBF0-C9728DFC1E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Analysis</a:t>
            </a:r>
            <a:r>
              <a:rPr lang="fr-FR" dirty="0"/>
              <a:t> of the </a:t>
            </a:r>
            <a:r>
              <a:rPr lang="fr-FR" b="1" dirty="0"/>
              <a:t>PPG-</a:t>
            </a:r>
            <a:r>
              <a:rPr lang="fr-FR" b="1" dirty="0" err="1"/>
              <a:t>DaLiA</a:t>
            </a:r>
            <a:r>
              <a:rPr lang="fr-FR" b="1" dirty="0"/>
              <a:t> Data Set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5ADD1E-48CB-4EF4-927A-B8AE7F66A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GERARD</a:t>
            </a:r>
          </a:p>
        </p:txBody>
      </p:sp>
    </p:spTree>
    <p:extLst>
      <p:ext uri="{BB962C8B-B14F-4D97-AF65-F5344CB8AC3E}">
        <p14:creationId xmlns:p14="http://schemas.microsoft.com/office/powerpoint/2010/main" val="23394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23E92-A394-49A6-9F8F-46A48E9A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ED5FC3-DA28-4857-8AB9-DAF90D7B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54" y="1846250"/>
            <a:ext cx="11202546" cy="5011749"/>
          </a:xfrm>
        </p:spPr>
        <p:txBody>
          <a:bodyPr>
            <a:normAutofit lnSpcReduction="10000"/>
          </a:bodyPr>
          <a:lstStyle/>
          <a:p>
            <a:r>
              <a:rPr lang="fr-FR" sz="2000" dirty="0"/>
              <a:t>Le but de l’étude est de déterminer l’activité d’une personne en fonction de sa fréquence cardiaque. </a:t>
            </a:r>
          </a:p>
          <a:p>
            <a:r>
              <a:rPr lang="fr-FR" sz="2000" dirty="0"/>
              <a:t>Le </a:t>
            </a:r>
            <a:r>
              <a:rPr lang="fr-FR" sz="2000" dirty="0" err="1"/>
              <a:t>dataset</a:t>
            </a:r>
            <a:r>
              <a:rPr lang="fr-FR" sz="2000" dirty="0"/>
              <a:t> utilisé afin de répondre à cette problématique est le </a:t>
            </a:r>
            <a:r>
              <a:rPr lang="fr-FR" sz="2000" dirty="0" err="1"/>
              <a:t>dataset</a:t>
            </a:r>
            <a:r>
              <a:rPr lang="fr-FR" sz="2000" dirty="0"/>
              <a:t> PPG Field </a:t>
            </a:r>
            <a:r>
              <a:rPr lang="fr-FR" sz="2000" dirty="0" err="1"/>
              <a:t>Study</a:t>
            </a:r>
            <a:r>
              <a:rPr lang="fr-FR" sz="2000" dirty="0"/>
              <a:t> </a:t>
            </a:r>
            <a:r>
              <a:rPr lang="fr-FR" sz="2000" dirty="0" err="1"/>
              <a:t>Dataset</a:t>
            </a:r>
            <a:r>
              <a:rPr lang="fr-FR" sz="2000" dirty="0"/>
              <a:t>. </a:t>
            </a:r>
          </a:p>
          <a:p>
            <a:r>
              <a:rPr lang="fr-FR" sz="2000" dirty="0"/>
              <a:t>Ce </a:t>
            </a:r>
            <a:r>
              <a:rPr lang="fr-FR" sz="2000" dirty="0" err="1"/>
              <a:t>dataset</a:t>
            </a:r>
            <a:r>
              <a:rPr lang="fr-FR" sz="2000" dirty="0"/>
              <a:t> permet de répertorier les particularités cardiaques de différents individus dans différentes conditions. Ces individus sont tous différents, certains sont sportifs, d’autres sédentaires. </a:t>
            </a:r>
          </a:p>
          <a:p>
            <a:r>
              <a:rPr lang="fr-FR" sz="2000" dirty="0"/>
              <a:t>Dans ce </a:t>
            </a:r>
            <a:r>
              <a:rPr lang="fr-FR" sz="2000" dirty="0" err="1"/>
              <a:t>dataset</a:t>
            </a:r>
            <a:r>
              <a:rPr lang="fr-FR" sz="2000" dirty="0"/>
              <a:t>, nous avons différentes informations telles que la fréquence cardiaque en fonction d’activité réalisées comme monter des escaliers, conduire, faire du vélo, etc.</a:t>
            </a:r>
          </a:p>
          <a:p>
            <a:r>
              <a:rPr lang="fr-FR" sz="2000" dirty="0"/>
              <a:t>Nous avons aussi des informations sur les caractéristiques personnelles des individus de l’expérience telles que leur Age, leur taille, leurs poids, etc. </a:t>
            </a:r>
          </a:p>
          <a:p>
            <a:r>
              <a:rPr lang="fr-FR" sz="2000" dirty="0"/>
              <a:t>Deux Dispositifs ont été utilisés pour récolter les données : </a:t>
            </a:r>
          </a:p>
          <a:p>
            <a:pPr marL="457200" lvl="1" indent="0">
              <a:buNone/>
            </a:pPr>
            <a:r>
              <a:rPr lang="fr-FR" sz="1600" dirty="0"/>
              <a:t>							-</a:t>
            </a:r>
            <a:r>
              <a:rPr lang="fr-FR" sz="1600" dirty="0" err="1"/>
              <a:t>RespiBAN</a:t>
            </a:r>
            <a:r>
              <a:rPr lang="fr-FR" sz="1600" dirty="0"/>
              <a:t>  sur le torse</a:t>
            </a:r>
          </a:p>
          <a:p>
            <a:pPr marL="457200" lvl="1" indent="0">
              <a:buNone/>
            </a:pPr>
            <a:r>
              <a:rPr lang="fr-FR" sz="1600" dirty="0"/>
              <a:t>							-</a:t>
            </a:r>
            <a:r>
              <a:rPr lang="fr-FR" sz="1600" dirty="0" err="1"/>
              <a:t>Empatica</a:t>
            </a:r>
            <a:r>
              <a:rPr lang="fr-FR" sz="1600" dirty="0"/>
              <a:t> au poignet</a:t>
            </a:r>
          </a:p>
          <a:p>
            <a:r>
              <a:rPr lang="fr-FR" sz="2000" dirty="0"/>
              <a:t>Ces deux dispositifs nous génère entre autre des données relatives à l’activité cardiaque tel que </a:t>
            </a:r>
            <a:r>
              <a:rPr lang="fr-FR" sz="2000" dirty="0" err="1"/>
              <a:t>l’ecg</a:t>
            </a:r>
            <a:r>
              <a:rPr lang="fr-FR" sz="2000" dirty="0"/>
              <a:t> ou la différence de couleur entre le sang oxygéné et non oxygéné. </a:t>
            </a:r>
          </a:p>
          <a:p>
            <a:r>
              <a:rPr lang="fr-FR" sz="2000" dirty="0"/>
              <a:t>Les données des appareils n’étant pas récupérées à la même fréquence, il faudra adapter le traitement des données 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8648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3A0A4-B47F-49C1-BDFD-101DBBD6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Réflexions sur la question posée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F9C9E7-CD8B-4AE9-819A-8D0845D6F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Plusieurs problème était à résoudre avant même d’analyser les données : </a:t>
            </a:r>
          </a:p>
          <a:p>
            <a:pPr lvl="1"/>
            <a:r>
              <a:rPr lang="fr-FR" dirty="0"/>
              <a:t>Quelle données sont utiles ? J’ai fais le choix d’importer toutes les données qui n’étaient pas indiqué comme inutile dans la description du </a:t>
            </a:r>
            <a:r>
              <a:rPr lang="fr-FR" dirty="0" err="1"/>
              <a:t>Dataset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Les données étant enregistré sur des fréquences différentes, comment les échelonnées ? J’ai échelonné par rapport au nombre de données présentes dans la catégorie activité </a:t>
            </a:r>
          </a:p>
        </p:txBody>
      </p:sp>
    </p:spTree>
    <p:extLst>
      <p:ext uri="{BB962C8B-B14F-4D97-AF65-F5344CB8AC3E}">
        <p14:creationId xmlns:p14="http://schemas.microsoft.com/office/powerpoint/2010/main" val="54923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870C8-7762-4918-B648-4E9E6851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 réalisation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2CAA9D-926E-4DDD-B228-6ECD579F6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7225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150</Words>
  <Application>Microsoft Office PowerPoint</Application>
  <PresentationFormat>Grand écran</PresentationFormat>
  <Paragraphs>18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Analysis of the PPG-DaLiA Data Set</vt:lpstr>
      <vt:lpstr>Description du Dataset</vt:lpstr>
      <vt:lpstr>Réflexions sur la question posée</vt:lpstr>
      <vt:lpstr>Choix de réalisation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PPG-DaLiA Data Set</dc:title>
  <dc:creator>Guillaume GERARD</dc:creator>
  <cp:lastModifiedBy>Guillaume GERARD</cp:lastModifiedBy>
  <cp:revision>4</cp:revision>
  <dcterms:created xsi:type="dcterms:W3CDTF">2020-01-31T19:20:29Z</dcterms:created>
  <dcterms:modified xsi:type="dcterms:W3CDTF">2020-01-31T19:57:04Z</dcterms:modified>
</cp:coreProperties>
</file>