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b59fa40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b59fa40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c86499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c86499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b59fa40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b59fa40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b59fa40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b59fa40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b59fa40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b59fa40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c86499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c86499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750a62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750a62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750a62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750a62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750a629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750a629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b59fa40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b59fa40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8750a629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8750a62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b59fa40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b59fa40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c86499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8c86499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b59fa40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b59fa40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53450" y="883925"/>
            <a:ext cx="64371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400"/>
              <a:t>Desarrollo de un entorno de programación visual para el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400"/>
              <a:t>aprendizaje de Java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53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Autor: Guillermo Carrillo Albero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Tutor: Óscar Vega Gisbert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197350"/>
            <a:ext cx="85206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Grado en Ingeniería Informática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- Vista Principal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37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Cuenta con la zona de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Cubo de basura para eliminar bloques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Desplegables para crear bloques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Botón que acciona la traducción de código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75" y="1127975"/>
            <a:ext cx="3912526" cy="29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- Segunda vista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7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Cuenta con un panel de visualización y edición de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Botón para guardar los archivos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400" y="1192350"/>
            <a:ext cx="3748800" cy="2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758500" y="2168100"/>
            <a:ext cx="36270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00"/>
              <a:t>DEMOSTRACIÓN</a:t>
            </a:r>
            <a:endParaRPr sz="4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4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Primera vez enfrentando un proyecto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Importancia de unos cimientos sólidos antes de empezar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Adaptar el proyecto a los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Llevar cuidado con las versiones del software utilizado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Resultado funcional y suficiente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ampliaciones del proyecto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● Completar los bloques faltantes de Java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Vigilar más errores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Mejora en la interfaz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Sistema de versiones según versión de Java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Sistema de guardado de código visual.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Mejorar acceso al programa en vez de la solución actual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● Permitir la ejecución del código desde el programa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993000" y="2151600"/>
            <a:ext cx="11580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00"/>
              <a:t>FIN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Motivaciones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Estado del arte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Solución propuesta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Demostración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Conclusiones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Futuras ampliaciones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Motivaciones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Personales: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Haber aprendido a programar con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 más fácil aprender a programar de manera visual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Profesionales: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Estructuras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Programación de una interfaz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41393" r="0" t="6314"/>
          <a:stretch/>
        </p:blipFill>
        <p:spPr>
          <a:xfrm>
            <a:off x="5599525" y="2391675"/>
            <a:ext cx="3232775" cy="2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Facilitar el </a:t>
            </a:r>
            <a:r>
              <a:rPr lang="es"/>
              <a:t>aprendizaje</a:t>
            </a:r>
            <a:r>
              <a:rPr lang="es"/>
              <a:t> de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Mejorar la experiencia de programación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Crea un programa intuitivo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Trabajar corrigiendo errores a tiempo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Específicos: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Interfaz basada en bloques arrastrables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Acotar las opciones del usuario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Indicar los errores de programación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Ayudar a la memorización del </a:t>
            </a:r>
            <a:r>
              <a:rPr lang="es"/>
              <a:t>lenguaje</a:t>
            </a:r>
            <a:r>
              <a:rPr lang="es"/>
              <a:t>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arte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cantidad de tecnologías de programación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Muchas dedicadas al entorno educativo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 más antiguos como Alice o AgentSheet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 más recientes como AppInventor o Flowgorithm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Mención a EMF de eclipse  por traducir diagramas a código Java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0" y="3008725"/>
            <a:ext cx="3109175" cy="1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850" y="3005875"/>
            <a:ext cx="2655101" cy="1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519" y="2989650"/>
            <a:ext cx="2779307" cy="19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Entorno para programar de manera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de escritorio para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Programación de la interfaz desde cero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Drag and drop de bloques que representan sentencias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Adaptación del tamaño de bloque según su 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Traducción del código visual en código Java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JavaFX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Conjunto de productos que cuentan con librerías de desarrollo de interfaz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incluidas en el jdk de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Programación gráfica de interfaz con el programa SceneBuilder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Guardado en archivos FXML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 Drag and Drop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288" y="3014000"/>
            <a:ext cx="4223424" cy="1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de JavaFX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51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Escena: Representa la ventana del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Nodo: Objeto de JavaFX que representa un elemento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Panel: Nodo que contiene otros Nodos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Nodos dispuestos en forma de árbol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50" y="2229175"/>
            <a:ext cx="4199675" cy="20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- El Bloque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57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Unidad básica del lenguaje visual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Bloques arrastrables y que pueden </a:t>
            </a:r>
            <a:r>
              <a:rPr lang="es"/>
              <a:t>introducirse</a:t>
            </a:r>
            <a:r>
              <a:rPr lang="es"/>
              <a:t> en otros bloques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Representa una sentencia de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 similar entre ellos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 FXML por cada bloque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00" y="3440819"/>
            <a:ext cx="4871400" cy="12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