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1" r:id="rId10"/>
    <p:sldId id="262" r:id="rId11"/>
    <p:sldId id="266" r:id="rId12"/>
    <p:sldId id="265" r:id="rId13"/>
    <p:sldId id="277" r:id="rId14"/>
    <p:sldId id="271" r:id="rId15"/>
    <p:sldId id="272" r:id="rId16"/>
    <p:sldId id="273" r:id="rId17"/>
    <p:sldId id="275" r:id="rId18"/>
    <p:sldId id="274" r:id="rId19"/>
    <p:sldId id="283" r:id="rId20"/>
    <p:sldId id="284" r:id="rId21"/>
    <p:sldId id="269" r:id="rId22"/>
    <p:sldId id="286" r:id="rId23"/>
    <p:sldId id="285" r:id="rId24"/>
    <p:sldId id="281" r:id="rId25"/>
    <p:sldId id="282" r:id="rId26"/>
    <p:sldId id="287" r:id="rId27"/>
    <p:sldId id="278" r:id="rId28"/>
    <p:sldId id="279" r:id="rId29"/>
    <p:sldId id="276" r:id="rId30"/>
    <p:sldId id="294" r:id="rId3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ICIO" id="{85134ED8-7C90-405F-BDF6-AD7A81144CEE}">
          <p14:sldIdLst>
            <p14:sldId id="256"/>
            <p14:sldId id="257"/>
            <p14:sldId id="258"/>
          </p14:sldIdLst>
        </p14:section>
        <p14:section name="MICROSOFT FABRIC Y POWER BI" id="{292AD32E-DFCF-4264-BB3F-51947E9BC58D}">
          <p14:sldIdLst>
            <p14:sldId id="259"/>
            <p14:sldId id="260"/>
          </p14:sldIdLst>
        </p14:section>
        <p14:section name="MODELOS DE DATOS" id="{4E3BC13B-E124-429B-AEF6-275543BA570C}">
          <p14:sldIdLst>
            <p14:sldId id="263"/>
            <p14:sldId id="264"/>
            <p14:sldId id="267"/>
            <p14:sldId id="261"/>
            <p14:sldId id="262"/>
            <p14:sldId id="266"/>
            <p14:sldId id="265"/>
          </p14:sldIdLst>
        </p14:section>
        <p14:section name="CARGA Y TRANSFORMACIÓN DE DATOS" id="{38B58A67-07E3-49FF-B0D8-4A4F5D8423E6}">
          <p14:sldIdLst>
            <p14:sldId id="277"/>
            <p14:sldId id="271"/>
            <p14:sldId id="272"/>
            <p14:sldId id="273"/>
            <p14:sldId id="275"/>
            <p14:sldId id="274"/>
            <p14:sldId id="283"/>
          </p14:sldIdLst>
        </p14:section>
        <p14:section name="PRIMEROS PASOS" id="{629735DF-A15A-4304-A94A-8DDC07353D7E}">
          <p14:sldIdLst>
            <p14:sldId id="284"/>
            <p14:sldId id="269"/>
            <p14:sldId id="286"/>
            <p14:sldId id="285"/>
            <p14:sldId id="281"/>
            <p14:sldId id="282"/>
            <p14:sldId id="287"/>
            <p14:sldId id="278"/>
            <p14:sldId id="279"/>
            <p14:sldId id="27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CD583-C8CD-462E-8E25-F56D74367EBA}" v="7" dt="2025-10-23T09:06:34.932"/>
    <p1510:client id="{48DD4FCC-3F77-498D-98A9-984C26EE1DA3}" v="106" dt="2025-10-22T17:39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Garcia-Ramila, Guillermo" userId="bff11828-a25c-429d-8c7a-4d3443fc9dc0" providerId="ADAL" clId="{48DD4FCC-3F77-498D-98A9-984C26EE1DA3}"/>
    <pc:docChg chg="undo custSel addSld delSld modSld sldOrd addSection modSection">
      <pc:chgData name="Diaz Garcia-Ramila, Guillermo" userId="bff11828-a25c-429d-8c7a-4d3443fc9dc0" providerId="ADAL" clId="{48DD4FCC-3F77-498D-98A9-984C26EE1DA3}" dt="2025-10-22T17:41:11.213" v="13510" actId="113"/>
      <pc:docMkLst>
        <pc:docMk/>
      </pc:docMkLst>
      <pc:sldChg chg="modSp mod">
        <pc:chgData name="Diaz Garcia-Ramila, Guillermo" userId="bff11828-a25c-429d-8c7a-4d3443fc9dc0" providerId="ADAL" clId="{48DD4FCC-3F77-498D-98A9-984C26EE1DA3}" dt="2025-10-20T18:01:16.884" v="9171" actId="20577"/>
        <pc:sldMkLst>
          <pc:docMk/>
          <pc:sldMk cId="0" sldId="256"/>
        </pc:sldMkLst>
        <pc:spChg chg="mod">
          <ac:chgData name="Diaz Garcia-Ramila, Guillermo" userId="bff11828-a25c-429d-8c7a-4d3443fc9dc0" providerId="ADAL" clId="{48DD4FCC-3F77-498D-98A9-984C26EE1DA3}" dt="2025-10-20T18:01:16.884" v="9171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 mod">
        <pc:chgData name="Diaz Garcia-Ramila, Guillermo" userId="bff11828-a25c-429d-8c7a-4d3443fc9dc0" providerId="ADAL" clId="{48DD4FCC-3F77-498D-98A9-984C26EE1DA3}" dt="2025-10-21T16:21:19.575" v="10370" actId="20577"/>
        <pc:sldMkLst>
          <pc:docMk/>
          <pc:sldMk cId="0" sldId="257"/>
        </pc:sldMkLst>
        <pc:spChg chg="mod">
          <ac:chgData name="Diaz Garcia-Ramila, Guillermo" userId="bff11828-a25c-429d-8c7a-4d3443fc9dc0" providerId="ADAL" clId="{48DD4FCC-3F77-498D-98A9-984C26EE1DA3}" dt="2025-10-21T16:21:19.575" v="10370" actId="20577"/>
          <ac:spMkLst>
            <pc:docMk/>
            <pc:sldMk cId="0" sldId="257"/>
            <ac:spMk id="58" creationId="{00000000-0000-0000-0000-000000000000}"/>
          </ac:spMkLst>
        </pc:spChg>
        <pc:spChg chg="mod">
          <ac:chgData name="Diaz Garcia-Ramila, Guillermo" userId="bff11828-a25c-429d-8c7a-4d3443fc9dc0" providerId="ADAL" clId="{48DD4FCC-3F77-498D-98A9-984C26EE1DA3}" dt="2025-10-20T18:01:28.935" v="9191" actId="20577"/>
          <ac:spMkLst>
            <pc:docMk/>
            <pc:sldMk cId="0" sldId="257"/>
            <ac:spMk id="60" creationId="{00000000-0000-0000-0000-000000000000}"/>
          </ac:spMkLst>
        </pc:spChg>
      </pc:sldChg>
      <pc:sldChg chg="addSp delSp modSp mod">
        <pc:chgData name="Diaz Garcia-Ramila, Guillermo" userId="bff11828-a25c-429d-8c7a-4d3443fc9dc0" providerId="ADAL" clId="{48DD4FCC-3F77-498D-98A9-984C26EE1DA3}" dt="2025-10-22T17:40:33.743" v="13503" actId="20577"/>
        <pc:sldMkLst>
          <pc:docMk/>
          <pc:sldMk cId="0" sldId="258"/>
        </pc:sldMkLst>
        <pc:spChg chg="add mod">
          <ac:chgData name="Diaz Garcia-Ramila, Guillermo" userId="bff11828-a25c-429d-8c7a-4d3443fc9dc0" providerId="ADAL" clId="{48DD4FCC-3F77-498D-98A9-984C26EE1DA3}" dt="2025-10-22T17:40:33.743" v="13503" actId="20577"/>
          <ac:spMkLst>
            <pc:docMk/>
            <pc:sldMk cId="0" sldId="258"/>
            <ac:spMk id="4" creationId="{5B93891A-BF0A-CD72-9C76-8CF6145D4208}"/>
          </ac:spMkLst>
        </pc:spChg>
        <pc:spChg chg="mod">
          <ac:chgData name="Diaz Garcia-Ramila, Guillermo" userId="bff11828-a25c-429d-8c7a-4d3443fc9dc0" providerId="ADAL" clId="{48DD4FCC-3F77-498D-98A9-984C26EE1DA3}" dt="2025-10-21T17:50:19.078" v="12351" actId="207"/>
          <ac:spMkLst>
            <pc:docMk/>
            <pc:sldMk cId="0" sldId="258"/>
            <ac:spMk id="65" creationId="{00000000-0000-0000-0000-000000000000}"/>
          </ac:spMkLst>
        </pc:spChg>
      </pc:sldChg>
      <pc:sldChg chg="modSp mod">
        <pc:chgData name="Diaz Garcia-Ramila, Guillermo" userId="bff11828-a25c-429d-8c7a-4d3443fc9dc0" providerId="ADAL" clId="{48DD4FCC-3F77-498D-98A9-984C26EE1DA3}" dt="2025-10-18T08:24:05.511" v="105" actId="20577"/>
        <pc:sldMkLst>
          <pc:docMk/>
          <pc:sldMk cId="0" sldId="259"/>
        </pc:sldMkLst>
        <pc:spChg chg="mod">
          <ac:chgData name="Diaz Garcia-Ramila, Guillermo" userId="bff11828-a25c-429d-8c7a-4d3443fc9dc0" providerId="ADAL" clId="{48DD4FCC-3F77-498D-98A9-984C26EE1DA3}" dt="2025-10-18T08:24:05.511" v="105" actId="20577"/>
          <ac:spMkLst>
            <pc:docMk/>
            <pc:sldMk cId="0" sldId="259"/>
            <ac:spMk id="70" creationId="{00000000-0000-0000-0000-000000000000}"/>
          </ac:spMkLst>
        </pc:spChg>
      </pc:sldChg>
      <pc:sldChg chg="addSp delSp modSp mod">
        <pc:chgData name="Diaz Garcia-Ramila, Guillermo" userId="bff11828-a25c-429d-8c7a-4d3443fc9dc0" providerId="ADAL" clId="{48DD4FCC-3F77-498D-98A9-984C26EE1DA3}" dt="2025-10-22T17:29:27.040" v="13230" actId="20577"/>
        <pc:sldMkLst>
          <pc:docMk/>
          <pc:sldMk cId="0" sldId="260"/>
        </pc:sldMkLst>
        <pc:spChg chg="add mod">
          <ac:chgData name="Diaz Garcia-Ramila, Guillermo" userId="bff11828-a25c-429d-8c7a-4d3443fc9dc0" providerId="ADAL" clId="{48DD4FCC-3F77-498D-98A9-984C26EE1DA3}" dt="2025-10-21T17:57:25.770" v="12668" actId="207"/>
          <ac:spMkLst>
            <pc:docMk/>
            <pc:sldMk cId="0" sldId="260"/>
            <ac:spMk id="2" creationId="{AB47A0AD-E8EA-7064-0138-71929804F957}"/>
          </ac:spMkLst>
        </pc:spChg>
        <pc:spChg chg="add mod">
          <ac:chgData name="Diaz Garcia-Ramila, Guillermo" userId="bff11828-a25c-429d-8c7a-4d3443fc9dc0" providerId="ADAL" clId="{48DD4FCC-3F77-498D-98A9-984C26EE1DA3}" dt="2025-10-21T17:57:29.703" v="12669" actId="207"/>
          <ac:spMkLst>
            <pc:docMk/>
            <pc:sldMk cId="0" sldId="260"/>
            <ac:spMk id="4" creationId="{F49F339B-FA31-9C7E-448F-7B9C7A1A68A6}"/>
          </ac:spMkLst>
        </pc:spChg>
        <pc:spChg chg="add mod">
          <ac:chgData name="Diaz Garcia-Ramila, Guillermo" userId="bff11828-a25c-429d-8c7a-4d3443fc9dc0" providerId="ADAL" clId="{48DD4FCC-3F77-498D-98A9-984C26EE1DA3}" dt="2025-10-22T17:29:27.040" v="13230" actId="20577"/>
          <ac:spMkLst>
            <pc:docMk/>
            <pc:sldMk cId="0" sldId="260"/>
            <ac:spMk id="5" creationId="{FD75E0F5-8000-43DE-0D7C-8199039006D3}"/>
          </ac:spMkLst>
        </pc:spChg>
        <pc:spChg chg="mod">
          <ac:chgData name="Diaz Garcia-Ramila, Guillermo" userId="bff11828-a25c-429d-8c7a-4d3443fc9dc0" providerId="ADAL" clId="{48DD4FCC-3F77-498D-98A9-984C26EE1DA3}" dt="2025-10-18T08:24:26.397" v="151" actId="20577"/>
          <ac:spMkLst>
            <pc:docMk/>
            <pc:sldMk cId="0" sldId="260"/>
            <ac:spMk id="75" creationId="{00000000-0000-0000-0000-000000000000}"/>
          </ac:spMkLst>
        </pc:spChg>
        <pc:spChg chg="mod">
          <ac:chgData name="Diaz Garcia-Ramila, Guillermo" userId="bff11828-a25c-429d-8c7a-4d3443fc9dc0" providerId="ADAL" clId="{48DD4FCC-3F77-498D-98A9-984C26EE1DA3}" dt="2025-10-21T17:57:16.786" v="12666" actId="207"/>
          <ac:spMkLst>
            <pc:docMk/>
            <pc:sldMk cId="0" sldId="260"/>
            <ac:spMk id="76" creationId="{00000000-0000-0000-0000-000000000000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1T17:51:46.723" v="12415" actId="20577"/>
        <pc:sldMkLst>
          <pc:docMk/>
          <pc:sldMk cId="3254797899" sldId="261"/>
        </pc:sldMkLst>
        <pc:spChg chg="mod">
          <ac:chgData name="Diaz Garcia-Ramila, Guillermo" userId="bff11828-a25c-429d-8c7a-4d3443fc9dc0" providerId="ADAL" clId="{48DD4FCC-3F77-498D-98A9-984C26EE1DA3}" dt="2025-10-21T17:51:46.723" v="12415" actId="20577"/>
          <ac:spMkLst>
            <pc:docMk/>
            <pc:sldMk cId="3254797899" sldId="261"/>
            <ac:spMk id="2" creationId="{101D8B31-4C5F-13BE-61F1-D064D28FA06F}"/>
          </ac:spMkLst>
        </pc:spChg>
        <pc:spChg chg="mod">
          <ac:chgData name="Diaz Garcia-Ramila, Guillermo" userId="bff11828-a25c-429d-8c7a-4d3443fc9dc0" providerId="ADAL" clId="{48DD4FCC-3F77-498D-98A9-984C26EE1DA3}" dt="2025-10-21T17:21:51.700" v="11809" actId="20577"/>
          <ac:spMkLst>
            <pc:docMk/>
            <pc:sldMk cId="3254797899" sldId="261"/>
            <ac:spMk id="3" creationId="{567DF21E-99E2-6125-6045-7CE5D85B3E71}"/>
          </ac:spMkLst>
        </pc:spChg>
        <pc:spChg chg="mod">
          <ac:chgData name="Diaz Garcia-Ramila, Guillermo" userId="bff11828-a25c-429d-8c7a-4d3443fc9dc0" providerId="ADAL" clId="{48DD4FCC-3F77-498D-98A9-984C26EE1DA3}" dt="2025-10-18T08:41:54.370" v="1185" actId="20577"/>
          <ac:spMkLst>
            <pc:docMk/>
            <pc:sldMk cId="3254797899" sldId="261"/>
            <ac:spMk id="4" creationId="{951DC00E-BF2C-798D-B746-667D4E1E6A56}"/>
          </ac:spMkLst>
        </pc:spChg>
      </pc:sldChg>
      <pc:sldChg chg="addSp delSp modSp new mod">
        <pc:chgData name="Diaz Garcia-Ramila, Guillermo" userId="bff11828-a25c-429d-8c7a-4d3443fc9dc0" providerId="ADAL" clId="{48DD4FCC-3F77-498D-98A9-984C26EE1DA3}" dt="2025-10-21T17:51:58.081" v="12416"/>
        <pc:sldMkLst>
          <pc:docMk/>
          <pc:sldMk cId="714461808" sldId="262"/>
        </pc:sldMkLst>
        <pc:spChg chg="mod">
          <ac:chgData name="Diaz Garcia-Ramila, Guillermo" userId="bff11828-a25c-429d-8c7a-4d3443fc9dc0" providerId="ADAL" clId="{48DD4FCC-3F77-498D-98A9-984C26EE1DA3}" dt="2025-10-21T17:51:58.081" v="12416"/>
          <ac:spMkLst>
            <pc:docMk/>
            <pc:sldMk cId="714461808" sldId="262"/>
            <ac:spMk id="2" creationId="{D1EC3C9F-FBB1-9513-DB3B-C885D84917A9}"/>
          </ac:spMkLst>
        </pc:spChg>
        <pc:spChg chg="mod">
          <ac:chgData name="Diaz Garcia-Ramila, Guillermo" userId="bff11828-a25c-429d-8c7a-4d3443fc9dc0" providerId="ADAL" clId="{48DD4FCC-3F77-498D-98A9-984C26EE1DA3}" dt="2025-10-18T09:03:16.976" v="3117" actId="255"/>
          <ac:spMkLst>
            <pc:docMk/>
            <pc:sldMk cId="714461808" sldId="262"/>
            <ac:spMk id="3" creationId="{62E7838C-01C0-9A0D-6504-B72B542CD4BF}"/>
          </ac:spMkLst>
        </pc:spChg>
        <pc:spChg chg="mod">
          <ac:chgData name="Diaz Garcia-Ramila, Guillermo" userId="bff11828-a25c-429d-8c7a-4d3443fc9dc0" providerId="ADAL" clId="{48DD4FCC-3F77-498D-98A9-984C26EE1DA3}" dt="2025-10-21T16:21:58.231" v="10391" actId="20577"/>
          <ac:spMkLst>
            <pc:docMk/>
            <pc:sldMk cId="714461808" sldId="262"/>
            <ac:spMk id="4" creationId="{E813DFD0-934D-DD45-030C-2B398C0338D7}"/>
          </ac:spMkLst>
        </pc:spChg>
        <pc:picChg chg="add mod">
          <ac:chgData name="Diaz Garcia-Ramila, Guillermo" userId="bff11828-a25c-429d-8c7a-4d3443fc9dc0" providerId="ADAL" clId="{48DD4FCC-3F77-498D-98A9-984C26EE1DA3}" dt="2025-10-18T08:56:11.687" v="2719" actId="1076"/>
          <ac:picMkLst>
            <pc:docMk/>
            <pc:sldMk cId="714461808" sldId="262"/>
            <ac:picMk id="8" creationId="{0AC8824F-B82C-62E7-806A-56DA6F5B943F}"/>
          </ac:picMkLst>
        </pc:picChg>
      </pc:sldChg>
      <pc:sldChg chg="modSp new mod ord">
        <pc:chgData name="Diaz Garcia-Ramila, Guillermo" userId="bff11828-a25c-429d-8c7a-4d3443fc9dc0" providerId="ADAL" clId="{48DD4FCC-3F77-498D-98A9-984C26EE1DA3}" dt="2025-10-18T08:39:29.200" v="1027" actId="20577"/>
        <pc:sldMkLst>
          <pc:docMk/>
          <pc:sldMk cId="3320714409" sldId="263"/>
        </pc:sldMkLst>
        <pc:spChg chg="mod">
          <ac:chgData name="Diaz Garcia-Ramila, Guillermo" userId="bff11828-a25c-429d-8c7a-4d3443fc9dc0" providerId="ADAL" clId="{48DD4FCC-3F77-498D-98A9-984C26EE1DA3}" dt="2025-10-18T08:39:29.200" v="1027" actId="20577"/>
          <ac:spMkLst>
            <pc:docMk/>
            <pc:sldMk cId="3320714409" sldId="263"/>
            <ac:spMk id="2" creationId="{81174277-1AFB-1D52-CFA6-6698AF9624D4}"/>
          </ac:spMkLst>
        </pc:spChg>
      </pc:sldChg>
      <pc:sldChg chg="modSp new mod ord">
        <pc:chgData name="Diaz Garcia-Ramila, Guillermo" userId="bff11828-a25c-429d-8c7a-4d3443fc9dc0" providerId="ADAL" clId="{48DD4FCC-3F77-498D-98A9-984C26EE1DA3}" dt="2025-10-21T17:19:29.497" v="11720" actId="20577"/>
        <pc:sldMkLst>
          <pc:docMk/>
          <pc:sldMk cId="126780673" sldId="264"/>
        </pc:sldMkLst>
        <pc:spChg chg="mod">
          <ac:chgData name="Diaz Garcia-Ramila, Guillermo" userId="bff11828-a25c-429d-8c7a-4d3443fc9dc0" providerId="ADAL" clId="{48DD4FCC-3F77-498D-98A9-984C26EE1DA3}" dt="2025-10-18T08:48:43.068" v="2176" actId="20577"/>
          <ac:spMkLst>
            <pc:docMk/>
            <pc:sldMk cId="126780673" sldId="264"/>
            <ac:spMk id="2" creationId="{81A15149-3885-1EAE-8104-A7AD040CD7A7}"/>
          </ac:spMkLst>
        </pc:spChg>
        <pc:spChg chg="mod">
          <ac:chgData name="Diaz Garcia-Ramila, Guillermo" userId="bff11828-a25c-429d-8c7a-4d3443fc9dc0" providerId="ADAL" clId="{48DD4FCC-3F77-498D-98A9-984C26EE1DA3}" dt="2025-10-21T17:19:29.497" v="11720" actId="20577"/>
          <ac:spMkLst>
            <pc:docMk/>
            <pc:sldMk cId="126780673" sldId="264"/>
            <ac:spMk id="3" creationId="{FB6E74FA-C9A4-614B-3EF5-845FBCCB2557}"/>
          </ac:spMkLst>
        </pc:spChg>
        <pc:spChg chg="mod">
          <ac:chgData name="Diaz Garcia-Ramila, Guillermo" userId="bff11828-a25c-429d-8c7a-4d3443fc9dc0" providerId="ADAL" clId="{48DD4FCC-3F77-498D-98A9-984C26EE1DA3}" dt="2025-10-18T08:54:32.545" v="2705" actId="27636"/>
          <ac:spMkLst>
            <pc:docMk/>
            <pc:sldMk cId="126780673" sldId="264"/>
            <ac:spMk id="4" creationId="{C95E1940-E4F9-CCE7-E86C-C5219B150E6D}"/>
          </ac:spMkLst>
        </pc:spChg>
      </pc:sldChg>
      <pc:sldChg chg="addSp delSp modSp new mod">
        <pc:chgData name="Diaz Garcia-Ramila, Guillermo" userId="bff11828-a25c-429d-8c7a-4d3443fc9dc0" providerId="ADAL" clId="{48DD4FCC-3F77-498D-98A9-984C26EE1DA3}" dt="2025-10-18T09:38:31.007" v="3201" actId="962"/>
        <pc:sldMkLst>
          <pc:docMk/>
          <pc:sldMk cId="1951634360" sldId="265"/>
        </pc:sldMkLst>
        <pc:spChg chg="mod">
          <ac:chgData name="Diaz Garcia-Ramila, Guillermo" userId="bff11828-a25c-429d-8c7a-4d3443fc9dc0" providerId="ADAL" clId="{48DD4FCC-3F77-498D-98A9-984C26EE1DA3}" dt="2025-10-18T09:24:08.032" v="3163" actId="20577"/>
          <ac:spMkLst>
            <pc:docMk/>
            <pc:sldMk cId="1951634360" sldId="265"/>
            <ac:spMk id="2" creationId="{5A0326D6-0507-8795-956D-45C582036D32}"/>
          </ac:spMkLst>
        </pc:spChg>
        <pc:picChg chg="add mod">
          <ac:chgData name="Diaz Garcia-Ramila, Guillermo" userId="bff11828-a25c-429d-8c7a-4d3443fc9dc0" providerId="ADAL" clId="{48DD4FCC-3F77-498D-98A9-984C26EE1DA3}" dt="2025-10-18T09:38:31.007" v="3201" actId="962"/>
          <ac:picMkLst>
            <pc:docMk/>
            <pc:sldMk cId="1951634360" sldId="265"/>
            <ac:picMk id="10" creationId="{0BA99CF8-14B0-F464-DD3D-49EB5C3F75B5}"/>
          </ac:picMkLst>
        </pc:picChg>
      </pc:sldChg>
      <pc:sldChg chg="modSp new del mod ord">
        <pc:chgData name="Diaz Garcia-Ramila, Guillermo" userId="bff11828-a25c-429d-8c7a-4d3443fc9dc0" providerId="ADAL" clId="{48DD4FCC-3F77-498D-98A9-984C26EE1DA3}" dt="2025-10-18T08:48:35.747" v="2147" actId="2696"/>
        <pc:sldMkLst>
          <pc:docMk/>
          <pc:sldMk cId="2433981016" sldId="265"/>
        </pc:sldMkLst>
      </pc:sldChg>
      <pc:sldChg chg="addSp delSp modSp new mod">
        <pc:chgData name="Diaz Garcia-Ramila, Guillermo" userId="bff11828-a25c-429d-8c7a-4d3443fc9dc0" providerId="ADAL" clId="{48DD4FCC-3F77-498D-98A9-984C26EE1DA3}" dt="2025-10-22T17:31:59.482" v="13270" actId="120"/>
        <pc:sldMkLst>
          <pc:docMk/>
          <pc:sldMk cId="1979851537" sldId="266"/>
        </pc:sldMkLst>
        <pc:spChg chg="mod">
          <ac:chgData name="Diaz Garcia-Ramila, Guillermo" userId="bff11828-a25c-429d-8c7a-4d3443fc9dc0" providerId="ADAL" clId="{48DD4FCC-3F77-498D-98A9-984C26EE1DA3}" dt="2025-10-21T17:52:02.540" v="12417"/>
          <ac:spMkLst>
            <pc:docMk/>
            <pc:sldMk cId="1979851537" sldId="266"/>
            <ac:spMk id="2" creationId="{58446E3C-EF1D-F0FE-DBE3-830B95D79B86}"/>
          </ac:spMkLst>
        </pc:spChg>
        <pc:spChg chg="add mod">
          <ac:chgData name="Diaz Garcia-Ramila, Guillermo" userId="bff11828-a25c-429d-8c7a-4d3443fc9dc0" providerId="ADAL" clId="{48DD4FCC-3F77-498D-98A9-984C26EE1DA3}" dt="2025-10-22T17:31:59.482" v="13270" actId="120"/>
          <ac:spMkLst>
            <pc:docMk/>
            <pc:sldMk cId="1979851537" sldId="266"/>
            <ac:spMk id="3" creationId="{145AF9BF-15E3-C3B0-FD3A-0CBA410700EC}"/>
          </ac:spMkLst>
        </pc:spChg>
        <pc:picChg chg="add mod">
          <ac:chgData name="Diaz Garcia-Ramila, Guillermo" userId="bff11828-a25c-429d-8c7a-4d3443fc9dc0" providerId="ADAL" clId="{48DD4FCC-3F77-498D-98A9-984C26EE1DA3}" dt="2025-10-20T17:58:08.937" v="8959" actId="1076"/>
          <ac:picMkLst>
            <pc:docMk/>
            <pc:sldMk cId="1979851537" sldId="266"/>
            <ac:picMk id="6" creationId="{8A0CF40F-AEDE-DA69-72AD-13E145EB8A47}"/>
          </ac:picMkLst>
        </pc:picChg>
      </pc:sldChg>
      <pc:sldChg chg="modSp new mod">
        <pc:chgData name="Diaz Garcia-Ramila, Guillermo" userId="bff11828-a25c-429d-8c7a-4d3443fc9dc0" providerId="ADAL" clId="{48DD4FCC-3F77-498D-98A9-984C26EE1DA3}" dt="2025-10-21T17:51:26.653" v="12406" actId="20577"/>
        <pc:sldMkLst>
          <pc:docMk/>
          <pc:sldMk cId="2983437326" sldId="267"/>
        </pc:sldMkLst>
        <pc:spChg chg="mod">
          <ac:chgData name="Diaz Garcia-Ramila, Guillermo" userId="bff11828-a25c-429d-8c7a-4d3443fc9dc0" providerId="ADAL" clId="{48DD4FCC-3F77-498D-98A9-984C26EE1DA3}" dt="2025-10-21T17:51:21.709" v="12390" actId="20577"/>
          <ac:spMkLst>
            <pc:docMk/>
            <pc:sldMk cId="2983437326" sldId="267"/>
            <ac:spMk id="2" creationId="{9626D74A-7BDE-3EDE-DBD0-9E3786D3949F}"/>
          </ac:spMkLst>
        </pc:spChg>
        <pc:spChg chg="mod">
          <ac:chgData name="Diaz Garcia-Ramila, Guillermo" userId="bff11828-a25c-429d-8c7a-4d3443fc9dc0" providerId="ADAL" clId="{48DD4FCC-3F77-498D-98A9-984C26EE1DA3}" dt="2025-10-21T17:18:01.571" v="11548" actId="20577"/>
          <ac:spMkLst>
            <pc:docMk/>
            <pc:sldMk cId="2983437326" sldId="267"/>
            <ac:spMk id="3" creationId="{1E96145E-E54D-BD3D-F3C4-8C8233A6D8CC}"/>
          </ac:spMkLst>
        </pc:spChg>
        <pc:spChg chg="mod">
          <ac:chgData name="Diaz Garcia-Ramila, Guillermo" userId="bff11828-a25c-429d-8c7a-4d3443fc9dc0" providerId="ADAL" clId="{48DD4FCC-3F77-498D-98A9-984C26EE1DA3}" dt="2025-10-21T17:51:26.653" v="12406" actId="20577"/>
          <ac:spMkLst>
            <pc:docMk/>
            <pc:sldMk cId="2983437326" sldId="267"/>
            <ac:spMk id="4" creationId="{9C4D6895-CBF7-189D-19BA-5488E4B0C1B8}"/>
          </ac:spMkLst>
        </pc:spChg>
      </pc:sldChg>
      <pc:sldChg chg="modSp new mod modShow">
        <pc:chgData name="Diaz Garcia-Ramila, Guillermo" userId="bff11828-a25c-429d-8c7a-4d3443fc9dc0" providerId="ADAL" clId="{48DD4FCC-3F77-498D-98A9-984C26EE1DA3}" dt="2025-10-21T17:22:27.911" v="11810" actId="729"/>
        <pc:sldMkLst>
          <pc:docMk/>
          <pc:sldMk cId="2662110648" sldId="268"/>
        </pc:sldMkLst>
      </pc:sldChg>
      <pc:sldChg chg="addSp delSp modSp new mod ord">
        <pc:chgData name="Diaz Garcia-Ramila, Guillermo" userId="bff11828-a25c-429d-8c7a-4d3443fc9dc0" providerId="ADAL" clId="{48DD4FCC-3F77-498D-98A9-984C26EE1DA3}" dt="2025-10-21T17:23:50.031" v="11829" actId="20577"/>
        <pc:sldMkLst>
          <pc:docMk/>
          <pc:sldMk cId="4251887487" sldId="269"/>
        </pc:sldMkLst>
        <pc:spChg chg="mod">
          <ac:chgData name="Diaz Garcia-Ramila, Guillermo" userId="bff11828-a25c-429d-8c7a-4d3443fc9dc0" providerId="ADAL" clId="{48DD4FCC-3F77-498D-98A9-984C26EE1DA3}" dt="2025-10-20T16:14:05.552" v="6417" actId="20577"/>
          <ac:spMkLst>
            <pc:docMk/>
            <pc:sldMk cId="4251887487" sldId="269"/>
            <ac:spMk id="2" creationId="{3C71329B-8FB3-C6B2-1630-B19EAA923144}"/>
          </ac:spMkLst>
        </pc:spChg>
        <pc:spChg chg="mod">
          <ac:chgData name="Diaz Garcia-Ramila, Guillermo" userId="bff11828-a25c-429d-8c7a-4d3443fc9dc0" providerId="ADAL" clId="{48DD4FCC-3F77-498D-98A9-984C26EE1DA3}" dt="2025-10-21T17:23:50.031" v="11829" actId="20577"/>
          <ac:spMkLst>
            <pc:docMk/>
            <pc:sldMk cId="4251887487" sldId="269"/>
            <ac:spMk id="3" creationId="{8EB0AD03-1242-1CF9-5958-DF1E2C92F9E4}"/>
          </ac:spMkLst>
        </pc:spChg>
        <pc:spChg chg="mod">
          <ac:chgData name="Diaz Garcia-Ramila, Guillermo" userId="bff11828-a25c-429d-8c7a-4d3443fc9dc0" providerId="ADAL" clId="{48DD4FCC-3F77-498D-98A9-984C26EE1DA3}" dt="2025-10-20T16:43:17.853" v="6988" actId="5793"/>
          <ac:spMkLst>
            <pc:docMk/>
            <pc:sldMk cId="4251887487" sldId="269"/>
            <ac:spMk id="4" creationId="{56DF9B3E-EC99-EC6D-EF63-ED6ED9E61BCD}"/>
          </ac:spMkLst>
        </pc:spChg>
        <pc:picChg chg="add mod">
          <ac:chgData name="Diaz Garcia-Ramila, Guillermo" userId="bff11828-a25c-429d-8c7a-4d3443fc9dc0" providerId="ADAL" clId="{48DD4FCC-3F77-498D-98A9-984C26EE1DA3}" dt="2025-10-20T16:23:48.600" v="6699" actId="1076"/>
          <ac:picMkLst>
            <pc:docMk/>
            <pc:sldMk cId="4251887487" sldId="269"/>
            <ac:picMk id="8" creationId="{69C43B96-CA69-D964-8BC2-BAD1AAE37E71}"/>
          </ac:picMkLst>
        </pc:picChg>
      </pc:sldChg>
      <pc:sldChg chg="addSp delSp modSp new del mod">
        <pc:chgData name="Diaz Garcia-Ramila, Guillermo" userId="bff11828-a25c-429d-8c7a-4d3443fc9dc0" providerId="ADAL" clId="{48DD4FCC-3F77-498D-98A9-984C26EE1DA3}" dt="2025-10-20T16:28:49.209" v="6726" actId="2696"/>
        <pc:sldMkLst>
          <pc:docMk/>
          <pc:sldMk cId="2375341868" sldId="270"/>
        </pc:sldMkLst>
      </pc:sldChg>
      <pc:sldChg chg="addSp delSp modSp new mod">
        <pc:chgData name="Diaz Garcia-Ramila, Guillermo" userId="bff11828-a25c-429d-8c7a-4d3443fc9dc0" providerId="ADAL" clId="{48DD4FCC-3F77-498D-98A9-984C26EE1DA3}" dt="2025-10-21T16:47:16.461" v="10608" actId="1076"/>
        <pc:sldMkLst>
          <pc:docMk/>
          <pc:sldMk cId="62138438" sldId="271"/>
        </pc:sldMkLst>
        <pc:spChg chg="mod">
          <ac:chgData name="Diaz Garcia-Ramila, Guillermo" userId="bff11828-a25c-429d-8c7a-4d3443fc9dc0" providerId="ADAL" clId="{48DD4FCC-3F77-498D-98A9-984C26EE1DA3}" dt="2025-10-20T15:21:30.443" v="4976" actId="20577"/>
          <ac:spMkLst>
            <pc:docMk/>
            <pc:sldMk cId="62138438" sldId="271"/>
            <ac:spMk id="2" creationId="{94FE80AB-7510-D0CC-0A0E-E46B4DA8F731}"/>
          </ac:spMkLst>
        </pc:spChg>
        <pc:spChg chg="add mod">
          <ac:chgData name="Diaz Garcia-Ramila, Guillermo" userId="bff11828-a25c-429d-8c7a-4d3443fc9dc0" providerId="ADAL" clId="{48DD4FCC-3F77-498D-98A9-984C26EE1DA3}" dt="2025-10-21T16:47:12.561" v="10606" actId="27636"/>
          <ac:spMkLst>
            <pc:docMk/>
            <pc:sldMk cId="62138438" sldId="271"/>
            <ac:spMk id="4" creationId="{86A4FC8A-F778-8C97-9DED-2275882B0077}"/>
          </ac:spMkLst>
        </pc:spChg>
        <pc:spChg chg="add mod">
          <ac:chgData name="Diaz Garcia-Ramila, Guillermo" userId="bff11828-a25c-429d-8c7a-4d3443fc9dc0" providerId="ADAL" clId="{48DD4FCC-3F77-498D-98A9-984C26EE1DA3}" dt="2025-10-21T16:43:39.946" v="10408" actId="164"/>
          <ac:spMkLst>
            <pc:docMk/>
            <pc:sldMk cId="62138438" sldId="271"/>
            <ac:spMk id="8" creationId="{130F58FF-5F42-4C6F-EDFC-84D3DB4DFA0D}"/>
          </ac:spMkLst>
        </pc:spChg>
        <pc:spChg chg="add mod">
          <ac:chgData name="Diaz Garcia-Ramila, Guillermo" userId="bff11828-a25c-429d-8c7a-4d3443fc9dc0" providerId="ADAL" clId="{48DD4FCC-3F77-498D-98A9-984C26EE1DA3}" dt="2025-10-21T16:47:00.307" v="10600" actId="164"/>
          <ac:spMkLst>
            <pc:docMk/>
            <pc:sldMk cId="62138438" sldId="271"/>
            <ac:spMk id="9" creationId="{63B89EA2-2843-6A31-48DE-056CC7988654}"/>
          </ac:spMkLst>
        </pc:spChg>
        <pc:spChg chg="add mod">
          <ac:chgData name="Diaz Garcia-Ramila, Guillermo" userId="bff11828-a25c-429d-8c7a-4d3443fc9dc0" providerId="ADAL" clId="{48DD4FCC-3F77-498D-98A9-984C26EE1DA3}" dt="2025-10-21T16:47:04.293" v="10601" actId="164"/>
          <ac:spMkLst>
            <pc:docMk/>
            <pc:sldMk cId="62138438" sldId="271"/>
            <ac:spMk id="10" creationId="{B89D5BBD-123F-D1CD-8810-B0061A672516}"/>
          </ac:spMkLst>
        </pc:spChg>
        <pc:grpChg chg="add mod">
          <ac:chgData name="Diaz Garcia-Ramila, Guillermo" userId="bff11828-a25c-429d-8c7a-4d3443fc9dc0" providerId="ADAL" clId="{48DD4FCC-3F77-498D-98A9-984C26EE1DA3}" dt="2025-10-21T16:47:00.307" v="10600" actId="164"/>
          <ac:grpSpMkLst>
            <pc:docMk/>
            <pc:sldMk cId="62138438" sldId="271"/>
            <ac:grpSpMk id="3" creationId="{D1D99243-C1EB-BA0F-F534-728E96442ACC}"/>
          </ac:grpSpMkLst>
        </pc:grpChg>
        <pc:grpChg chg="add mod">
          <ac:chgData name="Diaz Garcia-Ramila, Guillermo" userId="bff11828-a25c-429d-8c7a-4d3443fc9dc0" providerId="ADAL" clId="{48DD4FCC-3F77-498D-98A9-984C26EE1DA3}" dt="2025-10-21T16:47:16.461" v="10608" actId="1076"/>
          <ac:grpSpMkLst>
            <pc:docMk/>
            <pc:sldMk cId="62138438" sldId="271"/>
            <ac:grpSpMk id="11" creationId="{BDDC9736-4170-92C7-8DE1-519DA1C9A7F8}"/>
          </ac:grpSpMkLst>
        </pc:grpChg>
        <pc:picChg chg="add mod modCrop">
          <ac:chgData name="Diaz Garcia-Ramila, Guillermo" userId="bff11828-a25c-429d-8c7a-4d3443fc9dc0" providerId="ADAL" clId="{48DD4FCC-3F77-498D-98A9-984C26EE1DA3}" dt="2025-10-21T16:46:48.935" v="10599" actId="732"/>
          <ac:picMkLst>
            <pc:docMk/>
            <pc:sldMk cId="62138438" sldId="271"/>
            <ac:picMk id="7" creationId="{D5550EFA-5839-9A89-76C0-98781E2A1247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5:28:35.002" v="10244" actId="27636"/>
        <pc:sldMkLst>
          <pc:docMk/>
          <pc:sldMk cId="2694081534" sldId="272"/>
        </pc:sldMkLst>
        <pc:spChg chg="mod">
          <ac:chgData name="Diaz Garcia-Ramila, Guillermo" userId="bff11828-a25c-429d-8c7a-4d3443fc9dc0" providerId="ADAL" clId="{48DD4FCC-3F77-498D-98A9-984C26EE1DA3}" dt="2025-10-20T15:26:40.445" v="5310" actId="20577"/>
          <ac:spMkLst>
            <pc:docMk/>
            <pc:sldMk cId="2694081534" sldId="272"/>
            <ac:spMk id="2" creationId="{75B9F8B9-7C89-E5DB-A882-2C6D8F95DEDC}"/>
          </ac:spMkLst>
        </pc:spChg>
        <pc:spChg chg="mod">
          <ac:chgData name="Diaz Garcia-Ramila, Guillermo" userId="bff11828-a25c-429d-8c7a-4d3443fc9dc0" providerId="ADAL" clId="{48DD4FCC-3F77-498D-98A9-984C26EE1DA3}" dt="2025-10-20T17:29:44.208" v="8334" actId="20577"/>
          <ac:spMkLst>
            <pc:docMk/>
            <pc:sldMk cId="2694081534" sldId="272"/>
            <ac:spMk id="4" creationId="{E49A7CB1-7D05-0F47-C344-217DD6904095}"/>
          </ac:spMkLst>
        </pc:spChg>
        <pc:spChg chg="add mod">
          <ac:chgData name="Diaz Garcia-Ramila, Guillermo" userId="bff11828-a25c-429d-8c7a-4d3443fc9dc0" providerId="ADAL" clId="{48DD4FCC-3F77-498D-98A9-984C26EE1DA3}" dt="2025-10-21T15:28:35.002" v="10244" actId="27636"/>
          <ac:spMkLst>
            <pc:docMk/>
            <pc:sldMk cId="2694081534" sldId="272"/>
            <ac:spMk id="9" creationId="{8814FBBE-F613-A2C8-965E-24A3FA037062}"/>
          </ac:spMkLst>
        </pc:spChg>
        <pc:spChg chg="add mod">
          <ac:chgData name="Diaz Garcia-Ramila, Guillermo" userId="bff11828-a25c-429d-8c7a-4d3443fc9dc0" providerId="ADAL" clId="{48DD4FCC-3F77-498D-98A9-984C26EE1DA3}" dt="2025-10-20T18:00:31.623" v="9163" actId="14100"/>
          <ac:spMkLst>
            <pc:docMk/>
            <pc:sldMk cId="2694081534" sldId="272"/>
            <ac:spMk id="10" creationId="{55C4EC56-90AC-3957-F70C-1ADF23463A1B}"/>
          </ac:spMkLst>
        </pc:spChg>
        <pc:spChg chg="add mod">
          <ac:chgData name="Diaz Garcia-Ramila, Guillermo" userId="bff11828-a25c-429d-8c7a-4d3443fc9dc0" providerId="ADAL" clId="{48DD4FCC-3F77-498D-98A9-984C26EE1DA3}" dt="2025-10-20T18:00:37.101" v="9165" actId="14100"/>
          <ac:spMkLst>
            <pc:docMk/>
            <pc:sldMk cId="2694081534" sldId="272"/>
            <ac:spMk id="11" creationId="{41AF6060-DE05-8200-F1DD-ADF766127EFE}"/>
          </ac:spMkLst>
        </pc:spChg>
        <pc:picChg chg="add mod">
          <ac:chgData name="Diaz Garcia-Ramila, Guillermo" userId="bff11828-a25c-429d-8c7a-4d3443fc9dc0" providerId="ADAL" clId="{48DD4FCC-3F77-498D-98A9-984C26EE1DA3}" dt="2025-10-20T16:30:53.096" v="6790" actId="14100"/>
          <ac:picMkLst>
            <pc:docMk/>
            <pc:sldMk cId="2694081534" sldId="272"/>
            <ac:picMk id="6" creationId="{F11D1CE6-B4BD-6E73-26FE-DC8D03804E0F}"/>
          </ac:picMkLst>
        </pc:picChg>
        <pc:picChg chg="add mod">
          <ac:chgData name="Diaz Garcia-Ramila, Guillermo" userId="bff11828-a25c-429d-8c7a-4d3443fc9dc0" providerId="ADAL" clId="{48DD4FCC-3F77-498D-98A9-984C26EE1DA3}" dt="2025-10-20T16:29:46.447" v="6780" actId="1076"/>
          <ac:picMkLst>
            <pc:docMk/>
            <pc:sldMk cId="2694081534" sldId="272"/>
            <ac:picMk id="8" creationId="{3F2E3AAB-75DE-BEA4-0089-D1B862B39ACD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5:29:02.288" v="10248" actId="167"/>
        <pc:sldMkLst>
          <pc:docMk/>
          <pc:sldMk cId="575337964" sldId="273"/>
        </pc:sldMkLst>
        <pc:spChg chg="mod">
          <ac:chgData name="Diaz Garcia-Ramila, Guillermo" userId="bff11828-a25c-429d-8c7a-4d3443fc9dc0" providerId="ADAL" clId="{48DD4FCC-3F77-498D-98A9-984C26EE1DA3}" dt="2025-10-20T15:49:51.399" v="5908" actId="20577"/>
          <ac:spMkLst>
            <pc:docMk/>
            <pc:sldMk cId="575337964" sldId="273"/>
            <ac:spMk id="2" creationId="{BD37FFDF-873A-49C0-22A7-24344E1DF5B0}"/>
          </ac:spMkLst>
        </pc:spChg>
        <pc:spChg chg="mod">
          <ac:chgData name="Diaz Garcia-Ramila, Guillermo" userId="bff11828-a25c-429d-8c7a-4d3443fc9dc0" providerId="ADAL" clId="{48DD4FCC-3F77-498D-98A9-984C26EE1DA3}" dt="2025-10-20T16:41:07.621" v="6947" actId="1076"/>
          <ac:spMkLst>
            <pc:docMk/>
            <pc:sldMk cId="575337964" sldId="273"/>
            <ac:spMk id="3" creationId="{1191544D-3163-DADF-4D49-F31313A7B114}"/>
          </ac:spMkLst>
        </pc:spChg>
        <pc:spChg chg="add mod ord">
          <ac:chgData name="Diaz Garcia-Ramila, Guillermo" userId="bff11828-a25c-429d-8c7a-4d3443fc9dc0" providerId="ADAL" clId="{48DD4FCC-3F77-498D-98A9-984C26EE1DA3}" dt="2025-10-21T15:28:54.994" v="10246" actId="170"/>
          <ac:spMkLst>
            <pc:docMk/>
            <pc:sldMk cId="575337964" sldId="273"/>
            <ac:spMk id="11" creationId="{59CDE69D-278F-7341-394B-61D015F1E15C}"/>
          </ac:spMkLst>
        </pc:spChg>
        <pc:spChg chg="add mod">
          <ac:chgData name="Diaz Garcia-Ramila, Guillermo" userId="bff11828-a25c-429d-8c7a-4d3443fc9dc0" providerId="ADAL" clId="{48DD4FCC-3F77-498D-98A9-984C26EE1DA3}" dt="2025-10-20T18:00:55.635" v="9169" actId="14100"/>
          <ac:spMkLst>
            <pc:docMk/>
            <pc:sldMk cId="575337964" sldId="273"/>
            <ac:spMk id="12" creationId="{4A749E71-259E-9A8B-815F-ABC23DE18B34}"/>
          </ac:spMkLst>
        </pc:spChg>
        <pc:spChg chg="add mod">
          <ac:chgData name="Diaz Garcia-Ramila, Guillermo" userId="bff11828-a25c-429d-8c7a-4d3443fc9dc0" providerId="ADAL" clId="{48DD4FCC-3F77-498D-98A9-984C26EE1DA3}" dt="2025-10-20T16:40:59.389" v="6946"/>
          <ac:spMkLst>
            <pc:docMk/>
            <pc:sldMk cId="575337964" sldId="273"/>
            <ac:spMk id="13" creationId="{F0A9DF05-A085-7958-F1D3-F3B75A7ADD90}"/>
          </ac:spMkLst>
        </pc:spChg>
        <pc:picChg chg="add mod">
          <ac:chgData name="Diaz Garcia-Ramila, Guillermo" userId="bff11828-a25c-429d-8c7a-4d3443fc9dc0" providerId="ADAL" clId="{48DD4FCC-3F77-498D-98A9-984C26EE1DA3}" dt="2025-10-20T16:33:29.409" v="6887" actId="1076"/>
          <ac:picMkLst>
            <pc:docMk/>
            <pc:sldMk cId="575337964" sldId="273"/>
            <ac:picMk id="8" creationId="{BA48D13B-5B10-2292-E637-3DCD251AA02C}"/>
          </ac:picMkLst>
        </pc:picChg>
        <pc:picChg chg="add mod ord">
          <ac:chgData name="Diaz Garcia-Ramila, Guillermo" userId="bff11828-a25c-429d-8c7a-4d3443fc9dc0" providerId="ADAL" clId="{48DD4FCC-3F77-498D-98A9-984C26EE1DA3}" dt="2025-10-21T15:29:02.288" v="10248" actId="167"/>
          <ac:picMkLst>
            <pc:docMk/>
            <pc:sldMk cId="575337964" sldId="273"/>
            <ac:picMk id="19" creationId="{8413A485-751E-FFAA-10C9-96683489FA10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6:19:51.634" v="10339" actId="1076"/>
        <pc:sldMkLst>
          <pc:docMk/>
          <pc:sldMk cId="1018973716" sldId="274"/>
        </pc:sldMkLst>
        <pc:spChg chg="mod">
          <ac:chgData name="Diaz Garcia-Ramila, Guillermo" userId="bff11828-a25c-429d-8c7a-4d3443fc9dc0" providerId="ADAL" clId="{48DD4FCC-3F77-498D-98A9-984C26EE1DA3}" dt="2025-10-20T15:49:40.408" v="5871" actId="20577"/>
          <ac:spMkLst>
            <pc:docMk/>
            <pc:sldMk cId="1018973716" sldId="274"/>
            <ac:spMk id="2" creationId="{98CE7770-7A1A-9538-5DCC-95DA8A1092FD}"/>
          </ac:spMkLst>
        </pc:spChg>
        <pc:spChg chg="mod">
          <ac:chgData name="Diaz Garcia-Ramila, Guillermo" userId="bff11828-a25c-429d-8c7a-4d3443fc9dc0" providerId="ADAL" clId="{48DD4FCC-3F77-498D-98A9-984C26EE1DA3}" dt="2025-10-21T16:14:17.501" v="10310" actId="20577"/>
          <ac:spMkLst>
            <pc:docMk/>
            <pc:sldMk cId="1018973716" sldId="274"/>
            <ac:spMk id="3" creationId="{FF8B6F74-BE74-2757-BD0C-A08CD3F59FB6}"/>
          </ac:spMkLst>
        </pc:spChg>
        <pc:spChg chg="mod">
          <ac:chgData name="Diaz Garcia-Ramila, Guillermo" userId="bff11828-a25c-429d-8c7a-4d3443fc9dc0" providerId="ADAL" clId="{48DD4FCC-3F77-498D-98A9-984C26EE1DA3}" dt="2025-10-20T16:09:44.497" v="6343" actId="20577"/>
          <ac:spMkLst>
            <pc:docMk/>
            <pc:sldMk cId="1018973716" sldId="274"/>
            <ac:spMk id="4" creationId="{4C102EBD-AF88-3159-310E-A4102C6146B7}"/>
          </ac:spMkLst>
        </pc:spChg>
        <pc:spChg chg="add mod ord topLvl">
          <ac:chgData name="Diaz Garcia-Ramila, Guillermo" userId="bff11828-a25c-429d-8c7a-4d3443fc9dc0" providerId="ADAL" clId="{48DD4FCC-3F77-498D-98A9-984C26EE1DA3}" dt="2025-10-21T16:19:51.634" v="10339" actId="1076"/>
          <ac:spMkLst>
            <pc:docMk/>
            <pc:sldMk cId="1018973716" sldId="274"/>
            <ac:spMk id="5" creationId="{C0694AF6-372B-6D89-C515-A70405B55B7E}"/>
          </ac:spMkLst>
        </pc:spChg>
        <pc:spChg chg="add mod">
          <ac:chgData name="Diaz Garcia-Ramila, Guillermo" userId="bff11828-a25c-429d-8c7a-4d3443fc9dc0" providerId="ADAL" clId="{48DD4FCC-3F77-498D-98A9-984C26EE1DA3}" dt="2025-10-21T15:19:23.577" v="10085" actId="164"/>
          <ac:spMkLst>
            <pc:docMk/>
            <pc:sldMk cId="1018973716" sldId="274"/>
            <ac:spMk id="7" creationId="{968241FE-ED61-7EAE-BE64-D0794BDA3D63}"/>
          </ac:spMkLst>
        </pc:spChg>
        <pc:spChg chg="add mod ord topLvl">
          <ac:chgData name="Diaz Garcia-Ramila, Guillermo" userId="bff11828-a25c-429d-8c7a-4d3443fc9dc0" providerId="ADAL" clId="{48DD4FCC-3F77-498D-98A9-984C26EE1DA3}" dt="2025-10-21T16:17:55.797" v="10334" actId="166"/>
          <ac:spMkLst>
            <pc:docMk/>
            <pc:sldMk cId="1018973716" sldId="274"/>
            <ac:spMk id="17" creationId="{5BE41D5B-4C3D-E8EE-DE35-C2F8CE33F2FF}"/>
          </ac:spMkLst>
        </pc:spChg>
        <pc:spChg chg="add del mod topLvl">
          <ac:chgData name="Diaz Garcia-Ramila, Guillermo" userId="bff11828-a25c-429d-8c7a-4d3443fc9dc0" providerId="ADAL" clId="{48DD4FCC-3F77-498D-98A9-984C26EE1DA3}" dt="2025-10-21T16:14:33.940" v="10311" actId="1076"/>
          <ac:spMkLst>
            <pc:docMk/>
            <pc:sldMk cId="1018973716" sldId="274"/>
            <ac:spMk id="21" creationId="{2515C404-B585-E9C8-CCE1-1FD8ACB93EB2}"/>
          </ac:spMkLst>
        </pc:spChg>
        <pc:spChg chg="add mod">
          <ac:chgData name="Diaz Garcia-Ramila, Guillermo" userId="bff11828-a25c-429d-8c7a-4d3443fc9dc0" providerId="ADAL" clId="{48DD4FCC-3F77-498D-98A9-984C26EE1DA3}" dt="2025-10-21T16:17:44.350" v="10332" actId="14100"/>
          <ac:spMkLst>
            <pc:docMk/>
            <pc:sldMk cId="1018973716" sldId="274"/>
            <ac:spMk id="36" creationId="{67913430-4D6F-390D-7A4A-A90E5A876919}"/>
          </ac:spMkLst>
        </pc:spChg>
        <pc:grpChg chg="add mod">
          <ac:chgData name="Diaz Garcia-Ramila, Guillermo" userId="bff11828-a25c-429d-8c7a-4d3443fc9dc0" providerId="ADAL" clId="{48DD4FCC-3F77-498D-98A9-984C26EE1DA3}" dt="2025-10-21T15:19:23.577" v="10085" actId="164"/>
          <ac:grpSpMkLst>
            <pc:docMk/>
            <pc:sldMk cId="1018973716" sldId="274"/>
            <ac:grpSpMk id="25" creationId="{1B1E14C5-1E9F-A7D0-C55E-5B37482048FD}"/>
          </ac:grpSpMkLst>
        </pc:grpChg>
        <pc:picChg chg="add mod">
          <ac:chgData name="Diaz Garcia-Ramila, Guillermo" userId="bff11828-a25c-429d-8c7a-4d3443fc9dc0" providerId="ADAL" clId="{48DD4FCC-3F77-498D-98A9-984C26EE1DA3}" dt="2025-10-21T15:19:23.577" v="10085" actId="164"/>
          <ac:picMkLst>
            <pc:docMk/>
            <pc:sldMk cId="1018973716" sldId="274"/>
            <ac:picMk id="8" creationId="{6B2B1BA8-9532-4733-A7EB-AE1FB973E36C}"/>
          </ac:picMkLst>
        </pc:picChg>
        <pc:picChg chg="add mod ord">
          <ac:chgData name="Diaz Garcia-Ramila, Guillermo" userId="bff11828-a25c-429d-8c7a-4d3443fc9dc0" providerId="ADAL" clId="{48DD4FCC-3F77-498D-98A9-984C26EE1DA3}" dt="2025-10-21T16:13:52.239" v="10278" actId="167"/>
          <ac:picMkLst>
            <pc:docMk/>
            <pc:sldMk cId="1018973716" sldId="274"/>
            <ac:picMk id="29" creationId="{9F7C050F-2A21-DFB1-4039-8FBB5EA87BE2}"/>
          </ac:picMkLst>
        </pc:picChg>
        <pc:picChg chg="add mod ord">
          <ac:chgData name="Diaz Garcia-Ramila, Guillermo" userId="bff11828-a25c-429d-8c7a-4d3443fc9dc0" providerId="ADAL" clId="{48DD4FCC-3F77-498D-98A9-984C26EE1DA3}" dt="2025-10-21T16:17:47.890" v="10333" actId="1076"/>
          <ac:picMkLst>
            <pc:docMk/>
            <pc:sldMk cId="1018973716" sldId="274"/>
            <ac:picMk id="31" creationId="{6B45400F-BDD9-F3E2-89D6-2DA97DA9227A}"/>
          </ac:picMkLst>
        </pc:picChg>
        <pc:picChg chg="add mod">
          <ac:chgData name="Diaz Garcia-Ramila, Guillermo" userId="bff11828-a25c-429d-8c7a-4d3443fc9dc0" providerId="ADAL" clId="{48DD4FCC-3F77-498D-98A9-984C26EE1DA3}" dt="2025-10-21T16:17:01.619" v="10327" actId="1076"/>
          <ac:picMkLst>
            <pc:docMk/>
            <pc:sldMk cId="1018973716" sldId="274"/>
            <ac:picMk id="34" creationId="{EC8508D9-2166-30C5-46CC-AC08D5FBF621}"/>
          </ac:picMkLst>
        </pc:picChg>
        <pc:picChg chg="add mod ord">
          <ac:chgData name="Diaz Garcia-Ramila, Guillermo" userId="bff11828-a25c-429d-8c7a-4d3443fc9dc0" providerId="ADAL" clId="{48DD4FCC-3F77-498D-98A9-984C26EE1DA3}" dt="2025-10-21T16:19:47.233" v="10338" actId="167"/>
          <ac:picMkLst>
            <pc:docMk/>
            <pc:sldMk cId="1018973716" sldId="274"/>
            <ac:picMk id="38" creationId="{3A3D4A15-03A8-30DF-1F87-4A110C9BDDB7}"/>
          </ac:picMkLst>
        </pc:picChg>
        <pc:cxnChg chg="add mod topLvl">
          <ac:chgData name="Diaz Garcia-Ramila, Guillermo" userId="bff11828-a25c-429d-8c7a-4d3443fc9dc0" providerId="ADAL" clId="{48DD4FCC-3F77-498D-98A9-984C26EE1DA3}" dt="2025-10-21T16:16:58.738" v="10326" actId="1076"/>
          <ac:cxnSpMkLst>
            <pc:docMk/>
            <pc:sldMk cId="1018973716" sldId="274"/>
            <ac:cxnSpMk id="19" creationId="{40681C1C-23FD-41BC-BD72-37E6FE403D29}"/>
          </ac:cxnSpMkLst>
        </pc:cxnChg>
      </pc:sldChg>
      <pc:sldChg chg="addSp delSp modSp new mod ord">
        <pc:chgData name="Diaz Garcia-Ramila, Guillermo" userId="bff11828-a25c-429d-8c7a-4d3443fc9dc0" providerId="ADAL" clId="{48DD4FCC-3F77-498D-98A9-984C26EE1DA3}" dt="2025-10-20T17:54:22.311" v="8937" actId="14100"/>
        <pc:sldMkLst>
          <pc:docMk/>
          <pc:sldMk cId="3133137286" sldId="275"/>
        </pc:sldMkLst>
        <pc:spChg chg="mod">
          <ac:chgData name="Diaz Garcia-Ramila, Guillermo" userId="bff11828-a25c-429d-8c7a-4d3443fc9dc0" providerId="ADAL" clId="{48DD4FCC-3F77-498D-98A9-984C26EE1DA3}" dt="2025-10-20T16:03:58.390" v="5947" actId="20577"/>
          <ac:spMkLst>
            <pc:docMk/>
            <pc:sldMk cId="3133137286" sldId="275"/>
            <ac:spMk id="2" creationId="{F3CDF6D0-AB71-3EDF-7A10-332CD71B9C7B}"/>
          </ac:spMkLst>
        </pc:spChg>
        <pc:spChg chg="mod">
          <ac:chgData name="Diaz Garcia-Ramila, Guillermo" userId="bff11828-a25c-429d-8c7a-4d3443fc9dc0" providerId="ADAL" clId="{48DD4FCC-3F77-498D-98A9-984C26EE1DA3}" dt="2025-10-20T16:10:09.833" v="6365" actId="1076"/>
          <ac:spMkLst>
            <pc:docMk/>
            <pc:sldMk cId="3133137286" sldId="275"/>
            <ac:spMk id="3" creationId="{7241123B-9082-753D-8284-EC7DB88BFCD1}"/>
          </ac:spMkLst>
        </pc:spChg>
        <pc:spChg chg="add mod">
          <ac:chgData name="Diaz Garcia-Ramila, Guillermo" userId="bff11828-a25c-429d-8c7a-4d3443fc9dc0" providerId="ADAL" clId="{48DD4FCC-3F77-498D-98A9-984C26EE1DA3}" dt="2025-10-20T17:54:13.688" v="8935" actId="14100"/>
          <ac:spMkLst>
            <pc:docMk/>
            <pc:sldMk cId="3133137286" sldId="275"/>
            <ac:spMk id="14" creationId="{FB4473F2-1D40-6F36-34D6-A2C33FC1B645}"/>
          </ac:spMkLst>
        </pc:spChg>
        <pc:spChg chg="add mod">
          <ac:chgData name="Diaz Garcia-Ramila, Guillermo" userId="bff11828-a25c-429d-8c7a-4d3443fc9dc0" providerId="ADAL" clId="{48DD4FCC-3F77-498D-98A9-984C26EE1DA3}" dt="2025-10-20T17:54:22.311" v="8937" actId="14100"/>
          <ac:spMkLst>
            <pc:docMk/>
            <pc:sldMk cId="3133137286" sldId="275"/>
            <ac:spMk id="15" creationId="{745259CF-EB27-B973-91C1-239EB59BD083}"/>
          </ac:spMkLst>
        </pc:spChg>
        <pc:spChg chg="add mod">
          <ac:chgData name="Diaz Garcia-Ramila, Guillermo" userId="bff11828-a25c-429d-8c7a-4d3443fc9dc0" providerId="ADAL" clId="{48DD4FCC-3F77-498D-98A9-984C26EE1DA3}" dt="2025-10-20T16:10:04.569" v="6364" actId="1076"/>
          <ac:spMkLst>
            <pc:docMk/>
            <pc:sldMk cId="3133137286" sldId="275"/>
            <ac:spMk id="16" creationId="{CD19655D-24D6-E23D-C29D-123719DB5182}"/>
          </ac:spMkLst>
        </pc:spChg>
        <pc:picChg chg="add mod">
          <ac:chgData name="Diaz Garcia-Ramila, Guillermo" userId="bff11828-a25c-429d-8c7a-4d3443fc9dc0" providerId="ADAL" clId="{48DD4FCC-3F77-498D-98A9-984C26EE1DA3}" dt="2025-10-20T16:06:05.253" v="6273" actId="1076"/>
          <ac:picMkLst>
            <pc:docMk/>
            <pc:sldMk cId="3133137286" sldId="275"/>
            <ac:picMk id="6" creationId="{6F2EDF39-5112-D325-00BC-8E8AF8B9D978}"/>
          </ac:picMkLst>
        </pc:picChg>
        <pc:picChg chg="add mod">
          <ac:chgData name="Diaz Garcia-Ramila, Guillermo" userId="bff11828-a25c-429d-8c7a-4d3443fc9dc0" providerId="ADAL" clId="{48DD4FCC-3F77-498D-98A9-984C26EE1DA3}" dt="2025-10-20T16:07:04.838" v="6277" actId="1076"/>
          <ac:picMkLst>
            <pc:docMk/>
            <pc:sldMk cId="3133137286" sldId="275"/>
            <ac:picMk id="12" creationId="{3C1532A3-9C22-2ECF-9030-91E08B3BC221}"/>
          </ac:picMkLst>
        </pc:picChg>
      </pc:sldChg>
      <pc:sldChg chg="addSp delSp modSp new mod ord">
        <pc:chgData name="Diaz Garcia-Ramila, Guillermo" userId="bff11828-a25c-429d-8c7a-4d3443fc9dc0" providerId="ADAL" clId="{48DD4FCC-3F77-498D-98A9-984C26EE1DA3}" dt="2025-10-21T16:48:00.167" v="10612"/>
        <pc:sldMkLst>
          <pc:docMk/>
          <pc:sldMk cId="2497933312" sldId="276"/>
        </pc:sldMkLst>
        <pc:spChg chg="mod">
          <ac:chgData name="Diaz Garcia-Ramila, Guillermo" userId="bff11828-a25c-429d-8c7a-4d3443fc9dc0" providerId="ADAL" clId="{48DD4FCC-3F77-498D-98A9-984C26EE1DA3}" dt="2025-10-20T17:15:59.941" v="7883"/>
          <ac:spMkLst>
            <pc:docMk/>
            <pc:sldMk cId="2497933312" sldId="276"/>
            <ac:spMk id="2" creationId="{28198CCE-02CF-1EEA-2B4F-91FB0B00C157}"/>
          </ac:spMkLst>
        </pc:spChg>
        <pc:spChg chg="mod">
          <ac:chgData name="Diaz Garcia-Ramila, Guillermo" userId="bff11828-a25c-429d-8c7a-4d3443fc9dc0" providerId="ADAL" clId="{48DD4FCC-3F77-498D-98A9-984C26EE1DA3}" dt="2025-10-21T15:18:40.610" v="10079" actId="20577"/>
          <ac:spMkLst>
            <pc:docMk/>
            <pc:sldMk cId="2497933312" sldId="276"/>
            <ac:spMk id="4" creationId="{1B500D1D-6F42-A603-287A-F337A7939D7F}"/>
          </ac:spMkLst>
        </pc:spChg>
        <pc:spChg chg="add mod">
          <ac:chgData name="Diaz Garcia-Ramila, Guillermo" userId="bff11828-a25c-429d-8c7a-4d3443fc9dc0" providerId="ADAL" clId="{48DD4FCC-3F77-498D-98A9-984C26EE1DA3}" dt="2025-10-21T15:21:05.125" v="10106" actId="14100"/>
          <ac:spMkLst>
            <pc:docMk/>
            <pc:sldMk cId="2497933312" sldId="276"/>
            <ac:spMk id="11" creationId="{DA2F8C6D-F924-A03E-C0E9-9B62E8FD6797}"/>
          </ac:spMkLst>
        </pc:spChg>
        <pc:picChg chg="add mod">
          <ac:chgData name="Diaz Garcia-Ramila, Guillermo" userId="bff11828-a25c-429d-8c7a-4d3443fc9dc0" providerId="ADAL" clId="{48DD4FCC-3F77-498D-98A9-984C26EE1DA3}" dt="2025-10-20T17:15:00.270" v="7772" actId="14100"/>
          <ac:picMkLst>
            <pc:docMk/>
            <pc:sldMk cId="2497933312" sldId="276"/>
            <ac:picMk id="13" creationId="{92206BF3-1A0F-A531-E09D-7D725B9EE564}"/>
          </ac:picMkLst>
        </pc:picChg>
      </pc:sldChg>
      <pc:sldChg chg="modSp add mod ord">
        <pc:chgData name="Diaz Garcia-Ramila, Guillermo" userId="bff11828-a25c-429d-8c7a-4d3443fc9dc0" providerId="ADAL" clId="{48DD4FCC-3F77-498D-98A9-984C26EE1DA3}" dt="2025-10-21T17:55:05.537" v="12597" actId="20577"/>
        <pc:sldMkLst>
          <pc:docMk/>
          <pc:sldMk cId="2828930877" sldId="277"/>
        </pc:sldMkLst>
        <pc:spChg chg="mod">
          <ac:chgData name="Diaz Garcia-Ramila, Guillermo" userId="bff11828-a25c-429d-8c7a-4d3443fc9dc0" providerId="ADAL" clId="{48DD4FCC-3F77-498D-98A9-984C26EE1DA3}" dt="2025-10-21T17:55:05.537" v="12597" actId="20577"/>
          <ac:spMkLst>
            <pc:docMk/>
            <pc:sldMk cId="2828930877" sldId="277"/>
            <ac:spMk id="2" creationId="{C0991AFC-846B-6E1F-BF39-45B2EEC5149E}"/>
          </ac:spMkLst>
        </pc:spChg>
      </pc:sldChg>
      <pc:sldChg chg="add del">
        <pc:chgData name="Diaz Garcia-Ramila, Guillermo" userId="bff11828-a25c-429d-8c7a-4d3443fc9dc0" providerId="ADAL" clId="{48DD4FCC-3F77-498D-98A9-984C26EE1DA3}" dt="2025-10-20T16:30:19.688" v="6785"/>
        <pc:sldMkLst>
          <pc:docMk/>
          <pc:sldMk cId="175541488" sldId="278"/>
        </pc:sldMkLst>
      </pc:sldChg>
      <pc:sldChg chg="modSp new mod ord">
        <pc:chgData name="Diaz Garcia-Ramila, Guillermo" userId="bff11828-a25c-429d-8c7a-4d3443fc9dc0" providerId="ADAL" clId="{48DD4FCC-3F77-498D-98A9-984C26EE1DA3}" dt="2025-10-22T17:41:11.213" v="13510" actId="113"/>
        <pc:sldMkLst>
          <pc:docMk/>
          <pc:sldMk cId="788788580" sldId="278"/>
        </pc:sldMkLst>
        <pc:spChg chg="mod">
          <ac:chgData name="Diaz Garcia-Ramila, Guillermo" userId="bff11828-a25c-429d-8c7a-4d3443fc9dc0" providerId="ADAL" clId="{48DD4FCC-3F77-498D-98A9-984C26EE1DA3}" dt="2025-10-20T17:15:52.622" v="7870" actId="20577"/>
          <ac:spMkLst>
            <pc:docMk/>
            <pc:sldMk cId="788788580" sldId="278"/>
            <ac:spMk id="2" creationId="{E55C7FC1-8644-6E45-44E6-80CAA583FCE6}"/>
          </ac:spMkLst>
        </pc:spChg>
        <pc:spChg chg="mod">
          <ac:chgData name="Diaz Garcia-Ramila, Guillermo" userId="bff11828-a25c-429d-8c7a-4d3443fc9dc0" providerId="ADAL" clId="{48DD4FCC-3F77-498D-98A9-984C26EE1DA3}" dt="2025-10-22T17:41:11.213" v="13510" actId="113"/>
          <ac:spMkLst>
            <pc:docMk/>
            <pc:sldMk cId="788788580" sldId="278"/>
            <ac:spMk id="3" creationId="{7757E94F-87F3-187F-FD51-69209DA90D13}"/>
          </ac:spMkLst>
        </pc:spChg>
        <pc:spChg chg="mod">
          <ac:chgData name="Diaz Garcia-Ramila, Guillermo" userId="bff11828-a25c-429d-8c7a-4d3443fc9dc0" providerId="ADAL" clId="{48DD4FCC-3F77-498D-98A9-984C26EE1DA3}" dt="2025-10-21T15:18:29.762" v="10053" actId="20577"/>
          <ac:spMkLst>
            <pc:docMk/>
            <pc:sldMk cId="788788580" sldId="278"/>
            <ac:spMk id="4" creationId="{3A61FC47-FE4F-070B-A361-C25A27CF74A4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1T16:48:03.062" v="10614"/>
        <pc:sldMkLst>
          <pc:docMk/>
          <pc:sldMk cId="62961315" sldId="279"/>
        </pc:sldMkLst>
        <pc:spChg chg="mod">
          <ac:chgData name="Diaz Garcia-Ramila, Guillermo" userId="bff11828-a25c-429d-8c7a-4d3443fc9dc0" providerId="ADAL" clId="{48DD4FCC-3F77-498D-98A9-984C26EE1DA3}" dt="2025-10-20T16:57:41.916" v="7525" actId="20577"/>
          <ac:spMkLst>
            <pc:docMk/>
            <pc:sldMk cId="62961315" sldId="279"/>
            <ac:spMk id="2" creationId="{40570EE1-39DA-1B7E-0D4D-E5D8B53D6C87}"/>
          </ac:spMkLst>
        </pc:spChg>
        <pc:spChg chg="mod">
          <ac:chgData name="Diaz Garcia-Ramila, Guillermo" userId="bff11828-a25c-429d-8c7a-4d3443fc9dc0" providerId="ADAL" clId="{48DD4FCC-3F77-498D-98A9-984C26EE1DA3}" dt="2025-10-20T16:57:28.130" v="7481" actId="20577"/>
          <ac:spMkLst>
            <pc:docMk/>
            <pc:sldMk cId="62961315" sldId="279"/>
            <ac:spMk id="3" creationId="{F0941706-D648-B07A-99DB-8AD006DD6E9D}"/>
          </ac:spMkLst>
        </pc:spChg>
        <pc:spChg chg="mod">
          <ac:chgData name="Diaz Garcia-Ramila, Guillermo" userId="bff11828-a25c-429d-8c7a-4d3443fc9dc0" providerId="ADAL" clId="{48DD4FCC-3F77-498D-98A9-984C26EE1DA3}" dt="2025-10-21T15:18:35.785" v="10066" actId="20577"/>
          <ac:spMkLst>
            <pc:docMk/>
            <pc:sldMk cId="62961315" sldId="279"/>
            <ac:spMk id="4" creationId="{404B647E-864C-97DE-30F4-D0A5339D9C5A}"/>
          </ac:spMkLst>
        </pc:spChg>
        <pc:spChg chg="add mod">
          <ac:chgData name="Diaz Garcia-Ramila, Guillermo" userId="bff11828-a25c-429d-8c7a-4d3443fc9dc0" providerId="ADAL" clId="{48DD4FCC-3F77-498D-98A9-984C26EE1DA3}" dt="2025-10-21T15:17:47.071" v="10006" actId="207"/>
          <ac:spMkLst>
            <pc:docMk/>
            <pc:sldMk cId="62961315" sldId="279"/>
            <ac:spMk id="5" creationId="{A46DC5D4-C5B8-CEB7-178F-B42DB3C7F553}"/>
          </ac:spMkLst>
        </pc:spChg>
        <pc:spChg chg="add mod">
          <ac:chgData name="Diaz Garcia-Ramila, Guillermo" userId="bff11828-a25c-429d-8c7a-4d3443fc9dc0" providerId="ADAL" clId="{48DD4FCC-3F77-498D-98A9-984C26EE1DA3}" dt="2025-10-21T15:19:52.467" v="10091"/>
          <ac:spMkLst>
            <pc:docMk/>
            <pc:sldMk cId="62961315" sldId="279"/>
            <ac:spMk id="9" creationId="{B5DAE5CD-7DF5-4B83-09A9-73DBF51E6E94}"/>
          </ac:spMkLst>
        </pc:spChg>
        <pc:spChg chg="add mod">
          <ac:chgData name="Diaz Garcia-Ramila, Guillermo" userId="bff11828-a25c-429d-8c7a-4d3443fc9dc0" providerId="ADAL" clId="{48DD4FCC-3F77-498D-98A9-984C26EE1DA3}" dt="2025-10-21T15:20:08.273" v="10096" actId="1076"/>
          <ac:spMkLst>
            <pc:docMk/>
            <pc:sldMk cId="62961315" sldId="279"/>
            <ac:spMk id="10" creationId="{94E8E407-9383-7A5F-E8BD-32A57EE4B010}"/>
          </ac:spMkLst>
        </pc:spChg>
        <pc:spChg chg="add mod">
          <ac:chgData name="Diaz Garcia-Ramila, Guillermo" userId="bff11828-a25c-429d-8c7a-4d3443fc9dc0" providerId="ADAL" clId="{48DD4FCC-3F77-498D-98A9-984C26EE1DA3}" dt="2025-10-21T15:20:16.386" v="10100" actId="20577"/>
          <ac:spMkLst>
            <pc:docMk/>
            <pc:sldMk cId="62961315" sldId="279"/>
            <ac:spMk id="11" creationId="{30E86C6A-845D-4FCF-B36A-647724109364}"/>
          </ac:spMkLst>
        </pc:spChg>
        <pc:picChg chg="add mod">
          <ac:chgData name="Diaz Garcia-Ramila, Guillermo" userId="bff11828-a25c-429d-8c7a-4d3443fc9dc0" providerId="ADAL" clId="{48DD4FCC-3F77-498D-98A9-984C26EE1DA3}" dt="2025-10-20T16:56:15.209" v="7195" actId="1076"/>
          <ac:picMkLst>
            <pc:docMk/>
            <pc:sldMk cId="62961315" sldId="279"/>
            <ac:picMk id="6" creationId="{ECB74AF1-35C3-9304-C26C-8F9564B58A77}"/>
          </ac:picMkLst>
        </pc:picChg>
        <pc:picChg chg="add mod">
          <ac:chgData name="Diaz Garcia-Ramila, Guillermo" userId="bff11828-a25c-429d-8c7a-4d3443fc9dc0" providerId="ADAL" clId="{48DD4FCC-3F77-498D-98A9-984C26EE1DA3}" dt="2025-10-20T16:56:17.501" v="7196" actId="1076"/>
          <ac:picMkLst>
            <pc:docMk/>
            <pc:sldMk cId="62961315" sldId="279"/>
            <ac:picMk id="8" creationId="{E9F257EC-1719-C519-5ACD-9BEC53913D27}"/>
          </ac:picMkLst>
        </pc:picChg>
      </pc:sldChg>
      <pc:sldChg chg="addSp delSp modSp new mod ord">
        <pc:chgData name="Diaz Garcia-Ramila, Guillermo" userId="bff11828-a25c-429d-8c7a-4d3443fc9dc0" providerId="ADAL" clId="{48DD4FCC-3F77-498D-98A9-984C26EE1DA3}" dt="2025-10-21T16:47:57.334" v="10610"/>
        <pc:sldMkLst>
          <pc:docMk/>
          <pc:sldMk cId="3668446193" sldId="280"/>
        </pc:sldMkLst>
      </pc:sldChg>
      <pc:sldChg chg="addSp modSp new mod">
        <pc:chgData name="Diaz Garcia-Ramila, Guillermo" userId="bff11828-a25c-429d-8c7a-4d3443fc9dc0" providerId="ADAL" clId="{48DD4FCC-3F77-498D-98A9-984C26EE1DA3}" dt="2025-10-21T17:16:08.770" v="11425" actId="20577"/>
        <pc:sldMkLst>
          <pc:docMk/>
          <pc:sldMk cId="1121882151" sldId="281"/>
        </pc:sldMkLst>
        <pc:spChg chg="mod">
          <ac:chgData name="Diaz Garcia-Ramila, Guillermo" userId="bff11828-a25c-429d-8c7a-4d3443fc9dc0" providerId="ADAL" clId="{48DD4FCC-3F77-498D-98A9-984C26EE1DA3}" dt="2025-10-20T17:35:43.577" v="8693" actId="20577"/>
          <ac:spMkLst>
            <pc:docMk/>
            <pc:sldMk cId="1121882151" sldId="281"/>
            <ac:spMk id="2" creationId="{13676E2D-4A7B-39F0-7E59-59FEDED95253}"/>
          </ac:spMkLst>
        </pc:spChg>
        <pc:spChg chg="mod">
          <ac:chgData name="Diaz Garcia-Ramila, Guillermo" userId="bff11828-a25c-429d-8c7a-4d3443fc9dc0" providerId="ADAL" clId="{48DD4FCC-3F77-498D-98A9-984C26EE1DA3}" dt="2025-10-21T17:16:08.770" v="11425" actId="20577"/>
          <ac:spMkLst>
            <pc:docMk/>
            <pc:sldMk cId="1121882151" sldId="281"/>
            <ac:spMk id="3" creationId="{051231D0-AD76-9885-C9B6-850391AE29DF}"/>
          </ac:spMkLst>
        </pc:spChg>
        <pc:spChg chg="mod">
          <ac:chgData name="Diaz Garcia-Ramila, Guillermo" userId="bff11828-a25c-429d-8c7a-4d3443fc9dc0" providerId="ADAL" clId="{48DD4FCC-3F77-498D-98A9-984C26EE1DA3}" dt="2025-10-20T17:21:59.200" v="8293" actId="20577"/>
          <ac:spMkLst>
            <pc:docMk/>
            <pc:sldMk cId="1121882151" sldId="281"/>
            <ac:spMk id="4" creationId="{CE792B64-848B-C168-F4D4-E9C158106413}"/>
          </ac:spMkLst>
        </pc:spChg>
        <pc:spChg chg="add mod">
          <ac:chgData name="Diaz Garcia-Ramila, Guillermo" userId="bff11828-a25c-429d-8c7a-4d3443fc9dc0" providerId="ADAL" clId="{48DD4FCC-3F77-498D-98A9-984C26EE1DA3}" dt="2025-10-21T17:12:46.245" v="11418" actId="1076"/>
          <ac:spMkLst>
            <pc:docMk/>
            <pc:sldMk cId="1121882151" sldId="281"/>
            <ac:spMk id="8" creationId="{38C53237-F152-7CF5-FC0D-77956419B94C}"/>
          </ac:spMkLst>
        </pc:spChg>
        <pc:spChg chg="add mod">
          <ac:chgData name="Diaz Garcia-Ramila, Guillermo" userId="bff11828-a25c-429d-8c7a-4d3443fc9dc0" providerId="ADAL" clId="{48DD4FCC-3F77-498D-98A9-984C26EE1DA3}" dt="2025-10-21T17:12:56.426" v="11424" actId="20577"/>
          <ac:spMkLst>
            <pc:docMk/>
            <pc:sldMk cId="1121882151" sldId="281"/>
            <ac:spMk id="9" creationId="{ED2EBEE0-7EE8-1AA3-6932-60D526056B10}"/>
          </ac:spMkLst>
        </pc:spChg>
        <pc:picChg chg="add mod">
          <ac:chgData name="Diaz Garcia-Ramila, Guillermo" userId="bff11828-a25c-429d-8c7a-4d3443fc9dc0" providerId="ADAL" clId="{48DD4FCC-3F77-498D-98A9-984C26EE1DA3}" dt="2025-10-21T17:12:19.579" v="11402" actId="1076"/>
          <ac:picMkLst>
            <pc:docMk/>
            <pc:sldMk cId="1121882151" sldId="281"/>
            <ac:picMk id="6" creationId="{A19B60A2-E1DC-A1AA-BEA6-2BC66A89948E}"/>
          </ac:picMkLst>
        </pc:picChg>
        <pc:picChg chg="add mod">
          <ac:chgData name="Diaz Garcia-Ramila, Guillermo" userId="bff11828-a25c-429d-8c7a-4d3443fc9dc0" providerId="ADAL" clId="{48DD4FCC-3F77-498D-98A9-984C26EE1DA3}" dt="2025-10-21T17:12:21.948" v="11403" actId="1076"/>
          <ac:picMkLst>
            <pc:docMk/>
            <pc:sldMk cId="1121882151" sldId="281"/>
            <ac:picMk id="7" creationId="{88FC45FE-0C2A-D546-0F2D-5ABE53B3A109}"/>
          </ac:picMkLst>
        </pc:picChg>
      </pc:sldChg>
      <pc:sldChg chg="addSp modSp new mod">
        <pc:chgData name="Diaz Garcia-Ramila, Guillermo" userId="bff11828-a25c-429d-8c7a-4d3443fc9dc0" providerId="ADAL" clId="{48DD4FCC-3F77-498D-98A9-984C26EE1DA3}" dt="2025-10-22T17:37:15.604" v="13364" actId="20577"/>
        <pc:sldMkLst>
          <pc:docMk/>
          <pc:sldMk cId="1374228910" sldId="282"/>
        </pc:sldMkLst>
        <pc:spChg chg="mod">
          <ac:chgData name="Diaz Garcia-Ramila, Guillermo" userId="bff11828-a25c-429d-8c7a-4d3443fc9dc0" providerId="ADAL" clId="{48DD4FCC-3F77-498D-98A9-984C26EE1DA3}" dt="2025-10-20T17:21:43.526" v="8226" actId="14100"/>
          <ac:spMkLst>
            <pc:docMk/>
            <pc:sldMk cId="1374228910" sldId="282"/>
            <ac:spMk id="2" creationId="{75EBC968-86A1-57ED-8AC3-CEDFD4949924}"/>
          </ac:spMkLst>
        </pc:spChg>
        <pc:spChg chg="mod">
          <ac:chgData name="Diaz Garcia-Ramila, Guillermo" userId="bff11828-a25c-429d-8c7a-4d3443fc9dc0" providerId="ADAL" clId="{48DD4FCC-3F77-498D-98A9-984C26EE1DA3}" dt="2025-10-22T17:37:15.604" v="13364" actId="20577"/>
          <ac:spMkLst>
            <pc:docMk/>
            <pc:sldMk cId="1374228910" sldId="282"/>
            <ac:spMk id="3" creationId="{E9F11A8E-EFF0-3891-9E7B-2BBA6096300A}"/>
          </ac:spMkLst>
        </pc:spChg>
        <pc:spChg chg="mod">
          <ac:chgData name="Diaz Garcia-Ramila, Guillermo" userId="bff11828-a25c-429d-8c7a-4d3443fc9dc0" providerId="ADAL" clId="{48DD4FCC-3F77-498D-98A9-984C26EE1DA3}" dt="2025-10-20T17:21:51.086" v="8261" actId="20577"/>
          <ac:spMkLst>
            <pc:docMk/>
            <pc:sldMk cId="1374228910" sldId="282"/>
            <ac:spMk id="4" creationId="{C8121B4C-1BB4-E138-B75B-F6E69496E448}"/>
          </ac:spMkLst>
        </pc:spChg>
        <pc:spChg chg="add mod">
          <ac:chgData name="Diaz Garcia-Ramila, Guillermo" userId="bff11828-a25c-429d-8c7a-4d3443fc9dc0" providerId="ADAL" clId="{48DD4FCC-3F77-498D-98A9-984C26EE1DA3}" dt="2025-10-21T15:24:25.118" v="10238" actId="1582"/>
          <ac:spMkLst>
            <pc:docMk/>
            <pc:sldMk cId="1374228910" sldId="282"/>
            <ac:spMk id="5" creationId="{4934DB60-8C4E-F9AB-83FE-4F6D2AD7FC07}"/>
          </ac:spMkLst>
        </pc:spChg>
        <pc:spChg chg="add mod">
          <ac:chgData name="Diaz Garcia-Ramila, Guillermo" userId="bff11828-a25c-429d-8c7a-4d3443fc9dc0" providerId="ADAL" clId="{48DD4FCC-3F77-498D-98A9-984C26EE1DA3}" dt="2025-10-20T17:56:09.390" v="8944" actId="1076"/>
          <ac:spMkLst>
            <pc:docMk/>
            <pc:sldMk cId="1374228910" sldId="282"/>
            <ac:spMk id="9" creationId="{EA76F690-9530-250D-2FA2-551DCE7482D8}"/>
          </ac:spMkLst>
        </pc:spChg>
        <pc:spChg chg="add mod">
          <ac:chgData name="Diaz Garcia-Ramila, Guillermo" userId="bff11828-a25c-429d-8c7a-4d3443fc9dc0" providerId="ADAL" clId="{48DD4FCC-3F77-498D-98A9-984C26EE1DA3}" dt="2025-10-20T17:56:15.593" v="8945" actId="1076"/>
          <ac:spMkLst>
            <pc:docMk/>
            <pc:sldMk cId="1374228910" sldId="282"/>
            <ac:spMk id="11" creationId="{C2398102-B684-3D51-3174-45785B4430F1}"/>
          </ac:spMkLst>
        </pc:spChg>
        <pc:spChg chg="add mod">
          <ac:chgData name="Diaz Garcia-Ramila, Guillermo" userId="bff11828-a25c-429d-8c7a-4d3443fc9dc0" providerId="ADAL" clId="{48DD4FCC-3F77-498D-98A9-984C26EE1DA3}" dt="2025-10-20T17:56:34.863" v="8951" actId="20577"/>
          <ac:spMkLst>
            <pc:docMk/>
            <pc:sldMk cId="1374228910" sldId="282"/>
            <ac:spMk id="14" creationId="{84200814-4BC6-226D-8549-C2933472A5A3}"/>
          </ac:spMkLst>
        </pc:spChg>
        <pc:picChg chg="add mod">
          <ac:chgData name="Diaz Garcia-Ramila, Guillermo" userId="bff11828-a25c-429d-8c7a-4d3443fc9dc0" providerId="ADAL" clId="{48DD4FCC-3F77-498D-98A9-984C26EE1DA3}" dt="2025-10-20T17:56:09.390" v="8944" actId="1076"/>
          <ac:picMkLst>
            <pc:docMk/>
            <pc:sldMk cId="1374228910" sldId="282"/>
            <ac:picMk id="6" creationId="{AE738B40-CC3D-E299-EF09-69A25756475D}"/>
          </ac:picMkLst>
        </pc:picChg>
        <pc:picChg chg="add mod">
          <ac:chgData name="Diaz Garcia-Ramila, Guillermo" userId="bff11828-a25c-429d-8c7a-4d3443fc9dc0" providerId="ADAL" clId="{48DD4FCC-3F77-498D-98A9-984C26EE1DA3}" dt="2025-10-20T17:56:15.593" v="8945" actId="1076"/>
          <ac:picMkLst>
            <pc:docMk/>
            <pc:sldMk cId="1374228910" sldId="282"/>
            <ac:picMk id="8" creationId="{058FE9EC-B76A-65F2-8180-C077A45AC243}"/>
          </ac:picMkLst>
        </pc:picChg>
        <pc:picChg chg="add mod">
          <ac:chgData name="Diaz Garcia-Ramila, Guillermo" userId="bff11828-a25c-429d-8c7a-4d3443fc9dc0" providerId="ADAL" clId="{48DD4FCC-3F77-498D-98A9-984C26EE1DA3}" dt="2025-10-20T17:56:25.443" v="8948" actId="1076"/>
          <ac:picMkLst>
            <pc:docMk/>
            <pc:sldMk cId="1374228910" sldId="282"/>
            <ac:picMk id="13" creationId="{FBD4506E-A112-1394-3243-DD6413078DA0}"/>
          </ac:picMkLst>
        </pc:picChg>
      </pc:sldChg>
      <pc:sldChg chg="addSp modSp new mod ord">
        <pc:chgData name="Diaz Garcia-Ramila, Guillermo" userId="bff11828-a25c-429d-8c7a-4d3443fc9dc0" providerId="ADAL" clId="{48DD4FCC-3F77-498D-98A9-984C26EE1DA3}" dt="2025-10-22T17:33:16.229" v="13271" actId="113"/>
        <pc:sldMkLst>
          <pc:docMk/>
          <pc:sldMk cId="2627290671" sldId="283"/>
        </pc:sldMkLst>
        <pc:spChg chg="mod">
          <ac:chgData name="Diaz Garcia-Ramila, Guillermo" userId="bff11828-a25c-429d-8c7a-4d3443fc9dc0" providerId="ADAL" clId="{48DD4FCC-3F77-498D-98A9-984C26EE1DA3}" dt="2025-10-20T17:30:39.586" v="8354" actId="20577"/>
          <ac:spMkLst>
            <pc:docMk/>
            <pc:sldMk cId="2627290671" sldId="283"/>
            <ac:spMk id="2" creationId="{840AAACD-022E-54C9-D34E-B6FCA9D068AE}"/>
          </ac:spMkLst>
        </pc:spChg>
        <pc:spChg chg="mod">
          <ac:chgData name="Diaz Garcia-Ramila, Guillermo" userId="bff11828-a25c-429d-8c7a-4d3443fc9dc0" providerId="ADAL" clId="{48DD4FCC-3F77-498D-98A9-984C26EE1DA3}" dt="2025-10-22T10:45:55.085" v="12994" actId="20577"/>
          <ac:spMkLst>
            <pc:docMk/>
            <pc:sldMk cId="2627290671" sldId="283"/>
            <ac:spMk id="3" creationId="{AA19FBBD-C9A3-56B8-1319-F8E890164736}"/>
          </ac:spMkLst>
        </pc:spChg>
        <pc:spChg chg="mod">
          <ac:chgData name="Diaz Garcia-Ramila, Guillermo" userId="bff11828-a25c-429d-8c7a-4d3443fc9dc0" providerId="ADAL" clId="{48DD4FCC-3F77-498D-98A9-984C26EE1DA3}" dt="2025-10-20T17:30:46.357" v="8374" actId="20577"/>
          <ac:spMkLst>
            <pc:docMk/>
            <pc:sldMk cId="2627290671" sldId="283"/>
            <ac:spMk id="4" creationId="{0A86F68F-53A6-B62F-C728-CAAEA05458E3}"/>
          </ac:spMkLst>
        </pc:spChg>
        <pc:spChg chg="add mod">
          <ac:chgData name="Diaz Garcia-Ramila, Guillermo" userId="bff11828-a25c-429d-8c7a-4d3443fc9dc0" providerId="ADAL" clId="{48DD4FCC-3F77-498D-98A9-984C26EE1DA3}" dt="2025-10-22T17:33:16.229" v="13271" actId="113"/>
          <ac:spMkLst>
            <pc:docMk/>
            <pc:sldMk cId="2627290671" sldId="283"/>
            <ac:spMk id="5" creationId="{6945DE39-9BB7-A5E4-D847-C84F1E741A8B}"/>
          </ac:spMkLst>
        </pc:spChg>
      </pc:sldChg>
      <pc:sldChg chg="modSp add mod ord">
        <pc:chgData name="Diaz Garcia-Ramila, Guillermo" userId="bff11828-a25c-429d-8c7a-4d3443fc9dc0" providerId="ADAL" clId="{48DD4FCC-3F77-498D-98A9-984C26EE1DA3}" dt="2025-10-20T17:35:11.410" v="8646" actId="20577"/>
        <pc:sldMkLst>
          <pc:docMk/>
          <pc:sldMk cId="163106829" sldId="284"/>
        </pc:sldMkLst>
        <pc:spChg chg="mod">
          <ac:chgData name="Diaz Garcia-Ramila, Guillermo" userId="bff11828-a25c-429d-8c7a-4d3443fc9dc0" providerId="ADAL" clId="{48DD4FCC-3F77-498D-98A9-984C26EE1DA3}" dt="2025-10-20T17:35:11.410" v="8646" actId="20577"/>
          <ac:spMkLst>
            <pc:docMk/>
            <pc:sldMk cId="163106829" sldId="284"/>
            <ac:spMk id="2" creationId="{310815BE-E7C6-490E-C18D-7AA74656984C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2T17:34:37.523" v="13305" actId="20577"/>
        <pc:sldMkLst>
          <pc:docMk/>
          <pc:sldMk cId="2075655308" sldId="285"/>
        </pc:sldMkLst>
        <pc:spChg chg="mod">
          <ac:chgData name="Diaz Garcia-Ramila, Guillermo" userId="bff11828-a25c-429d-8c7a-4d3443fc9dc0" providerId="ADAL" clId="{48DD4FCC-3F77-498D-98A9-984C26EE1DA3}" dt="2025-10-20T17:42:57.103" v="8876" actId="20577"/>
          <ac:spMkLst>
            <pc:docMk/>
            <pc:sldMk cId="2075655308" sldId="285"/>
            <ac:spMk id="2" creationId="{82D4442A-D04C-D646-D620-F98D447C0E49}"/>
          </ac:spMkLst>
        </pc:spChg>
        <pc:spChg chg="add mod">
          <ac:chgData name="Diaz Garcia-Ramila, Guillermo" userId="bff11828-a25c-429d-8c7a-4d3443fc9dc0" providerId="ADAL" clId="{48DD4FCC-3F77-498D-98A9-984C26EE1DA3}" dt="2025-10-21T16:56:44.339" v="10636" actId="20577"/>
          <ac:spMkLst>
            <pc:docMk/>
            <pc:sldMk cId="2075655308" sldId="285"/>
            <ac:spMk id="5" creationId="{1F396A21-29AB-41E4-05E7-8C8F8E0B76B7}"/>
          </ac:spMkLst>
        </pc:spChg>
        <pc:spChg chg="add mod">
          <ac:chgData name="Diaz Garcia-Ramila, Guillermo" userId="bff11828-a25c-429d-8c7a-4d3443fc9dc0" providerId="ADAL" clId="{48DD4FCC-3F77-498D-98A9-984C26EE1DA3}" dt="2025-10-22T17:34:37.523" v="13305" actId="20577"/>
          <ac:spMkLst>
            <pc:docMk/>
            <pc:sldMk cId="2075655308" sldId="285"/>
            <ac:spMk id="7" creationId="{AEF6D832-6F3A-2833-3F5F-5AF3592424F6}"/>
          </ac:spMkLst>
        </pc:spChg>
        <pc:spChg chg="add mod">
          <ac:chgData name="Diaz Garcia-Ramila, Guillermo" userId="bff11828-a25c-429d-8c7a-4d3443fc9dc0" providerId="ADAL" clId="{48DD4FCC-3F77-498D-98A9-984C26EE1DA3}" dt="2025-10-21T17:07:01.409" v="11058" actId="1582"/>
          <ac:spMkLst>
            <pc:docMk/>
            <pc:sldMk cId="2075655308" sldId="285"/>
            <ac:spMk id="8" creationId="{C8A9D470-32F9-91BF-84AE-55103AC407E4}"/>
          </ac:spMkLst>
        </pc:spChg>
        <pc:spChg chg="add mod">
          <ac:chgData name="Diaz Garcia-Ramila, Guillermo" userId="bff11828-a25c-429d-8c7a-4d3443fc9dc0" providerId="ADAL" clId="{48DD4FCC-3F77-498D-98A9-984C26EE1DA3}" dt="2025-10-21T17:07:12.664" v="11060" actId="1076"/>
          <ac:spMkLst>
            <pc:docMk/>
            <pc:sldMk cId="2075655308" sldId="285"/>
            <ac:spMk id="9" creationId="{BDD48460-0BEA-A3BB-5D83-C4545B58D83C}"/>
          </ac:spMkLst>
        </pc:spChg>
        <pc:spChg chg="add mod">
          <ac:chgData name="Diaz Garcia-Ramila, Guillermo" userId="bff11828-a25c-429d-8c7a-4d3443fc9dc0" providerId="ADAL" clId="{48DD4FCC-3F77-498D-98A9-984C26EE1DA3}" dt="2025-10-21T17:07:19.827" v="11062" actId="1076"/>
          <ac:spMkLst>
            <pc:docMk/>
            <pc:sldMk cId="2075655308" sldId="285"/>
            <ac:spMk id="10" creationId="{5B15B3A0-FAB0-91C9-F4CE-FC4D462FF517}"/>
          </ac:spMkLst>
        </pc:spChg>
        <pc:picChg chg="add mod">
          <ac:chgData name="Diaz Garcia-Ramila, Guillermo" userId="bff11828-a25c-429d-8c7a-4d3443fc9dc0" providerId="ADAL" clId="{48DD4FCC-3F77-498D-98A9-984C26EE1DA3}" dt="2025-10-21T17:05:16.328" v="10878" actId="1076"/>
          <ac:picMkLst>
            <pc:docMk/>
            <pc:sldMk cId="2075655308" sldId="285"/>
            <ac:picMk id="4" creationId="{0D113E05-567F-3B87-F1A4-2058BBBAD4F5}"/>
          </ac:picMkLst>
        </pc:picChg>
      </pc:sldChg>
      <pc:sldChg chg="addSp delSp modSp new del mod ord">
        <pc:chgData name="Diaz Garcia-Ramila, Guillermo" userId="bff11828-a25c-429d-8c7a-4d3443fc9dc0" providerId="ADAL" clId="{48DD4FCC-3F77-498D-98A9-984C26EE1DA3}" dt="2025-10-21T16:42:57.931" v="10400" actId="47"/>
        <pc:sldMkLst>
          <pc:docMk/>
          <pc:sldMk cId="959051934" sldId="286"/>
        </pc:sldMkLst>
      </pc:sldChg>
      <pc:sldChg chg="addSp modSp new mod ord">
        <pc:chgData name="Diaz Garcia-Ramila, Guillermo" userId="bff11828-a25c-429d-8c7a-4d3443fc9dc0" providerId="ADAL" clId="{48DD4FCC-3F77-498D-98A9-984C26EE1DA3}" dt="2025-10-21T17:04:05.397" v="10877" actId="20577"/>
        <pc:sldMkLst>
          <pc:docMk/>
          <pc:sldMk cId="3079592133" sldId="286"/>
        </pc:sldMkLst>
        <pc:spChg chg="mod">
          <ac:chgData name="Diaz Garcia-Ramila, Guillermo" userId="bff11828-a25c-429d-8c7a-4d3443fc9dc0" providerId="ADAL" clId="{48DD4FCC-3F77-498D-98A9-984C26EE1DA3}" dt="2025-10-21T17:03:54.197" v="10849" actId="20577"/>
          <ac:spMkLst>
            <pc:docMk/>
            <pc:sldMk cId="3079592133" sldId="286"/>
            <ac:spMk id="2" creationId="{EB22DFD3-9C84-35DE-9C4B-11F885D2C7D0}"/>
          </ac:spMkLst>
        </pc:spChg>
        <pc:spChg chg="mod">
          <ac:chgData name="Diaz Garcia-Ramila, Guillermo" userId="bff11828-a25c-429d-8c7a-4d3443fc9dc0" providerId="ADAL" clId="{48DD4FCC-3F77-498D-98A9-984C26EE1DA3}" dt="2025-10-21T17:02:37.721" v="10796" actId="20577"/>
          <ac:spMkLst>
            <pc:docMk/>
            <pc:sldMk cId="3079592133" sldId="286"/>
            <ac:spMk id="3" creationId="{C83C3CC1-DCA6-B614-8D60-51E333DA04D4}"/>
          </ac:spMkLst>
        </pc:spChg>
        <pc:spChg chg="mod">
          <ac:chgData name="Diaz Garcia-Ramila, Guillermo" userId="bff11828-a25c-429d-8c7a-4d3443fc9dc0" providerId="ADAL" clId="{48DD4FCC-3F77-498D-98A9-984C26EE1DA3}" dt="2025-10-21T17:04:05.397" v="10877" actId="20577"/>
          <ac:spMkLst>
            <pc:docMk/>
            <pc:sldMk cId="3079592133" sldId="286"/>
            <ac:spMk id="4" creationId="{FB805409-CC1C-E804-AA72-0FB0CDEDA0A4}"/>
          </ac:spMkLst>
        </pc:spChg>
        <pc:spChg chg="add mod">
          <ac:chgData name="Diaz Garcia-Ramila, Guillermo" userId="bff11828-a25c-429d-8c7a-4d3443fc9dc0" providerId="ADAL" clId="{48DD4FCC-3F77-498D-98A9-984C26EE1DA3}" dt="2025-10-21T17:03:11.852" v="10805" actId="164"/>
          <ac:spMkLst>
            <pc:docMk/>
            <pc:sldMk cId="3079592133" sldId="286"/>
            <ac:spMk id="9" creationId="{F058A70A-BB9F-FD93-B374-C98283A0BCA3}"/>
          </ac:spMkLst>
        </pc:spChg>
        <pc:spChg chg="add mod">
          <ac:chgData name="Diaz Garcia-Ramila, Guillermo" userId="bff11828-a25c-429d-8c7a-4d3443fc9dc0" providerId="ADAL" clId="{48DD4FCC-3F77-498D-98A9-984C26EE1DA3}" dt="2025-10-21T17:03:04.514" v="10804" actId="164"/>
          <ac:spMkLst>
            <pc:docMk/>
            <pc:sldMk cId="3079592133" sldId="286"/>
            <ac:spMk id="10" creationId="{0829CA14-59F2-7A68-F32F-DF2B3B2F2154}"/>
          </ac:spMkLst>
        </pc:spChg>
        <pc:grpChg chg="add mod">
          <ac:chgData name="Diaz Garcia-Ramila, Guillermo" userId="bff11828-a25c-429d-8c7a-4d3443fc9dc0" providerId="ADAL" clId="{48DD4FCC-3F77-498D-98A9-984C26EE1DA3}" dt="2025-10-21T17:03:16.595" v="10807" actId="1076"/>
          <ac:grpSpMkLst>
            <pc:docMk/>
            <pc:sldMk cId="3079592133" sldId="286"/>
            <ac:grpSpMk id="11" creationId="{564A7D3D-EAD6-576D-6DBB-255D1D854598}"/>
          </ac:grpSpMkLst>
        </pc:grpChg>
        <pc:grpChg chg="add mod">
          <ac:chgData name="Diaz Garcia-Ramila, Guillermo" userId="bff11828-a25c-429d-8c7a-4d3443fc9dc0" providerId="ADAL" clId="{48DD4FCC-3F77-498D-98A9-984C26EE1DA3}" dt="2025-10-21T17:03:36.387" v="10811" actId="1076"/>
          <ac:grpSpMkLst>
            <pc:docMk/>
            <pc:sldMk cId="3079592133" sldId="286"/>
            <ac:grpSpMk id="12" creationId="{E0FF1F33-1054-A55D-52A6-FB9C798383C1}"/>
          </ac:grpSpMkLst>
        </pc:grpChg>
        <pc:picChg chg="add mod modCrop">
          <ac:chgData name="Diaz Garcia-Ramila, Guillermo" userId="bff11828-a25c-429d-8c7a-4d3443fc9dc0" providerId="ADAL" clId="{48DD4FCC-3F77-498D-98A9-984C26EE1DA3}" dt="2025-10-21T17:03:04.514" v="10804" actId="164"/>
          <ac:picMkLst>
            <pc:docMk/>
            <pc:sldMk cId="3079592133" sldId="286"/>
            <ac:picMk id="6" creationId="{1A3393FB-780D-6EE1-8FD6-E92C6FED3D52}"/>
          </ac:picMkLst>
        </pc:picChg>
        <pc:picChg chg="add mod">
          <ac:chgData name="Diaz Garcia-Ramila, Guillermo" userId="bff11828-a25c-429d-8c7a-4d3443fc9dc0" providerId="ADAL" clId="{48DD4FCC-3F77-498D-98A9-984C26EE1DA3}" dt="2025-10-21T17:03:32.015" v="10810" actId="1076"/>
          <ac:picMkLst>
            <pc:docMk/>
            <pc:sldMk cId="3079592133" sldId="286"/>
            <ac:picMk id="8" creationId="{25538521-1AF7-BD4A-E62E-C97DADAA9309}"/>
          </ac:picMkLst>
        </pc:picChg>
      </pc:sldChg>
      <pc:sldChg chg="addSp modSp new mod">
        <pc:chgData name="Diaz Garcia-Ramila, Guillermo" userId="bff11828-a25c-429d-8c7a-4d3443fc9dc0" providerId="ADAL" clId="{48DD4FCC-3F77-498D-98A9-984C26EE1DA3}" dt="2025-10-22T17:39:31.427" v="13450" actId="255"/>
        <pc:sldMkLst>
          <pc:docMk/>
          <pc:sldMk cId="3255977144" sldId="287"/>
        </pc:sldMkLst>
        <pc:spChg chg="mod">
          <ac:chgData name="Diaz Garcia-Ramila, Guillermo" userId="bff11828-a25c-429d-8c7a-4d3443fc9dc0" providerId="ADAL" clId="{48DD4FCC-3F77-498D-98A9-984C26EE1DA3}" dt="2025-10-21T17:16:25.193" v="11466" actId="20577"/>
          <ac:spMkLst>
            <pc:docMk/>
            <pc:sldMk cId="3255977144" sldId="287"/>
            <ac:spMk id="2" creationId="{7BBDADBA-139C-AEC9-BB07-F2AE13363CA0}"/>
          </ac:spMkLst>
        </pc:spChg>
        <pc:spChg chg="mod">
          <ac:chgData name="Diaz Garcia-Ramila, Guillermo" userId="bff11828-a25c-429d-8c7a-4d3443fc9dc0" providerId="ADAL" clId="{48DD4FCC-3F77-498D-98A9-984C26EE1DA3}" dt="2025-10-22T17:39:31.427" v="13450" actId="255"/>
          <ac:spMkLst>
            <pc:docMk/>
            <pc:sldMk cId="3255977144" sldId="287"/>
            <ac:spMk id="3" creationId="{3ED1BF77-6BD7-5650-F688-DA32277FED65}"/>
          </ac:spMkLst>
        </pc:spChg>
        <pc:spChg chg="mod">
          <ac:chgData name="Diaz Garcia-Ramila, Guillermo" userId="bff11828-a25c-429d-8c7a-4d3443fc9dc0" providerId="ADAL" clId="{48DD4FCC-3F77-498D-98A9-984C26EE1DA3}" dt="2025-10-21T17:16:34.498" v="11508" actId="20577"/>
          <ac:spMkLst>
            <pc:docMk/>
            <pc:sldMk cId="3255977144" sldId="287"/>
            <ac:spMk id="4" creationId="{4A290485-AD6B-921C-D52B-EE118C2F745B}"/>
          </ac:spMkLst>
        </pc:spChg>
        <pc:spChg chg="add mod">
          <ac:chgData name="Diaz Garcia-Ramila, Guillermo" userId="bff11828-a25c-429d-8c7a-4d3443fc9dc0" providerId="ADAL" clId="{48DD4FCC-3F77-498D-98A9-984C26EE1DA3}" dt="2025-10-21T17:31:16.176" v="11937" actId="164"/>
          <ac:spMkLst>
            <pc:docMk/>
            <pc:sldMk cId="3255977144" sldId="287"/>
            <ac:spMk id="7" creationId="{95716A3E-2B1D-D5FB-4A0E-09409ABE678B}"/>
          </ac:spMkLst>
        </pc:spChg>
        <pc:spChg chg="add mod">
          <ac:chgData name="Diaz Garcia-Ramila, Guillermo" userId="bff11828-a25c-429d-8c7a-4d3443fc9dc0" providerId="ADAL" clId="{48DD4FCC-3F77-498D-98A9-984C26EE1DA3}" dt="2025-10-21T17:31:16.176" v="11937" actId="164"/>
          <ac:spMkLst>
            <pc:docMk/>
            <pc:sldMk cId="3255977144" sldId="287"/>
            <ac:spMk id="8" creationId="{6A1C1728-20A5-6EDE-1A94-9D8FCC1F0A92}"/>
          </ac:spMkLst>
        </pc:spChg>
        <pc:spChg chg="add mod">
          <ac:chgData name="Diaz Garcia-Ramila, Guillermo" userId="bff11828-a25c-429d-8c7a-4d3443fc9dc0" providerId="ADAL" clId="{48DD4FCC-3F77-498D-98A9-984C26EE1DA3}" dt="2025-10-21T17:35:44.387" v="12108" actId="164"/>
          <ac:spMkLst>
            <pc:docMk/>
            <pc:sldMk cId="3255977144" sldId="287"/>
            <ac:spMk id="10" creationId="{A885735C-5F4E-A31E-D797-646708B9FCD0}"/>
          </ac:spMkLst>
        </pc:spChg>
        <pc:spChg chg="add mod">
          <ac:chgData name="Diaz Garcia-Ramila, Guillermo" userId="bff11828-a25c-429d-8c7a-4d3443fc9dc0" providerId="ADAL" clId="{48DD4FCC-3F77-498D-98A9-984C26EE1DA3}" dt="2025-10-21T17:35:44.387" v="12108" actId="164"/>
          <ac:spMkLst>
            <pc:docMk/>
            <pc:sldMk cId="3255977144" sldId="287"/>
            <ac:spMk id="11" creationId="{F3F089FB-B5AD-0029-6EF1-35F64EB364DE}"/>
          </ac:spMkLst>
        </pc:spChg>
        <pc:grpChg chg="add mod">
          <ac:chgData name="Diaz Garcia-Ramila, Guillermo" userId="bff11828-a25c-429d-8c7a-4d3443fc9dc0" providerId="ADAL" clId="{48DD4FCC-3F77-498D-98A9-984C26EE1DA3}" dt="2025-10-21T17:35:44.387" v="12108" actId="164"/>
          <ac:grpSpMkLst>
            <pc:docMk/>
            <pc:sldMk cId="3255977144" sldId="287"/>
            <ac:grpSpMk id="9" creationId="{EC63175A-B0BB-5620-3AD1-AF8D962B96B6}"/>
          </ac:grpSpMkLst>
        </pc:grpChg>
        <pc:grpChg chg="add mod">
          <ac:chgData name="Diaz Garcia-Ramila, Guillermo" userId="bff11828-a25c-429d-8c7a-4d3443fc9dc0" providerId="ADAL" clId="{48DD4FCC-3F77-498D-98A9-984C26EE1DA3}" dt="2025-10-21T17:37:53.967" v="12118" actId="1076"/>
          <ac:grpSpMkLst>
            <pc:docMk/>
            <pc:sldMk cId="3255977144" sldId="287"/>
            <ac:grpSpMk id="12" creationId="{5CB47B97-845C-DC5A-8886-5A95BF09C786}"/>
          </ac:grpSpMkLst>
        </pc:grpChg>
        <pc:picChg chg="add mod">
          <ac:chgData name="Diaz Garcia-Ramila, Guillermo" userId="bff11828-a25c-429d-8c7a-4d3443fc9dc0" providerId="ADAL" clId="{48DD4FCC-3F77-498D-98A9-984C26EE1DA3}" dt="2025-10-21T17:31:16.176" v="11937" actId="164"/>
          <ac:picMkLst>
            <pc:docMk/>
            <pc:sldMk cId="3255977144" sldId="287"/>
            <ac:picMk id="6" creationId="{D9228742-CDDA-99A3-D616-EEB456CC607C}"/>
          </ac:picMkLst>
        </pc:picChg>
      </pc:sldChg>
      <pc:sldChg chg="new del">
        <pc:chgData name="Diaz Garcia-Ramila, Guillermo" userId="bff11828-a25c-429d-8c7a-4d3443fc9dc0" providerId="ADAL" clId="{48DD4FCC-3F77-498D-98A9-984C26EE1DA3}" dt="2025-10-21T17:35:00.636" v="12044" actId="680"/>
        <pc:sldMkLst>
          <pc:docMk/>
          <pc:sldMk cId="798316915" sldId="288"/>
        </pc:sldMkLst>
      </pc:sldChg>
      <pc:sldChg chg="modSp add mod ord">
        <pc:chgData name="Diaz Garcia-Ramila, Guillermo" userId="bff11828-a25c-429d-8c7a-4d3443fc9dc0" providerId="ADAL" clId="{48DD4FCC-3F77-498D-98A9-984C26EE1DA3}" dt="2025-10-22T07:53:04.307" v="12685" actId="20577"/>
        <pc:sldMkLst>
          <pc:docMk/>
          <pc:sldMk cId="1632208776" sldId="288"/>
        </pc:sldMkLst>
        <pc:spChg chg="mod">
          <ac:chgData name="Diaz Garcia-Ramila, Guillermo" userId="bff11828-a25c-429d-8c7a-4d3443fc9dc0" providerId="ADAL" clId="{48DD4FCC-3F77-498D-98A9-984C26EE1DA3}" dt="2025-10-22T07:53:04.307" v="12685" actId="20577"/>
          <ac:spMkLst>
            <pc:docMk/>
            <pc:sldMk cId="1632208776" sldId="288"/>
            <ac:spMk id="51" creationId="{12C3ADBD-B355-2391-EB89-EAB078B5C08D}"/>
          </ac:spMkLst>
        </pc:spChg>
      </pc:sldChg>
      <pc:sldChg chg="modSp new mod ord">
        <pc:chgData name="Diaz Garcia-Ramila, Guillermo" userId="bff11828-a25c-429d-8c7a-4d3443fc9dc0" providerId="ADAL" clId="{48DD4FCC-3F77-498D-98A9-984C26EE1DA3}" dt="2025-10-22T09:21:38.181" v="12969" actId="20577"/>
        <pc:sldMkLst>
          <pc:docMk/>
          <pc:sldMk cId="648453135" sldId="289"/>
        </pc:sldMkLst>
        <pc:spChg chg="mod">
          <ac:chgData name="Diaz Garcia-Ramila, Guillermo" userId="bff11828-a25c-429d-8c7a-4d3443fc9dc0" providerId="ADAL" clId="{48DD4FCC-3F77-498D-98A9-984C26EE1DA3}" dt="2025-10-22T07:54:12.239" v="12830" actId="20577"/>
          <ac:spMkLst>
            <pc:docMk/>
            <pc:sldMk cId="648453135" sldId="289"/>
            <ac:spMk id="2" creationId="{6F1C391F-7FF2-3867-8639-6CF516A55199}"/>
          </ac:spMkLst>
        </pc:spChg>
        <pc:spChg chg="mod">
          <ac:chgData name="Diaz Garcia-Ramila, Guillermo" userId="bff11828-a25c-429d-8c7a-4d3443fc9dc0" providerId="ADAL" clId="{48DD4FCC-3F77-498D-98A9-984C26EE1DA3}" dt="2025-10-22T09:21:38.181" v="12969" actId="20577"/>
          <ac:spMkLst>
            <pc:docMk/>
            <pc:sldMk cId="648453135" sldId="289"/>
            <ac:spMk id="3" creationId="{97246938-9CE6-206D-792B-95AF59FCBD64}"/>
          </ac:spMkLst>
        </pc:spChg>
        <pc:spChg chg="mod">
          <ac:chgData name="Diaz Garcia-Ramila, Guillermo" userId="bff11828-a25c-429d-8c7a-4d3443fc9dc0" providerId="ADAL" clId="{48DD4FCC-3F77-498D-98A9-984C26EE1DA3}" dt="2025-10-22T08:58:41.440" v="12832" actId="27636"/>
          <ac:spMkLst>
            <pc:docMk/>
            <pc:sldMk cId="648453135" sldId="289"/>
            <ac:spMk id="4" creationId="{938F5046-5981-C5A9-03EA-ECC2B6443701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2T08:58:41.445" v="12833" actId="27636"/>
        <pc:sldMkLst>
          <pc:docMk/>
          <pc:sldMk cId="573956585" sldId="290"/>
        </pc:sldMkLst>
        <pc:spChg chg="mod">
          <ac:chgData name="Diaz Garcia-Ramila, Guillermo" userId="bff11828-a25c-429d-8c7a-4d3443fc9dc0" providerId="ADAL" clId="{48DD4FCC-3F77-498D-98A9-984C26EE1DA3}" dt="2025-10-22T07:53:59.202" v="12804" actId="20577"/>
          <ac:spMkLst>
            <pc:docMk/>
            <pc:sldMk cId="573956585" sldId="290"/>
            <ac:spMk id="2" creationId="{C549768B-F2D7-B780-83A5-B59EE5B7A450}"/>
          </ac:spMkLst>
        </pc:spChg>
        <pc:spChg chg="mod">
          <ac:chgData name="Diaz Garcia-Ramila, Guillermo" userId="bff11828-a25c-429d-8c7a-4d3443fc9dc0" providerId="ADAL" clId="{48DD4FCC-3F77-498D-98A9-984C26EE1DA3}" dt="2025-10-22T08:58:41.445" v="12833" actId="27636"/>
          <ac:spMkLst>
            <pc:docMk/>
            <pc:sldMk cId="573956585" sldId="290"/>
            <ac:spMk id="4" creationId="{485B4DE6-FCAA-1E71-8ACF-6721FCF7C5C3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2T08:58:41.450" v="12834" actId="27636"/>
        <pc:sldMkLst>
          <pc:docMk/>
          <pc:sldMk cId="1859866659" sldId="291"/>
        </pc:sldMkLst>
        <pc:spChg chg="mod">
          <ac:chgData name="Diaz Garcia-Ramila, Guillermo" userId="bff11828-a25c-429d-8c7a-4d3443fc9dc0" providerId="ADAL" clId="{48DD4FCC-3F77-498D-98A9-984C26EE1DA3}" dt="2025-10-22T07:53:54.415" v="12799" actId="20577"/>
          <ac:spMkLst>
            <pc:docMk/>
            <pc:sldMk cId="1859866659" sldId="291"/>
            <ac:spMk id="2" creationId="{2EE80743-162B-28B5-8655-EFA0FE9CA962}"/>
          </ac:spMkLst>
        </pc:spChg>
        <pc:spChg chg="mod">
          <ac:chgData name="Diaz Garcia-Ramila, Guillermo" userId="bff11828-a25c-429d-8c7a-4d3443fc9dc0" providerId="ADAL" clId="{48DD4FCC-3F77-498D-98A9-984C26EE1DA3}" dt="2025-10-22T08:58:41.450" v="12834" actId="27636"/>
          <ac:spMkLst>
            <pc:docMk/>
            <pc:sldMk cId="1859866659" sldId="291"/>
            <ac:spMk id="4" creationId="{27390D7D-E543-DFA2-B2E3-48BDE6D82064}"/>
          </ac:spMkLst>
        </pc:spChg>
      </pc:sldChg>
      <pc:sldChg chg="modSp add mod">
        <pc:chgData name="Diaz Garcia-Ramila, Guillermo" userId="bff11828-a25c-429d-8c7a-4d3443fc9dc0" providerId="ADAL" clId="{48DD4FCC-3F77-498D-98A9-984C26EE1DA3}" dt="2025-10-22T08:58:59.642" v="12881" actId="20577"/>
        <pc:sldMkLst>
          <pc:docMk/>
          <pc:sldMk cId="3782694327" sldId="292"/>
        </pc:sldMkLst>
        <pc:spChg chg="mod">
          <ac:chgData name="Diaz Garcia-Ramila, Guillermo" userId="bff11828-a25c-429d-8c7a-4d3443fc9dc0" providerId="ADAL" clId="{48DD4FCC-3F77-498D-98A9-984C26EE1DA3}" dt="2025-10-22T08:58:59.642" v="12881" actId="20577"/>
          <ac:spMkLst>
            <pc:docMk/>
            <pc:sldMk cId="3782694327" sldId="292"/>
            <ac:spMk id="2" creationId="{0A6C5C18-665E-9519-F505-A5E1333F7496}"/>
          </ac:spMkLst>
        </pc:spChg>
      </pc:sldChg>
      <pc:sldChg chg="addSp modSp new mod ord">
        <pc:chgData name="Diaz Garcia-Ramila, Guillermo" userId="bff11828-a25c-429d-8c7a-4d3443fc9dc0" providerId="ADAL" clId="{48DD4FCC-3F77-498D-98A9-984C26EE1DA3}" dt="2025-10-22T15:01:00.787" v="13227" actId="20577"/>
        <pc:sldMkLst>
          <pc:docMk/>
          <pc:sldMk cId="786506301" sldId="293"/>
        </pc:sldMkLst>
        <pc:spChg chg="mod">
          <ac:chgData name="Diaz Garcia-Ramila, Guillermo" userId="bff11828-a25c-429d-8c7a-4d3443fc9dc0" providerId="ADAL" clId="{48DD4FCC-3F77-498D-98A9-984C26EE1DA3}" dt="2025-10-22T09:04:28.106" v="12917" actId="20577"/>
          <ac:spMkLst>
            <pc:docMk/>
            <pc:sldMk cId="786506301" sldId="293"/>
            <ac:spMk id="2" creationId="{F4F6990A-562C-F2B6-1FC1-CDE0B9355B7E}"/>
          </ac:spMkLst>
        </pc:spChg>
        <pc:spChg chg="mod">
          <ac:chgData name="Diaz Garcia-Ramila, Guillermo" userId="bff11828-a25c-429d-8c7a-4d3443fc9dc0" providerId="ADAL" clId="{48DD4FCC-3F77-498D-98A9-984C26EE1DA3}" dt="2025-10-22T15:01:00.787" v="13227" actId="20577"/>
          <ac:spMkLst>
            <pc:docMk/>
            <pc:sldMk cId="786506301" sldId="293"/>
            <ac:spMk id="3" creationId="{EF1979AE-1DBB-DC10-B784-22D13509CF6E}"/>
          </ac:spMkLst>
        </pc:spChg>
        <pc:spChg chg="mod">
          <ac:chgData name="Diaz Garcia-Ramila, Guillermo" userId="bff11828-a25c-429d-8c7a-4d3443fc9dc0" providerId="ADAL" clId="{48DD4FCC-3F77-498D-98A9-984C26EE1DA3}" dt="2025-10-22T10:18:35.304" v="12972" actId="27636"/>
          <ac:spMkLst>
            <pc:docMk/>
            <pc:sldMk cId="786506301" sldId="293"/>
            <ac:spMk id="4" creationId="{F9364A47-9088-8033-BE40-454DD414EC01}"/>
          </ac:spMkLst>
        </pc:spChg>
        <pc:picChg chg="add mod">
          <ac:chgData name="Diaz Garcia-Ramila, Guillermo" userId="bff11828-a25c-429d-8c7a-4d3443fc9dc0" providerId="ADAL" clId="{48DD4FCC-3F77-498D-98A9-984C26EE1DA3}" dt="2025-10-22T10:18:39.022" v="12976" actId="1076"/>
          <ac:picMkLst>
            <pc:docMk/>
            <pc:sldMk cId="786506301" sldId="293"/>
            <ac:picMk id="6" creationId="{015519D7-69A2-21A3-1EF9-FEE227E2BC9F}"/>
          </ac:picMkLst>
        </pc:picChg>
      </pc:sldChg>
    </pc:docChg>
  </pc:docChgLst>
  <pc:docChgLst>
    <pc:chgData name="Diaz Garcia-Ramila, Guillermo" userId="bff11828-a25c-429d-8c7a-4d3443fc9dc0" providerId="ADAL" clId="{D4D0563E-640D-4942-88E3-8D6E6C2715B2}"/>
    <pc:docChg chg="modSld">
      <pc:chgData name="Diaz Garcia-Ramila, Guillermo" userId="bff11828-a25c-429d-8c7a-4d3443fc9dc0" providerId="ADAL" clId="{D4D0563E-640D-4942-88E3-8D6E6C2715B2}" dt="2025-10-18T08:21:09.809" v="28" actId="20577"/>
      <pc:docMkLst>
        <pc:docMk/>
      </pc:docMkLst>
      <pc:sldChg chg="modSp mod">
        <pc:chgData name="Diaz Garcia-Ramila, Guillermo" userId="bff11828-a25c-429d-8c7a-4d3443fc9dc0" providerId="ADAL" clId="{D4D0563E-640D-4942-88E3-8D6E6C2715B2}" dt="2025-10-18T08:21:09.809" v="28" actId="20577"/>
        <pc:sldMkLst>
          <pc:docMk/>
          <pc:sldMk cId="0" sldId="256"/>
        </pc:sldMkLst>
        <pc:spChg chg="mod">
          <ac:chgData name="Diaz Garcia-Ramila, Guillermo" userId="bff11828-a25c-429d-8c7a-4d3443fc9dc0" providerId="ADAL" clId="{D4D0563E-640D-4942-88E3-8D6E6C2715B2}" dt="2025-10-18T08:21:09.809" v="28" actId="20577"/>
          <ac:spMkLst>
            <pc:docMk/>
            <pc:sldMk cId="0" sldId="256"/>
            <ac:spMk id="52" creationId="{00000000-0000-0000-0000-000000000000}"/>
          </ac:spMkLst>
        </pc:spChg>
      </pc:sldChg>
    </pc:docChg>
  </pc:docChgLst>
  <pc:docChgLst>
    <pc:chgData name="Diaz Garcia-Ramila, Guillermo" userId="bff11828-a25c-429d-8c7a-4d3443fc9dc0" providerId="ADAL" clId="{41FCD583-C8CD-462E-8E25-F56D74367EBA}"/>
    <pc:docChg chg="custSel addSld delSld modSld addSection delSection modSection">
      <pc:chgData name="Diaz Garcia-Ramila, Guillermo" userId="bff11828-a25c-429d-8c7a-4d3443fc9dc0" providerId="ADAL" clId="{41FCD583-C8CD-462E-8E25-F56D74367EBA}" dt="2025-10-23T09:14:12.135" v="116" actId="17846"/>
      <pc:docMkLst>
        <pc:docMk/>
      </pc:docMkLst>
      <pc:sldChg chg="modSp mod">
        <pc:chgData name="Diaz Garcia-Ramila, Guillermo" userId="bff11828-a25c-429d-8c7a-4d3443fc9dc0" providerId="ADAL" clId="{41FCD583-C8CD-462E-8E25-F56D74367EBA}" dt="2025-10-23T09:09:32.897" v="106" actId="14100"/>
        <pc:sldMkLst>
          <pc:docMk/>
          <pc:sldMk cId="0" sldId="260"/>
        </pc:sldMkLst>
        <pc:spChg chg="mod">
          <ac:chgData name="Diaz Garcia-Ramila, Guillermo" userId="bff11828-a25c-429d-8c7a-4d3443fc9dc0" providerId="ADAL" clId="{41FCD583-C8CD-462E-8E25-F56D74367EBA}" dt="2025-10-23T09:09:32.897" v="106" actId="14100"/>
          <ac:spMkLst>
            <pc:docMk/>
            <pc:sldMk cId="0" sldId="260"/>
            <ac:spMk id="2" creationId="{AB47A0AD-E8EA-7064-0138-71929804F957}"/>
          </ac:spMkLst>
        </pc:spChg>
        <pc:spChg chg="mod">
          <ac:chgData name="Diaz Garcia-Ramila, Guillermo" userId="bff11828-a25c-429d-8c7a-4d3443fc9dc0" providerId="ADAL" clId="{41FCD583-C8CD-462E-8E25-F56D74367EBA}" dt="2025-10-23T09:09:29.135" v="105" actId="14100"/>
          <ac:spMkLst>
            <pc:docMk/>
            <pc:sldMk cId="0" sldId="260"/>
            <ac:spMk id="4" creationId="{F49F339B-FA31-9C7E-448F-7B9C7A1A68A6}"/>
          </ac:spMkLst>
        </pc:spChg>
        <pc:spChg chg="mod">
          <ac:chgData name="Diaz Garcia-Ramila, Guillermo" userId="bff11828-a25c-429d-8c7a-4d3443fc9dc0" providerId="ADAL" clId="{41FCD583-C8CD-462E-8E25-F56D74367EBA}" dt="2025-10-23T09:09:21.337" v="103"/>
          <ac:spMkLst>
            <pc:docMk/>
            <pc:sldMk cId="0" sldId="260"/>
            <ac:spMk id="5" creationId="{FD75E0F5-8000-43DE-0D7C-8199039006D3}"/>
          </ac:spMkLst>
        </pc:spChg>
        <pc:spChg chg="mod">
          <ac:chgData name="Diaz Garcia-Ramila, Guillermo" userId="bff11828-a25c-429d-8c7a-4d3443fc9dc0" providerId="ADAL" clId="{41FCD583-C8CD-462E-8E25-F56D74367EBA}" dt="2025-10-23T09:09:01.421" v="99"/>
          <ac:spMkLst>
            <pc:docMk/>
            <pc:sldMk cId="0" sldId="260"/>
            <ac:spMk id="76" creationId="{00000000-0000-0000-0000-000000000000}"/>
          </ac:spMkLst>
        </pc:spChg>
      </pc:sldChg>
      <pc:sldChg chg="del">
        <pc:chgData name="Diaz Garcia-Ramila, Guillermo" userId="bff11828-a25c-429d-8c7a-4d3443fc9dc0" providerId="ADAL" clId="{41FCD583-C8CD-462E-8E25-F56D74367EBA}" dt="2025-10-23T08:02:47.969" v="72" actId="2696"/>
        <pc:sldMkLst>
          <pc:docMk/>
          <pc:sldMk cId="2662110648" sldId="268"/>
        </pc:sldMkLst>
      </pc:sldChg>
      <pc:sldChg chg="addSp delSp modSp mod">
        <pc:chgData name="Diaz Garcia-Ramila, Guillermo" userId="bff11828-a25c-429d-8c7a-4d3443fc9dc0" providerId="ADAL" clId="{41FCD583-C8CD-462E-8E25-F56D74367EBA}" dt="2025-10-23T09:04:05.804" v="94" actId="1582"/>
        <pc:sldMkLst>
          <pc:docMk/>
          <pc:sldMk cId="62138438" sldId="271"/>
        </pc:sldMkLst>
        <pc:spChg chg="mod topLvl">
          <ac:chgData name="Diaz Garcia-Ramila, Guillermo" userId="bff11828-a25c-429d-8c7a-4d3443fc9dc0" providerId="ADAL" clId="{41FCD583-C8CD-462E-8E25-F56D74367EBA}" dt="2025-10-23T09:03:11.542" v="90" actId="164"/>
          <ac:spMkLst>
            <pc:docMk/>
            <pc:sldMk cId="62138438" sldId="271"/>
            <ac:spMk id="10" creationId="{B89D5BBD-123F-D1CD-8810-B0061A672516}"/>
          </ac:spMkLst>
        </pc:spChg>
        <pc:spChg chg="add mod">
          <ac:chgData name="Diaz Garcia-Ramila, Guillermo" userId="bff11828-a25c-429d-8c7a-4d3443fc9dc0" providerId="ADAL" clId="{41FCD583-C8CD-462E-8E25-F56D74367EBA}" dt="2025-10-23T09:04:05.804" v="94" actId="1582"/>
          <ac:spMkLst>
            <pc:docMk/>
            <pc:sldMk cId="62138438" sldId="271"/>
            <ac:spMk id="15" creationId="{E2195BBF-1FC9-FA1A-6C4F-06652C7327E6}"/>
          </ac:spMkLst>
        </pc:spChg>
        <pc:grpChg chg="del">
          <ac:chgData name="Diaz Garcia-Ramila, Guillermo" userId="bff11828-a25c-429d-8c7a-4d3443fc9dc0" providerId="ADAL" clId="{41FCD583-C8CD-462E-8E25-F56D74367EBA}" dt="2025-10-23T09:02:45.742" v="81" actId="478"/>
          <ac:grpSpMkLst>
            <pc:docMk/>
            <pc:sldMk cId="62138438" sldId="271"/>
            <ac:grpSpMk id="12" creationId="{9FDA6F38-914F-1751-2B13-37231A877061}"/>
          </ac:grpSpMkLst>
        </pc:grpChg>
        <pc:grpChg chg="add mod">
          <ac:chgData name="Diaz Garcia-Ramila, Guillermo" userId="bff11828-a25c-429d-8c7a-4d3443fc9dc0" providerId="ADAL" clId="{41FCD583-C8CD-462E-8E25-F56D74367EBA}" dt="2025-10-23T09:03:11.542" v="90" actId="164"/>
          <ac:grpSpMkLst>
            <pc:docMk/>
            <pc:sldMk cId="62138438" sldId="271"/>
            <ac:grpSpMk id="14" creationId="{60985F0B-A6C1-52F2-DD29-DECA29E671D6}"/>
          </ac:grpSpMkLst>
        </pc:grpChg>
        <pc:picChg chg="del topLvl">
          <ac:chgData name="Diaz Garcia-Ramila, Guillermo" userId="bff11828-a25c-429d-8c7a-4d3443fc9dc0" providerId="ADAL" clId="{41FCD583-C8CD-462E-8E25-F56D74367EBA}" dt="2025-10-23T09:02:45.742" v="81" actId="478"/>
          <ac:picMkLst>
            <pc:docMk/>
            <pc:sldMk cId="62138438" sldId="271"/>
            <ac:picMk id="6" creationId="{3E4CF547-1EF3-83CF-E9CB-F4BD662C5AF3}"/>
          </ac:picMkLst>
        </pc:picChg>
        <pc:picChg chg="add mod ord">
          <ac:chgData name="Diaz Garcia-Ramila, Guillermo" userId="bff11828-a25c-429d-8c7a-4d3443fc9dc0" providerId="ADAL" clId="{41FCD583-C8CD-462E-8E25-F56D74367EBA}" dt="2025-10-23T09:03:11.542" v="90" actId="164"/>
          <ac:picMkLst>
            <pc:docMk/>
            <pc:sldMk cId="62138438" sldId="271"/>
            <ac:picMk id="13" creationId="{8D2BC559-FF92-4689-7B5C-2F4B28838803}"/>
          </ac:picMkLst>
        </pc:picChg>
      </pc:sldChg>
      <pc:sldChg chg="addSp modSp mod">
        <pc:chgData name="Diaz Garcia-Ramila, Guillermo" userId="bff11828-a25c-429d-8c7a-4d3443fc9dc0" providerId="ADAL" clId="{41FCD583-C8CD-462E-8E25-F56D74367EBA}" dt="2025-10-23T09:06:34.931" v="97" actId="164"/>
        <pc:sldMkLst>
          <pc:docMk/>
          <pc:sldMk cId="1018973716" sldId="274"/>
        </pc:sldMkLst>
        <pc:spChg chg="mod">
          <ac:chgData name="Diaz Garcia-Ramila, Guillermo" userId="bff11828-a25c-429d-8c7a-4d3443fc9dc0" providerId="ADAL" clId="{41FCD583-C8CD-462E-8E25-F56D74367EBA}" dt="2025-10-23T09:06:26.743" v="96" actId="164"/>
          <ac:spMkLst>
            <pc:docMk/>
            <pc:sldMk cId="1018973716" sldId="274"/>
            <ac:spMk id="17" creationId="{5BE41D5B-4C3D-E8EE-DE35-C2F8CE33F2FF}"/>
          </ac:spMkLst>
        </pc:spChg>
        <pc:spChg chg="mod">
          <ac:chgData name="Diaz Garcia-Ramila, Guillermo" userId="bff11828-a25c-429d-8c7a-4d3443fc9dc0" providerId="ADAL" clId="{41FCD583-C8CD-462E-8E25-F56D74367EBA}" dt="2025-10-23T09:06:26.743" v="96" actId="164"/>
          <ac:spMkLst>
            <pc:docMk/>
            <pc:sldMk cId="1018973716" sldId="274"/>
            <ac:spMk id="36" creationId="{67913430-4D6F-390D-7A4A-A90E5A876919}"/>
          </ac:spMkLst>
        </pc:spChg>
        <pc:grpChg chg="add mod">
          <ac:chgData name="Diaz Garcia-Ramila, Guillermo" userId="bff11828-a25c-429d-8c7a-4d3443fc9dc0" providerId="ADAL" clId="{41FCD583-C8CD-462E-8E25-F56D74367EBA}" dt="2025-10-23T09:06:34.931" v="97" actId="164"/>
          <ac:grpSpMkLst>
            <pc:docMk/>
            <pc:sldMk cId="1018973716" sldId="274"/>
            <ac:grpSpMk id="6" creationId="{259BBF48-685C-616A-3E95-3E1B3D641722}"/>
          </ac:grpSpMkLst>
        </pc:grpChg>
        <pc:grpChg chg="add mod">
          <ac:chgData name="Diaz Garcia-Ramila, Guillermo" userId="bff11828-a25c-429d-8c7a-4d3443fc9dc0" providerId="ADAL" clId="{41FCD583-C8CD-462E-8E25-F56D74367EBA}" dt="2025-10-23T09:06:34.931" v="97" actId="164"/>
          <ac:grpSpMkLst>
            <pc:docMk/>
            <pc:sldMk cId="1018973716" sldId="274"/>
            <ac:grpSpMk id="9" creationId="{ECD84632-1A10-B70B-EE8F-803EF4256579}"/>
          </ac:grpSpMkLst>
        </pc:grpChg>
        <pc:picChg chg="mod">
          <ac:chgData name="Diaz Garcia-Ramila, Guillermo" userId="bff11828-a25c-429d-8c7a-4d3443fc9dc0" providerId="ADAL" clId="{41FCD583-C8CD-462E-8E25-F56D74367EBA}" dt="2025-10-23T09:06:26.743" v="96" actId="164"/>
          <ac:picMkLst>
            <pc:docMk/>
            <pc:sldMk cId="1018973716" sldId="274"/>
            <ac:picMk id="31" creationId="{6B45400F-BDD9-F3E2-89D6-2DA97DA9227A}"/>
          </ac:picMkLst>
        </pc:picChg>
        <pc:picChg chg="mod">
          <ac:chgData name="Diaz Garcia-Ramila, Guillermo" userId="bff11828-a25c-429d-8c7a-4d3443fc9dc0" providerId="ADAL" clId="{41FCD583-C8CD-462E-8E25-F56D74367EBA}" dt="2025-10-23T09:06:34.931" v="97" actId="164"/>
          <ac:picMkLst>
            <pc:docMk/>
            <pc:sldMk cId="1018973716" sldId="274"/>
            <ac:picMk id="34" creationId="{EC8508D9-2166-30C5-46CC-AC08D5FBF621}"/>
          </ac:picMkLst>
        </pc:picChg>
        <pc:picChg chg="ord">
          <ac:chgData name="Diaz Garcia-Ramila, Guillermo" userId="bff11828-a25c-429d-8c7a-4d3443fc9dc0" providerId="ADAL" clId="{41FCD583-C8CD-462E-8E25-F56D74367EBA}" dt="2025-10-23T09:05:53.540" v="95" actId="167"/>
          <ac:picMkLst>
            <pc:docMk/>
            <pc:sldMk cId="1018973716" sldId="274"/>
            <ac:picMk id="38" creationId="{3A3D4A15-03A8-30DF-1F87-4A110C9BDDB7}"/>
          </ac:picMkLst>
        </pc:picChg>
        <pc:cxnChg chg="mod">
          <ac:chgData name="Diaz Garcia-Ramila, Guillermo" userId="bff11828-a25c-429d-8c7a-4d3443fc9dc0" providerId="ADAL" clId="{41FCD583-C8CD-462E-8E25-F56D74367EBA}" dt="2025-10-23T09:06:34.931" v="97" actId="164"/>
          <ac:cxnSpMkLst>
            <pc:docMk/>
            <pc:sldMk cId="1018973716" sldId="274"/>
            <ac:cxnSpMk id="19" creationId="{40681C1C-23FD-41BC-BD72-37E6FE403D29}"/>
          </ac:cxnSpMkLst>
        </pc:cxnChg>
      </pc:sldChg>
      <pc:sldChg chg="modSp">
        <pc:chgData name="Diaz Garcia-Ramila, Guillermo" userId="bff11828-a25c-429d-8c7a-4d3443fc9dc0" providerId="ADAL" clId="{41FCD583-C8CD-462E-8E25-F56D74367EBA}" dt="2025-10-22T17:44:36.508" v="70"/>
        <pc:sldMkLst>
          <pc:docMk/>
          <pc:sldMk cId="2497933312" sldId="276"/>
        </pc:sldMkLst>
        <pc:spChg chg="mod">
          <ac:chgData name="Diaz Garcia-Ramila, Guillermo" userId="bff11828-a25c-429d-8c7a-4d3443fc9dc0" providerId="ADAL" clId="{41FCD583-C8CD-462E-8E25-F56D74367EBA}" dt="2025-10-22T17:44:36.508" v="70"/>
          <ac:spMkLst>
            <pc:docMk/>
            <pc:sldMk cId="2497933312" sldId="276"/>
            <ac:spMk id="4" creationId="{1B500D1D-6F42-A603-287A-F337A7939D7F}"/>
          </ac:spMkLst>
        </pc:spChg>
      </pc:sldChg>
      <pc:sldChg chg="modSp mod">
        <pc:chgData name="Diaz Garcia-Ramila, Guillermo" userId="bff11828-a25c-429d-8c7a-4d3443fc9dc0" providerId="ADAL" clId="{41FCD583-C8CD-462E-8E25-F56D74367EBA}" dt="2025-10-22T17:44:26.357" v="68" actId="20577"/>
        <pc:sldMkLst>
          <pc:docMk/>
          <pc:sldMk cId="788788580" sldId="278"/>
        </pc:sldMkLst>
        <pc:spChg chg="mod">
          <ac:chgData name="Diaz Garcia-Ramila, Guillermo" userId="bff11828-a25c-429d-8c7a-4d3443fc9dc0" providerId="ADAL" clId="{41FCD583-C8CD-462E-8E25-F56D74367EBA}" dt="2025-10-22T17:44:26.357" v="68" actId="20577"/>
          <ac:spMkLst>
            <pc:docMk/>
            <pc:sldMk cId="788788580" sldId="278"/>
            <ac:spMk id="4" creationId="{3A61FC47-FE4F-070B-A361-C25A27CF74A4}"/>
          </ac:spMkLst>
        </pc:spChg>
      </pc:sldChg>
      <pc:sldChg chg="modSp">
        <pc:chgData name="Diaz Garcia-Ramila, Guillermo" userId="bff11828-a25c-429d-8c7a-4d3443fc9dc0" providerId="ADAL" clId="{41FCD583-C8CD-462E-8E25-F56D74367EBA}" dt="2025-10-22T17:44:33.151" v="69"/>
        <pc:sldMkLst>
          <pc:docMk/>
          <pc:sldMk cId="62961315" sldId="279"/>
        </pc:sldMkLst>
        <pc:spChg chg="mod">
          <ac:chgData name="Diaz Garcia-Ramila, Guillermo" userId="bff11828-a25c-429d-8c7a-4d3443fc9dc0" providerId="ADAL" clId="{41FCD583-C8CD-462E-8E25-F56D74367EBA}" dt="2025-10-22T17:44:33.151" v="69"/>
          <ac:spMkLst>
            <pc:docMk/>
            <pc:sldMk cId="62961315" sldId="279"/>
            <ac:spMk id="4" creationId="{404B647E-864C-97DE-30F4-D0A5339D9C5A}"/>
          </ac:spMkLst>
        </pc:spChg>
      </pc:sldChg>
      <pc:sldChg chg="addSp delSp modSp del mod">
        <pc:chgData name="Diaz Garcia-Ramila, Guillermo" userId="bff11828-a25c-429d-8c7a-4d3443fc9dc0" providerId="ADAL" clId="{41FCD583-C8CD-462E-8E25-F56D74367EBA}" dt="2025-10-23T08:16:27.483" v="80" actId="47"/>
        <pc:sldMkLst>
          <pc:docMk/>
          <pc:sldMk cId="3668446193" sldId="280"/>
        </pc:sldMkLst>
        <pc:spChg chg="mod">
          <ac:chgData name="Diaz Garcia-Ramila, Guillermo" userId="bff11828-a25c-429d-8c7a-4d3443fc9dc0" providerId="ADAL" clId="{41FCD583-C8CD-462E-8E25-F56D74367EBA}" dt="2025-10-22T17:44:43.500" v="71"/>
          <ac:spMkLst>
            <pc:docMk/>
            <pc:sldMk cId="3668446193" sldId="280"/>
            <ac:spMk id="4" creationId="{9F628C22-D118-A006-7E8C-2060D04A08C0}"/>
          </ac:spMkLst>
        </pc:spChg>
        <pc:picChg chg="add mod">
          <ac:chgData name="Diaz Garcia-Ramila, Guillermo" userId="bff11828-a25c-429d-8c7a-4d3443fc9dc0" providerId="ADAL" clId="{41FCD583-C8CD-462E-8E25-F56D74367EBA}" dt="2025-10-23T08:12:31.531" v="75" actId="1076"/>
          <ac:picMkLst>
            <pc:docMk/>
            <pc:sldMk cId="3668446193" sldId="280"/>
            <ac:picMk id="5" creationId="{0A5C2143-8E56-6075-A063-98F86EE4DCCC}"/>
          </ac:picMkLst>
        </pc:picChg>
        <pc:picChg chg="add mod">
          <ac:chgData name="Diaz Garcia-Ramila, Guillermo" userId="bff11828-a25c-429d-8c7a-4d3443fc9dc0" providerId="ADAL" clId="{41FCD583-C8CD-462E-8E25-F56D74367EBA}" dt="2025-10-23T08:13:19.797" v="78" actId="1076"/>
          <ac:picMkLst>
            <pc:docMk/>
            <pc:sldMk cId="3668446193" sldId="280"/>
            <ac:picMk id="7" creationId="{F399A158-F002-6DE3-6994-EB3EA94C6381}"/>
          </ac:picMkLst>
        </pc:picChg>
        <pc:picChg chg="del">
          <ac:chgData name="Diaz Garcia-Ramila, Guillermo" userId="bff11828-a25c-429d-8c7a-4d3443fc9dc0" providerId="ADAL" clId="{41FCD583-C8CD-462E-8E25-F56D74367EBA}" dt="2025-10-23T08:12:27.093" v="74" actId="478"/>
          <ac:picMkLst>
            <pc:docMk/>
            <pc:sldMk cId="3668446193" sldId="280"/>
            <ac:picMk id="8" creationId="{B571AC9E-3662-7255-57A9-24BE40639A47}"/>
          </ac:picMkLst>
        </pc:picChg>
        <pc:picChg chg="del">
          <ac:chgData name="Diaz Garcia-Ramila, Guillermo" userId="bff11828-a25c-429d-8c7a-4d3443fc9dc0" providerId="ADAL" clId="{41FCD583-C8CD-462E-8E25-F56D74367EBA}" dt="2025-10-23T08:13:11.839" v="76" actId="478"/>
          <ac:picMkLst>
            <pc:docMk/>
            <pc:sldMk cId="3668446193" sldId="280"/>
            <ac:picMk id="10" creationId="{2CC777B2-2D24-500F-EB20-62BABE82D848}"/>
          </ac:picMkLst>
        </pc:picChg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1632208776" sldId="288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648453135" sldId="289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573956585" sldId="290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1859866659" sldId="291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3782694327" sldId="292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786506301" sldId="293"/>
        </pc:sldMkLst>
      </pc:sldChg>
      <pc:sldChg chg="add">
        <pc:chgData name="Diaz Garcia-Ramila, Guillermo" userId="bff11828-a25c-429d-8c7a-4d3443fc9dc0" providerId="ADAL" clId="{41FCD583-C8CD-462E-8E25-F56D74367EBA}" dt="2025-10-23T08:16:24.458" v="79"/>
        <pc:sldMkLst>
          <pc:docMk/>
          <pc:sldMk cId="371524611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fec0dc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1fec0dc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ec0dcda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ec0dcda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fec0dc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fec0dc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fec0dcd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fec0dcd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69375" y="3779725"/>
            <a:ext cx="372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506275" y="733750"/>
            <a:ext cx="3947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/>
          <p:nvPr/>
        </p:nvSpPr>
        <p:spPr>
          <a:xfrm>
            <a:off x="506275" y="733750"/>
            <a:ext cx="3947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48925" y="4726300"/>
            <a:ext cx="477695" cy="2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261876" y="4726298"/>
            <a:ext cx="750049" cy="2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11700" y="4708888"/>
            <a:ext cx="636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rPr>
              <a:t>Financial Intelligence in the Markets and Economics - fime</a:t>
            </a:r>
            <a:endParaRPr sz="600">
              <a:solidFill>
                <a:srgbClr val="022E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8321DE-583C-C5EB-128B-E34917A638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4800600"/>
            <a:ext cx="1181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C2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awsql.app/diagr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Rudy/PowerBI-ThemeTemplate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Sesión i</a:t>
            </a:r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Díaz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3C9F-FBB1-9513-DB3B-C885D849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Y DISEÑO de un 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7838C-01C0-9A0D-6504-B72B542C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35310" cy="34392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Herramienta gratuita para diseño</a:t>
            </a:r>
            <a:r>
              <a:rPr lang="es-ES" sz="1200" dirty="0"/>
              <a:t>: </a:t>
            </a:r>
            <a:r>
              <a:rPr lang="es-ES" sz="1200" dirty="0">
                <a:hlinkClick r:id="rId2"/>
              </a:rPr>
              <a:t>DB </a:t>
            </a:r>
            <a:r>
              <a:rPr lang="es-ES" sz="1200" dirty="0" err="1">
                <a:hlinkClick r:id="rId2"/>
              </a:rPr>
              <a:t>Diagrams</a:t>
            </a:r>
            <a:r>
              <a:rPr lang="es-ES" sz="1200" dirty="0">
                <a:hlinkClick r:id="rId2"/>
              </a:rPr>
              <a:t> - </a:t>
            </a:r>
            <a:r>
              <a:rPr lang="es-ES" sz="1200" dirty="0" err="1">
                <a:hlinkClick r:id="rId2"/>
              </a:rPr>
              <a:t>My</a:t>
            </a:r>
            <a:r>
              <a:rPr lang="es-ES" sz="1200" dirty="0">
                <a:hlinkClick r:id="rId2"/>
              </a:rPr>
              <a:t> </a:t>
            </a:r>
            <a:r>
              <a:rPr lang="es-ES" sz="1200" dirty="0" err="1">
                <a:hlinkClick r:id="rId2"/>
              </a:rPr>
              <a:t>diagrams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Entidades:</a:t>
            </a:r>
            <a:r>
              <a:rPr lang="es-ES" sz="1200" dirty="0"/>
              <a:t> tienen atributos y se relacionan con otras entidades</a:t>
            </a:r>
            <a:endParaRPr lang="es-E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Productos.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Localización.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Ciudades.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Regiones.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Relaciones</a:t>
            </a:r>
            <a:r>
              <a:rPr lang="es-ES" sz="12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 cliente compra uno o varios productos.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 producto está en una o varias localizaciones.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Una venta se realiza en una localización.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Una localización se ubica en una ciudad.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813DFD0-934D-DD45-030C-2B398C0338D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ESQUEMA CONCEPTUAL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C8824F-B82C-62E7-806A-56DA6F5B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92" y="951950"/>
            <a:ext cx="4197566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6E3C-EF1D-F0FE-DBE3-830B95D7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en estrella</a:t>
            </a:r>
          </a:p>
        </p:txBody>
      </p: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8A0CF40F-AEDE-DA69-72AD-13E145EB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27" y="546091"/>
            <a:ext cx="5309123" cy="3829035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AF9BF-15E3-C3B0-FD3A-0CBA4107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575" y="852119"/>
            <a:ext cx="2666084" cy="37671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tabla </a:t>
            </a:r>
            <a:r>
              <a:rPr lang="es-ES" sz="1600" b="1" dirty="0"/>
              <a:t>productos</a:t>
            </a:r>
            <a:r>
              <a:rPr lang="es-ES" sz="1600" dirty="0"/>
              <a:t> contiene también </a:t>
            </a:r>
            <a:r>
              <a:rPr lang="es-ES" sz="1600" b="1" dirty="0" err="1"/>
              <a:t>category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tabla </a:t>
            </a:r>
            <a:r>
              <a:rPr lang="es-ES" sz="1600" b="1" dirty="0"/>
              <a:t>localizaciones</a:t>
            </a:r>
            <a:r>
              <a:rPr lang="es-ES" sz="1600" dirty="0"/>
              <a:t> contiene también </a:t>
            </a:r>
            <a:r>
              <a:rPr lang="es-ES" sz="1600" b="1" dirty="0"/>
              <a:t>ciudad </a:t>
            </a:r>
            <a:r>
              <a:rPr lang="es-ES" sz="1600" dirty="0"/>
              <a:t>o </a:t>
            </a:r>
            <a:r>
              <a:rPr lang="es-ES" sz="1600" b="1" dirty="0"/>
              <a:t>región.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Podemos normalizar estas tablas e ir hacia un modelo </a:t>
            </a:r>
            <a:r>
              <a:rPr lang="es-ES" sz="1600" b="1" dirty="0" err="1"/>
              <a:t>Snowflake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8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26D6-0507-8795-956D-45C58203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</a:t>
            </a:r>
            <a:r>
              <a:rPr lang="es-ES" dirty="0" err="1"/>
              <a:t>snowflake</a:t>
            </a:r>
            <a:endParaRPr lang="es-ES" dirty="0"/>
          </a:p>
        </p:txBody>
      </p:sp>
      <p:pic>
        <p:nvPicPr>
          <p:cNvPr id="10" name="Imagen 9" descr="Calendario&#10;&#10;El contenido generado por IA puede ser incorrecto.">
            <a:extLst>
              <a:ext uri="{FF2B5EF4-FFF2-40B4-BE49-F238E27FC236}">
                <a16:creationId xmlns:a16="http://schemas.microsoft.com/office/drawing/2014/main" id="{0BA99CF8-14B0-F464-DD3D-49EB5C3F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49"/>
            <a:ext cx="9144000" cy="33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E1D3-DFBB-1336-8A4E-69B25930C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91AFC-846B-6E1F-BF39-45B2EEC5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y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82893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E80AB-7510-D0CC-0A0E-E46B4DA8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6A4FC8A-F778-8C97-9DED-2275882B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15" y="925489"/>
            <a:ext cx="3829427" cy="152870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sz="1600" dirty="0"/>
              <a:t>Inicio -&gt; Obtener datos -&gt; Libro de Excel.</a:t>
            </a:r>
          </a:p>
          <a:p>
            <a:pPr>
              <a:buFont typeface="+mj-lt"/>
              <a:buAutoNum type="arabicPeriod"/>
            </a:pPr>
            <a:r>
              <a:rPr lang="es-ES" sz="1600" dirty="0"/>
              <a:t>En la ventana emergente, elegimos las tablas y pulsamos Transformar datos.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DDC9736-4170-92C7-8DE1-519DA1C9A7F8}"/>
              </a:ext>
            </a:extLst>
          </p:cNvPr>
          <p:cNvGrpSpPr/>
          <p:nvPr/>
        </p:nvGrpSpPr>
        <p:grpSpPr>
          <a:xfrm>
            <a:off x="1337888" y="2589436"/>
            <a:ext cx="1943816" cy="1821880"/>
            <a:chOff x="2429568" y="749870"/>
            <a:chExt cx="1943816" cy="182188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1D99243-C1EB-BA0F-F534-728E96442ACC}"/>
                </a:ext>
              </a:extLst>
            </p:cNvPr>
            <p:cNvGrpSpPr/>
            <p:nvPr/>
          </p:nvGrpSpPr>
          <p:grpSpPr>
            <a:xfrm>
              <a:off x="2590699" y="925489"/>
              <a:ext cx="1782685" cy="1646261"/>
              <a:chOff x="1889277" y="1005332"/>
              <a:chExt cx="1782685" cy="1628932"/>
            </a:xfrm>
          </p:grpSpPr>
          <p:pic>
            <p:nvPicPr>
              <p:cNvPr id="7" name="Imagen 6" descr="Interfaz de usuario gráfica, Aplicación&#10;&#10;El contenido generado por IA puede ser incorrecto.">
                <a:extLst>
                  <a:ext uri="{FF2B5EF4-FFF2-40B4-BE49-F238E27FC236}">
                    <a16:creationId xmlns:a16="http://schemas.microsoft.com/office/drawing/2014/main" id="{D5550EFA-5839-9A89-76C0-98781E2A1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0000"/>
              <a:stretch/>
            </p:blipFill>
            <p:spPr>
              <a:xfrm>
                <a:off x="1889277" y="1005332"/>
                <a:ext cx="1782685" cy="1628932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30F58FF-5F42-4C6F-EDFC-84D3DB4DFA0D}"/>
                  </a:ext>
                </a:extLst>
              </p:cNvPr>
              <p:cNvSpPr/>
              <p:nvPr/>
            </p:nvSpPr>
            <p:spPr>
              <a:xfrm>
                <a:off x="2000268" y="1967635"/>
                <a:ext cx="872194" cy="22022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63B89EA2-2843-6A31-48DE-056CC7988654}"/>
                </a:ext>
              </a:extLst>
            </p:cNvPr>
            <p:cNvSpPr/>
            <p:nvPr/>
          </p:nvSpPr>
          <p:spPr>
            <a:xfrm>
              <a:off x="2429568" y="74987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0985F0B-A6C1-52F2-DD29-DECA29E671D6}"/>
              </a:ext>
            </a:extLst>
          </p:cNvPr>
          <p:cNvGrpSpPr/>
          <p:nvPr/>
        </p:nvGrpSpPr>
        <p:grpSpPr>
          <a:xfrm>
            <a:off x="4459386" y="752530"/>
            <a:ext cx="4374834" cy="3452784"/>
            <a:chOff x="4459386" y="752530"/>
            <a:chExt cx="4374834" cy="345278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D2BC559-FF92-4689-7B5C-2F4B28838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7386" y="860530"/>
              <a:ext cx="4266834" cy="3344784"/>
            </a:xfrm>
            <a:prstGeom prst="rect">
              <a:avLst/>
            </a:prstGeom>
          </p:spPr>
        </p:pic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B89D5BBD-123F-D1CD-8810-B0061A672516}"/>
                </a:ext>
              </a:extLst>
            </p:cNvPr>
            <p:cNvSpPr/>
            <p:nvPr/>
          </p:nvSpPr>
          <p:spPr>
            <a:xfrm>
              <a:off x="4459386" y="75253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195BBF-1FC9-FA1A-6C4F-06652C7327E6}"/>
              </a:ext>
            </a:extLst>
          </p:cNvPr>
          <p:cNvSpPr/>
          <p:nvPr/>
        </p:nvSpPr>
        <p:spPr>
          <a:xfrm>
            <a:off x="7413876" y="3960160"/>
            <a:ext cx="1322262" cy="1776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3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F8B9-7C89-E5DB-A882-2C6D8F95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49A7CB1-7D05-0F47-C344-217DD690409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LO QUE POWER BI HACE AUTOMÁTICAMENTE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1D1CE6-B4BD-6E73-26FE-DC8D0380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1" y="2862886"/>
            <a:ext cx="7932677" cy="13338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2E3AAB-75DE-BEA4-0089-D1B862B3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314" y="927015"/>
            <a:ext cx="1625684" cy="1644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14FBBE-F613-A2C8-965E-24A3FA037062}"/>
              </a:ext>
            </a:extLst>
          </p:cNvPr>
          <p:cNvSpPr txBox="1"/>
          <p:nvPr/>
        </p:nvSpPr>
        <p:spPr>
          <a:xfrm>
            <a:off x="399750" y="1149522"/>
            <a:ext cx="6096799" cy="13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+mj-lt"/>
              <a:buAutoNum type="arabicPeriod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ES" dirty="0"/>
              <a:t>Se despliegan las transformaciones aplicadas a la tabla clientes paso a paso.</a:t>
            </a:r>
          </a:p>
          <a:p>
            <a:r>
              <a:rPr lang="es-ES" dirty="0"/>
              <a:t>Se muestra el código que utiliza el programa para generar esas transformaciones: lenguaje M, el lenguaje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.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5C4EC56-90AC-3957-F70C-1ADF23463A1B}"/>
              </a:ext>
            </a:extLst>
          </p:cNvPr>
          <p:cNvSpPr/>
          <p:nvPr/>
        </p:nvSpPr>
        <p:spPr>
          <a:xfrm>
            <a:off x="6659253" y="790250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41AF6060-DE05-8200-F1DD-ADF766127EFE}"/>
              </a:ext>
            </a:extLst>
          </p:cNvPr>
          <p:cNvSpPr/>
          <p:nvPr/>
        </p:nvSpPr>
        <p:spPr>
          <a:xfrm>
            <a:off x="356628" y="267834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408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413A485-751E-FFAA-10C9-96683489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779" y="674649"/>
            <a:ext cx="4782217" cy="18290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37FFDF-873A-49C0-22A7-24344E1D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91544D-3163-DADF-4D49-F31313A7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669" y="1062982"/>
            <a:ext cx="3216639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El programa no ha detectado automáticamente los encabezados.</a:t>
            </a:r>
          </a:p>
          <a:p>
            <a:pPr>
              <a:buFont typeface="+mj-lt"/>
              <a:buAutoNum type="arabicPeriod"/>
            </a:pPr>
            <a:r>
              <a:rPr lang="es-ES" dirty="0"/>
              <a:t>Si lo hubiera hecho, veríamos el paso </a:t>
            </a:r>
            <a:r>
              <a:rPr lang="es-ES" b="1" dirty="0"/>
              <a:t>Encabezados promovidos.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48D13B-5B10-2292-E637-3DCD251A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50" y="3214499"/>
            <a:ext cx="2879580" cy="1393717"/>
          </a:xfrm>
          <a:prstGeom prst="rect">
            <a:avLst/>
          </a:prstGeom>
        </p:spPr>
      </p:pic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4A749E71-259E-9A8B-815F-ABC23DE18B34}"/>
              </a:ext>
            </a:extLst>
          </p:cNvPr>
          <p:cNvSpPr/>
          <p:nvPr/>
        </p:nvSpPr>
        <p:spPr>
          <a:xfrm>
            <a:off x="3880208" y="305502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59CDE69D-278F-7341-394B-61D015F1E15C}"/>
              </a:ext>
            </a:extLst>
          </p:cNvPr>
          <p:cNvSpPr/>
          <p:nvPr/>
        </p:nvSpPr>
        <p:spPr>
          <a:xfrm>
            <a:off x="3798612" y="528416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F0A9DF05-A085-7958-F1D3-F3B75A7ADD9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674649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TABLA: PRODUCTOS</a:t>
            </a:r>
          </a:p>
        </p:txBody>
      </p:sp>
    </p:spTree>
    <p:extLst>
      <p:ext uri="{BB962C8B-B14F-4D97-AF65-F5344CB8AC3E}">
        <p14:creationId xmlns:p14="http://schemas.microsoft.com/office/powerpoint/2010/main" val="57533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F6D0-AB71-3EDF-7A10-332CD71B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1123B-9082-753D-8284-EC7DB88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75" y="1059766"/>
            <a:ext cx="3106528" cy="183009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ES" dirty="0"/>
              <a:t>1. Usamos la primera fila como encabezado.</a:t>
            </a:r>
          </a:p>
          <a:p>
            <a:pPr marL="114300" indent="0">
              <a:buNone/>
            </a:pPr>
            <a:r>
              <a:rPr lang="es-ES" dirty="0"/>
              <a:t>2. A continuación, vamos a pivotar la tabla para tenerla en el formato de una base de datos relacional, cada columna es una variable.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2EDF39-5112-D325-00BC-8E8AF8B9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09" y="2906380"/>
            <a:ext cx="2175661" cy="15762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1532A3-9C22-2ECF-9030-91E08B3B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90" y="1133460"/>
            <a:ext cx="5059883" cy="2876580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FB4473F2-1D40-6F36-34D6-A2C33FC1B645}"/>
              </a:ext>
            </a:extLst>
          </p:cNvPr>
          <p:cNvSpPr/>
          <p:nvPr/>
        </p:nvSpPr>
        <p:spPr>
          <a:xfrm>
            <a:off x="765921" y="277988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745259CF-EB27-B973-91C1-239EB59BD083}"/>
              </a:ext>
            </a:extLst>
          </p:cNvPr>
          <p:cNvSpPr/>
          <p:nvPr/>
        </p:nvSpPr>
        <p:spPr>
          <a:xfrm>
            <a:off x="3671096" y="98379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6" name="Título 3">
            <a:extLst>
              <a:ext uri="{FF2B5EF4-FFF2-40B4-BE49-F238E27FC236}">
                <a16:creationId xmlns:a16="http://schemas.microsoft.com/office/drawing/2014/main" id="{CD19655D-24D6-E23D-C29D-123719DB518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674649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TABLA: PRODUCTOS</a:t>
            </a:r>
          </a:p>
        </p:txBody>
      </p:sp>
    </p:spTree>
    <p:extLst>
      <p:ext uri="{BB962C8B-B14F-4D97-AF65-F5344CB8AC3E}">
        <p14:creationId xmlns:p14="http://schemas.microsoft.com/office/powerpoint/2010/main" val="313313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3A3D4A15-03A8-30DF-1F87-4A110C9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40" y="3841245"/>
            <a:ext cx="1571844" cy="32389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F7C050F-2A21-DFB1-4039-8FBB5EA8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74" y="1152475"/>
            <a:ext cx="1073205" cy="16256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CE7770-7A1A-9538-5DCC-95DA8A10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B6F74-BE74-2757-BD0C-A08CD3F5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12924" cy="3416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Un error muy común, los números no se detectan bien dependiendo de si hay “.” o “,”.</a:t>
            </a:r>
          </a:p>
          <a:p>
            <a:pPr>
              <a:buFont typeface="+mj-lt"/>
              <a:buAutoNum type="arabicPeriod"/>
            </a:pPr>
            <a:r>
              <a:rPr lang="es-ES" dirty="0"/>
              <a:t>Cambiamos el tipo de dato a </a:t>
            </a:r>
            <a:r>
              <a:rPr lang="es-ES" b="1" dirty="0"/>
              <a:t>Texto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Reemplazamos los “.” por “,”.</a:t>
            </a:r>
          </a:p>
          <a:p>
            <a:pPr>
              <a:buFont typeface="+mj-lt"/>
              <a:buAutoNum type="arabicPeriod"/>
            </a:pPr>
            <a:r>
              <a:rPr lang="es-ES" dirty="0"/>
              <a:t>Volvemos a cambiar el tipo de dato a </a:t>
            </a:r>
            <a:r>
              <a:rPr lang="es-ES" b="1" dirty="0"/>
              <a:t>Número decimal.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102EBD-AF88-3159-310E-A4102C6146B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TABLA: VENTAS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B1E14C5-1E9F-A7D0-C55E-5B37482048FD}"/>
              </a:ext>
            </a:extLst>
          </p:cNvPr>
          <p:cNvGrpSpPr/>
          <p:nvPr/>
        </p:nvGrpSpPr>
        <p:grpSpPr>
          <a:xfrm>
            <a:off x="5991898" y="1613520"/>
            <a:ext cx="2464566" cy="1510583"/>
            <a:chOff x="5991898" y="1613520"/>
            <a:chExt cx="2464566" cy="151058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2B1BA8-9532-4733-A7EB-AE1FB973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9898" y="1721520"/>
              <a:ext cx="2356566" cy="1402583"/>
            </a:xfrm>
            <a:prstGeom prst="rect">
              <a:avLst/>
            </a:prstGeom>
          </p:spPr>
        </p:pic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968241FE-ED61-7EAE-BE64-D0794BDA3D63}"/>
                </a:ext>
              </a:extLst>
            </p:cNvPr>
            <p:cNvSpPr/>
            <p:nvPr/>
          </p:nvSpPr>
          <p:spPr>
            <a:xfrm>
              <a:off x="5991898" y="161352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</p:grp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2515C404-B585-E9C8-CCE1-1FD8ACB93EB2}"/>
              </a:ext>
            </a:extLst>
          </p:cNvPr>
          <p:cNvSpPr/>
          <p:nvPr/>
        </p:nvSpPr>
        <p:spPr>
          <a:xfrm>
            <a:off x="4295683" y="101791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0694AF6-372B-6D89-C515-A70405B55B7E}"/>
              </a:ext>
            </a:extLst>
          </p:cNvPr>
          <p:cNvSpPr/>
          <p:nvPr/>
        </p:nvSpPr>
        <p:spPr>
          <a:xfrm>
            <a:off x="6059327" y="373324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CD84632-1A10-B70B-EE8F-803EF4256579}"/>
              </a:ext>
            </a:extLst>
          </p:cNvPr>
          <p:cNvGrpSpPr/>
          <p:nvPr/>
        </p:nvGrpSpPr>
        <p:grpSpPr>
          <a:xfrm>
            <a:off x="6099898" y="367645"/>
            <a:ext cx="1750766" cy="986135"/>
            <a:chOff x="6099898" y="367645"/>
            <a:chExt cx="1750766" cy="986135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40681C1C-23FD-41BC-BD72-37E6FE403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44288" y="751628"/>
              <a:ext cx="0" cy="29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EC8508D9-2166-30C5-46CC-AC08D5FB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7892" y="1058464"/>
              <a:ext cx="1552792" cy="295316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59BBF48-685C-616A-3E95-3E1B3D641722}"/>
                </a:ext>
              </a:extLst>
            </p:cNvPr>
            <p:cNvGrpSpPr/>
            <p:nvPr/>
          </p:nvGrpSpPr>
          <p:grpSpPr>
            <a:xfrm>
              <a:off x="6099898" y="367645"/>
              <a:ext cx="1750766" cy="395258"/>
              <a:chOff x="6099898" y="367645"/>
              <a:chExt cx="1750766" cy="395258"/>
            </a:xfrm>
          </p:grpSpPr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6B45400F-BDD9-F3E2-89D6-2DA97DA9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5651" y="467588"/>
                <a:ext cx="1575013" cy="295315"/>
              </a:xfrm>
              <a:prstGeom prst="rect">
                <a:avLst/>
              </a:prstGeom>
            </p:spPr>
          </p:pic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67913430-4D6F-390D-7A4A-A90E5A876919}"/>
                  </a:ext>
                </a:extLst>
              </p:cNvPr>
              <p:cNvSpPr/>
              <p:nvPr/>
            </p:nvSpPr>
            <p:spPr>
              <a:xfrm>
                <a:off x="6275327" y="503900"/>
                <a:ext cx="216000" cy="22984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5BE41D5B-4C3D-E8EE-DE35-C2F8CE33F2FF}"/>
                  </a:ext>
                </a:extLst>
              </p:cNvPr>
              <p:cNvSpPr/>
              <p:nvPr/>
            </p:nvSpPr>
            <p:spPr>
              <a:xfrm>
                <a:off x="6099898" y="367645"/>
                <a:ext cx="216000" cy="2160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97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AAACD-022E-54C9-D34E-B6FCA9D0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9FBBD-C9A3-56B8-1319-F8E89016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858" y="425854"/>
            <a:ext cx="4513392" cy="4366582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4400" dirty="0"/>
              <a:t>Código:</a:t>
            </a:r>
          </a:p>
          <a:p>
            <a:pPr marL="114300" indent="0">
              <a:buNone/>
            </a:pPr>
            <a:br>
              <a:rPr lang="es-ES" dirty="0"/>
            </a:br>
            <a:r>
              <a:rPr lang="es-ES" sz="2400" dirty="0" err="1"/>
              <a:t>let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/>
              <a:t>    // Variables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StartDate</a:t>
            </a:r>
            <a:r>
              <a:rPr lang="es-ES" sz="2400" dirty="0"/>
              <a:t> = #date(2020, 1, 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EndDate</a:t>
            </a:r>
            <a:r>
              <a:rPr lang="es-ES" sz="2400" dirty="0"/>
              <a:t> = #date(2024, 12, 31),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Today</a:t>
            </a:r>
            <a:r>
              <a:rPr lang="es-ES" sz="2400" dirty="0"/>
              <a:t> = </a:t>
            </a:r>
            <a:r>
              <a:rPr lang="es-ES" sz="2400" dirty="0" err="1"/>
              <a:t>DateTime.Date</a:t>
            </a:r>
            <a:r>
              <a:rPr lang="es-ES" sz="2400" dirty="0"/>
              <a:t>(</a:t>
            </a:r>
            <a:r>
              <a:rPr lang="es-ES" sz="2400" dirty="0" err="1"/>
              <a:t>DateTime.LocalNow</a:t>
            </a:r>
            <a:r>
              <a:rPr lang="es-ES" sz="2400" dirty="0"/>
              <a:t>()),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Yesterday</a:t>
            </a:r>
            <a:r>
              <a:rPr lang="es-ES" sz="2400" dirty="0"/>
              <a:t> = </a:t>
            </a:r>
            <a:r>
              <a:rPr lang="es-ES" sz="2400" dirty="0" err="1"/>
              <a:t>Date.AddDays</a:t>
            </a:r>
            <a:r>
              <a:rPr lang="es-ES" sz="2400" dirty="0"/>
              <a:t>(</a:t>
            </a:r>
            <a:r>
              <a:rPr lang="es-ES" sz="2400" dirty="0" err="1"/>
              <a:t>Date.From</a:t>
            </a:r>
            <a:r>
              <a:rPr lang="es-ES" sz="2400" dirty="0"/>
              <a:t>(</a:t>
            </a:r>
            <a:r>
              <a:rPr lang="es-ES" sz="2400" dirty="0" err="1"/>
              <a:t>DateTime.LocalNow</a:t>
            </a:r>
            <a:r>
              <a:rPr lang="es-ES" sz="2400" dirty="0"/>
              <a:t>()), -1),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Duration</a:t>
            </a:r>
            <a:r>
              <a:rPr lang="es-ES" sz="2400" dirty="0"/>
              <a:t> = </a:t>
            </a:r>
            <a:r>
              <a:rPr lang="es-ES" sz="2400" dirty="0" err="1"/>
              <a:t>Duration.Days</a:t>
            </a:r>
            <a:r>
              <a:rPr lang="es-ES" sz="2400" dirty="0"/>
              <a:t>( </a:t>
            </a:r>
            <a:r>
              <a:rPr lang="es-ES" sz="2400" dirty="0" err="1"/>
              <a:t>Duration.From</a:t>
            </a:r>
            <a:r>
              <a:rPr lang="es-ES" sz="2400" dirty="0"/>
              <a:t>(</a:t>
            </a:r>
            <a:r>
              <a:rPr lang="es-ES" sz="2400" dirty="0" err="1"/>
              <a:t>EndDate</a:t>
            </a:r>
            <a:r>
              <a:rPr lang="es-ES" sz="2400" dirty="0"/>
              <a:t> - </a:t>
            </a:r>
            <a:r>
              <a:rPr lang="es-ES" sz="2400" dirty="0" err="1"/>
              <a:t>StartDate</a:t>
            </a:r>
            <a:r>
              <a:rPr lang="es-ES" sz="2400" dirty="0"/>
              <a:t>) ) + 1,</a:t>
            </a:r>
          </a:p>
          <a:p>
            <a:pPr marL="114300" indent="0">
              <a:buNone/>
            </a:pPr>
            <a:r>
              <a:rPr lang="es-ES" sz="2400" dirty="0"/>
              <a:t>    // Date </a:t>
            </a:r>
            <a:r>
              <a:rPr lang="es-ES" sz="2400" dirty="0" err="1"/>
              <a:t>Columns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/>
              <a:t>    Dates = </a:t>
            </a:r>
            <a:r>
              <a:rPr lang="es-ES" sz="2400" dirty="0" err="1"/>
              <a:t>List.Dates</a:t>
            </a:r>
            <a:r>
              <a:rPr lang="es-ES" sz="2400" dirty="0"/>
              <a:t>(</a:t>
            </a:r>
            <a:r>
              <a:rPr lang="es-ES" sz="2400" dirty="0" err="1"/>
              <a:t>StartDate</a:t>
            </a:r>
            <a:r>
              <a:rPr lang="es-ES" sz="2400" dirty="0"/>
              <a:t>, </a:t>
            </a:r>
            <a:r>
              <a:rPr lang="es-ES" sz="2400" dirty="0" err="1"/>
              <a:t>Duration</a:t>
            </a:r>
            <a:r>
              <a:rPr lang="es-ES" sz="2400" dirty="0"/>
              <a:t>, #duration(1, 0, 0, 0)),</a:t>
            </a:r>
          </a:p>
          <a:p>
            <a:pPr marL="114300" indent="0">
              <a:buNone/>
            </a:pPr>
            <a:r>
              <a:rPr lang="es-ES" sz="2400" dirty="0"/>
              <a:t>    #"Convertida en tabla" = </a:t>
            </a:r>
            <a:r>
              <a:rPr lang="es-ES" sz="2400" dirty="0" err="1"/>
              <a:t>Table.FromList</a:t>
            </a:r>
            <a:r>
              <a:rPr lang="es-ES" sz="2400" dirty="0"/>
              <a:t>(Dates, </a:t>
            </a:r>
            <a:r>
              <a:rPr lang="es-ES" sz="2400" dirty="0" err="1"/>
              <a:t>Splitter.SplitByNothing</a:t>
            </a:r>
            <a:r>
              <a:rPr lang="es-ES" sz="2400" dirty="0"/>
              <a:t>(), </a:t>
            </a:r>
            <a:r>
              <a:rPr lang="es-ES" sz="2400" dirty="0" err="1"/>
              <a:t>null</a:t>
            </a:r>
            <a:r>
              <a:rPr lang="es-ES" sz="2400" dirty="0"/>
              <a:t>, </a:t>
            </a:r>
            <a:r>
              <a:rPr lang="es-ES" sz="2400" dirty="0" err="1"/>
              <a:t>null</a:t>
            </a:r>
            <a:r>
              <a:rPr lang="es-ES" sz="2400" dirty="0"/>
              <a:t>, </a:t>
            </a:r>
            <a:r>
              <a:rPr lang="es-ES" sz="2400" dirty="0" err="1"/>
              <a:t>ExtraValues.Error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cambiado" = </a:t>
            </a:r>
            <a:r>
              <a:rPr lang="es-ES" sz="2400" dirty="0" err="1"/>
              <a:t>Table.RenameColumns</a:t>
            </a:r>
            <a:r>
              <a:rPr lang="es-ES" sz="2400" dirty="0"/>
              <a:t>(#"Convertida en tabla",{{"Column1", "Date"}}),</a:t>
            </a:r>
          </a:p>
          <a:p>
            <a:pPr marL="114300" indent="0">
              <a:buNone/>
            </a:pPr>
            <a:r>
              <a:rPr lang="es-ES" sz="2400" dirty="0"/>
              <a:t>    #"Tipo cambiado" = </a:t>
            </a:r>
            <a:r>
              <a:rPr lang="es-ES" sz="2400" dirty="0" err="1"/>
              <a:t>Table.TransformColumnTypes</a:t>
            </a:r>
            <a:r>
              <a:rPr lang="es-ES" sz="2400" dirty="0"/>
              <a:t>(#"Columnas con nombre cambiado",{{"Date", </a:t>
            </a:r>
            <a:r>
              <a:rPr lang="es-ES" sz="2400" dirty="0" err="1"/>
              <a:t>type</a:t>
            </a:r>
            <a:r>
              <a:rPr lang="es-ES" sz="2400" dirty="0"/>
              <a:t> date}}),</a:t>
            </a:r>
          </a:p>
          <a:p>
            <a:pPr marL="114300" indent="0">
              <a:buNone/>
            </a:pPr>
            <a:r>
              <a:rPr lang="es-ES" sz="2400" dirty="0"/>
              <a:t>    #"Año insertado" = </a:t>
            </a:r>
            <a:r>
              <a:rPr lang="es-ES" sz="2400" dirty="0" err="1"/>
              <a:t>Table.AddColumn</a:t>
            </a:r>
            <a:r>
              <a:rPr lang="es-ES" sz="2400" dirty="0"/>
              <a:t>(#"Tipo cambiado", "Año",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(#"Año insertado", "Mes",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Date.Month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#"Trimestre insertado" = </a:t>
            </a:r>
            <a:r>
              <a:rPr lang="es-ES" sz="2400" dirty="0" err="1"/>
              <a:t>Table.AddColumn</a:t>
            </a:r>
            <a:r>
              <a:rPr lang="es-ES" sz="2400" dirty="0"/>
              <a:t>(#"Mes insertado", "Trimestre",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Date.QuarterOfYear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cambiado1" = </a:t>
            </a:r>
            <a:r>
              <a:rPr lang="es-ES" sz="2400" dirty="0" err="1"/>
              <a:t>Table.RenameColumns</a:t>
            </a:r>
            <a:r>
              <a:rPr lang="es-ES" sz="2400" dirty="0"/>
              <a:t>(#"Trimestre insertado",{{"Trimestre", "</a:t>
            </a:r>
            <a:r>
              <a:rPr lang="es-ES" sz="2400" dirty="0" err="1"/>
              <a:t>TrimestreNo</a:t>
            </a:r>
            <a:r>
              <a:rPr lang="es-ES" sz="2400" dirty="0"/>
              <a:t>"}}),</a:t>
            </a:r>
          </a:p>
          <a:p>
            <a:pPr marL="114300" indent="0">
              <a:buNone/>
            </a:pPr>
            <a:r>
              <a:rPr lang="es-ES" sz="2400" dirty="0"/>
              <a:t>    #"Personalizada agregada" = </a:t>
            </a:r>
            <a:r>
              <a:rPr lang="es-ES" sz="2400" dirty="0" err="1"/>
              <a:t>Table.AddColumn</a:t>
            </a:r>
            <a:r>
              <a:rPr lang="es-ES" sz="2400" dirty="0"/>
              <a:t>(#"Columnas con nombre cambiado1", "Trimestre", </a:t>
            </a:r>
            <a:r>
              <a:rPr lang="es-ES" sz="2400" dirty="0" err="1"/>
              <a:t>each</a:t>
            </a:r>
            <a:r>
              <a:rPr lang="es-ES" sz="2400" dirty="0"/>
              <a:t> "T" &amp; </a:t>
            </a:r>
            <a:r>
              <a:rPr lang="es-ES" sz="2400" dirty="0" err="1"/>
              <a:t>Text.From</a:t>
            </a:r>
            <a:r>
              <a:rPr lang="es-ES" sz="2400" dirty="0"/>
              <a:t>([</a:t>
            </a:r>
            <a:r>
              <a:rPr lang="es-ES" sz="2400" dirty="0" err="1"/>
              <a:t>TrimestreNo</a:t>
            </a:r>
            <a:r>
              <a:rPr lang="es-ES" sz="2400" dirty="0"/>
              <a:t>])),</a:t>
            </a:r>
          </a:p>
          <a:p>
            <a:pPr marL="114300" indent="0">
              <a:buNone/>
            </a:pPr>
            <a:r>
              <a:rPr lang="es-ES" sz="2400" dirty="0"/>
              <a:t>    #"Nombre del mes insertado1" = </a:t>
            </a:r>
            <a:r>
              <a:rPr lang="es-ES" sz="2400" dirty="0" err="1"/>
              <a:t>Table.AddColumn</a:t>
            </a:r>
            <a:r>
              <a:rPr lang="es-ES" sz="2400" dirty="0"/>
              <a:t>(#"Personalizada agregada", "Nombre del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Date.MonthName</a:t>
            </a:r>
            <a:r>
              <a:rPr lang="es-ES" sz="2400" dirty="0"/>
              <a:t>([Date], "en-US"),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#"Nombre del 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(#"Nombre del mes insertado1", "Nombre corto del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Text.Start</a:t>
            </a:r>
            <a:r>
              <a:rPr lang="es-ES" sz="2400" dirty="0"/>
              <a:t>(</a:t>
            </a:r>
            <a:r>
              <a:rPr lang="es-ES" sz="2400" dirty="0" err="1"/>
              <a:t>Date.MonthName</a:t>
            </a:r>
            <a:r>
              <a:rPr lang="es-ES" sz="2400" dirty="0"/>
              <a:t>([Date], "en-US"), 3)),</a:t>
            </a:r>
          </a:p>
          <a:p>
            <a:pPr marL="114300" indent="0">
              <a:buNone/>
            </a:pPr>
            <a:r>
              <a:rPr lang="es-ES" sz="2400" dirty="0"/>
              <a:t>    #"Semana del año insertada" = </a:t>
            </a:r>
            <a:r>
              <a:rPr lang="es-ES" sz="2400" dirty="0" err="1"/>
              <a:t>Table.AddColumn</a:t>
            </a:r>
            <a:r>
              <a:rPr lang="es-ES" sz="2400" dirty="0"/>
              <a:t>(#"Nombre del mes insertado", "Semana del 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Date.WeekOfYear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insertado" = </a:t>
            </a:r>
            <a:r>
              <a:rPr lang="es-ES" sz="2400" dirty="0" err="1"/>
              <a:t>Table.AddColumn</a:t>
            </a:r>
            <a:r>
              <a:rPr lang="es-ES" sz="2400" dirty="0"/>
              <a:t>(#"Semana del año insertada", "Día",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de la semana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insertado", "Día de la semana",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Date.DayOfWeek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del año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de la semana insertado", "Día del 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#"Nombre del día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del año insertado", "Nombre del día",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Date.DayOfWeekName</a:t>
            </a:r>
            <a:r>
              <a:rPr lang="es-ES" sz="2400" dirty="0"/>
              <a:t>([Date]),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#"Fin de 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(#"Nombre del día insertado", "Fin de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Date.EndOfMonth</a:t>
            </a:r>
            <a:r>
              <a:rPr lang="es-ES" sz="2400" dirty="0"/>
              <a:t>([Date]), </a:t>
            </a:r>
            <a:r>
              <a:rPr lang="es-ES" sz="2400" dirty="0" err="1"/>
              <a:t>type</a:t>
            </a:r>
            <a:r>
              <a:rPr lang="es-ES" sz="2400" dirty="0"/>
              <a:t> date),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cambiado2" = </a:t>
            </a:r>
            <a:r>
              <a:rPr lang="es-ES" sz="2400" dirty="0" err="1"/>
              <a:t>Table.RenameColumns</a:t>
            </a:r>
            <a:r>
              <a:rPr lang="es-ES" sz="2400" dirty="0"/>
              <a:t>(#"Fin de mes insertado",{{"Mes", "</a:t>
            </a:r>
            <a:r>
              <a:rPr lang="es-ES" sz="2400" dirty="0" err="1"/>
              <a:t>MesNo</a:t>
            </a:r>
            <a:r>
              <a:rPr lang="es-ES" sz="2400" dirty="0"/>
              <a:t>"}, {"Día", "Día del mes"}}),</a:t>
            </a:r>
          </a:p>
          <a:p>
            <a:pPr marL="114300" indent="0">
              <a:buNone/>
            </a:pPr>
            <a:r>
              <a:rPr lang="es-ES" sz="2400" dirty="0"/>
              <a:t>    Personalizado1 = </a:t>
            </a:r>
            <a:r>
              <a:rPr lang="es-ES" sz="2400" dirty="0" err="1"/>
              <a:t>Table.AddColumn</a:t>
            </a:r>
            <a:r>
              <a:rPr lang="es-ES" sz="2400" dirty="0"/>
              <a:t>(#"Columnas con nombre cambiado2", "Año/Mes",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Date.ToText</a:t>
            </a:r>
            <a:r>
              <a:rPr lang="es-ES" sz="2400" dirty="0"/>
              <a:t>([Date], "</a:t>
            </a:r>
            <a:r>
              <a:rPr lang="es-ES" sz="2400" dirty="0" err="1"/>
              <a:t>yyyy</a:t>
            </a:r>
            <a:r>
              <a:rPr lang="es-ES" sz="2400" dirty="0"/>
              <a:t> MMM")),</a:t>
            </a:r>
          </a:p>
          <a:p>
            <a:pPr marL="114300" indent="0">
              <a:buNone/>
            </a:pPr>
            <a:r>
              <a:rPr lang="es-ES" sz="2400" dirty="0"/>
              <a:t>    Personalizado2 = </a:t>
            </a:r>
            <a:r>
              <a:rPr lang="es-ES" sz="2400" dirty="0" err="1"/>
              <a:t>Table.AddColumn</a:t>
            </a:r>
            <a:r>
              <a:rPr lang="es-ES" sz="2400" dirty="0"/>
              <a:t>(Personalizado1, "</a:t>
            </a:r>
            <a:r>
              <a:rPr lang="es-ES" sz="2400" dirty="0" err="1"/>
              <a:t>UltimoMesCerrado</a:t>
            </a:r>
            <a:r>
              <a:rPr lang="es-ES" sz="2400" dirty="0"/>
              <a:t>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Date.EndOfMonth</a:t>
            </a:r>
            <a:r>
              <a:rPr lang="es-ES" sz="2400" dirty="0"/>
              <a:t>([Date]) &lt; </a:t>
            </a:r>
            <a:r>
              <a:rPr lang="es-ES" sz="2400" dirty="0" err="1"/>
              <a:t>Today</a:t>
            </a:r>
            <a:r>
              <a:rPr lang="es-ES" sz="2400" dirty="0"/>
              <a:t> </a:t>
            </a:r>
            <a:r>
              <a:rPr lang="es-ES" sz="2400" dirty="0" err="1"/>
              <a:t>then</a:t>
            </a:r>
            <a:r>
              <a:rPr lang="es-ES" sz="2400" dirty="0"/>
              <a:t> "</a:t>
            </a:r>
            <a:r>
              <a:rPr lang="es-ES" sz="2400" dirty="0" err="1"/>
              <a:t>Automatic</a:t>
            </a:r>
            <a:r>
              <a:rPr lang="es-ES" sz="2400" dirty="0"/>
              <a:t>" </a:t>
            </a:r>
            <a:r>
              <a:rPr lang="es-ES" sz="2400" dirty="0" err="1"/>
              <a:t>else</a:t>
            </a:r>
            <a:r>
              <a:rPr lang="es-ES" sz="2400" dirty="0"/>
              <a:t> ""),</a:t>
            </a:r>
          </a:p>
          <a:p>
            <a:pPr marL="114300" indent="0">
              <a:buNone/>
            </a:pPr>
            <a:r>
              <a:rPr lang="es-ES" sz="2400" dirty="0"/>
              <a:t>    #"Filas filtradas" = </a:t>
            </a:r>
            <a:r>
              <a:rPr lang="es-ES" sz="2400" dirty="0" err="1"/>
              <a:t>Table.SelectRows</a:t>
            </a:r>
            <a:r>
              <a:rPr lang="es-ES" sz="2400" dirty="0"/>
              <a:t>(Personalizado2, </a:t>
            </a:r>
            <a:r>
              <a:rPr lang="es-ES" sz="2400" dirty="0" err="1"/>
              <a:t>each</a:t>
            </a:r>
            <a:r>
              <a:rPr lang="es-ES" sz="2400" dirty="0"/>
              <a:t> ([</a:t>
            </a:r>
            <a:r>
              <a:rPr lang="es-ES" sz="2400" dirty="0" err="1"/>
              <a:t>UltimoMesCerrado</a:t>
            </a:r>
            <a:r>
              <a:rPr lang="es-ES" sz="2400" dirty="0"/>
              <a:t>] = "</a:t>
            </a:r>
            <a:r>
              <a:rPr lang="es-ES" sz="2400" dirty="0" err="1"/>
              <a:t>Automatic</a:t>
            </a:r>
            <a:r>
              <a:rPr lang="es-ES" sz="2400" dirty="0"/>
              <a:t>"))</a:t>
            </a:r>
          </a:p>
          <a:p>
            <a:pPr marL="114300" indent="0">
              <a:buNone/>
            </a:pPr>
            <a:r>
              <a:rPr lang="es-ES" sz="2400" dirty="0"/>
              <a:t>in</a:t>
            </a:r>
          </a:p>
          <a:p>
            <a:pPr marL="114300" indent="0">
              <a:buNone/>
            </a:pPr>
            <a:r>
              <a:rPr lang="es-ES" sz="2400" dirty="0"/>
              <a:t>    #"Filas filtradas"</a:t>
            </a:r>
            <a:endParaRPr lang="es-ES" sz="2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A86F68F-53A6-B62F-C728-CAAEA05458E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TABLA: CALENDARIO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45DE39-9BB7-A5E4-D847-C84F1E741A8B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7867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Inicio -&gt; Nuevo origen -&gt; Consulta en blanco -&gt; Editor avanzado.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Copiamos y pegamos el texto de la derecha y aceptamos.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cargará una tabla a la que llamaremos </a:t>
            </a:r>
            <a:r>
              <a:rPr lang="es-ES" b="1" dirty="0"/>
              <a:t>calendario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otra tabla de dimensión. Clave en modelos como el del supermercado, con tablas de compras y ventas.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Tip</a:t>
            </a:r>
            <a:r>
              <a:rPr lang="es-ES" dirty="0"/>
              <a:t>: ordenar la columna </a:t>
            </a:r>
            <a:r>
              <a:rPr lang="es-ES" b="1" dirty="0"/>
              <a:t>Mes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2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34975" y="302575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Perfil del docente</a:t>
            </a:r>
            <a:endParaRPr sz="2500"/>
          </a:p>
        </p:txBody>
      </p:sp>
      <p:sp>
        <p:nvSpPr>
          <p:cNvPr id="58" name="Google Shape;58;p14"/>
          <p:cNvSpPr/>
          <p:nvPr/>
        </p:nvSpPr>
        <p:spPr>
          <a:xfrm>
            <a:off x="4484050" y="1101775"/>
            <a:ext cx="4297800" cy="269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Soy licenciado en Estadística. Trabajo como analista de datos y especialista en inteligencia de negocio. El 90% de mi jornada laboral consiste en explorar bases de datos, diseñar modelos de datos y crear métricas e informes que permitan vigilar con precisión el estado y la evolución del negocio de mi empresa, nuestros clientes y de la competencia.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38675" y="1101775"/>
            <a:ext cx="2583300" cy="2699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34975" y="4026475"/>
            <a:ext cx="2990700" cy="3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GUILLERMO DÍAZ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62C7-BEE4-4D4A-2C46-09325269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815BE-E7C6-490E-C18D-7AA74656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</a:t>
            </a:r>
          </a:p>
        </p:txBody>
      </p:sp>
    </p:spTree>
    <p:extLst>
      <p:ext uri="{BB962C8B-B14F-4D97-AF65-F5344CB8AC3E}">
        <p14:creationId xmlns:p14="http://schemas.microsoft.com/office/powerpoint/2010/main" val="16310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329B-8FB3-C6B2-1630-B19EAA92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cuatro vistas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bi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0AD03-1242-1CF9-5958-DF1E2C92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1. </a:t>
            </a:r>
            <a:r>
              <a:rPr lang="es-ES" b="1" dirty="0"/>
              <a:t>Vista de informe</a:t>
            </a:r>
            <a:r>
              <a:rPr lang="es-ES" dirty="0"/>
              <a:t>: pantallas con sus visualizaciones.</a:t>
            </a:r>
          </a:p>
          <a:p>
            <a:pPr marL="114300" indent="0">
              <a:buNone/>
            </a:pPr>
            <a:r>
              <a:rPr lang="es-ES" dirty="0"/>
              <a:t>2. </a:t>
            </a:r>
            <a:r>
              <a:rPr lang="es-ES" b="1" dirty="0"/>
              <a:t>Vista de tabla</a:t>
            </a:r>
            <a:r>
              <a:rPr lang="es-ES" dirty="0"/>
              <a:t>: las tablas con sus datos y la posibilidad de modificarlas.</a:t>
            </a:r>
          </a:p>
          <a:p>
            <a:pPr marL="114300" indent="0">
              <a:buNone/>
            </a:pPr>
            <a:r>
              <a:rPr lang="es-ES" dirty="0"/>
              <a:t>3. </a:t>
            </a:r>
            <a:r>
              <a:rPr lang="es-ES" b="1" dirty="0"/>
              <a:t>Vista de modelo</a:t>
            </a:r>
            <a:r>
              <a:rPr lang="es-ES" dirty="0"/>
              <a:t>: las relaciones entre tablas.</a:t>
            </a:r>
          </a:p>
          <a:p>
            <a:pPr marL="114300" indent="0">
              <a:buNone/>
            </a:pPr>
            <a:r>
              <a:rPr lang="es-ES" dirty="0"/>
              <a:t>4. </a:t>
            </a:r>
            <a:r>
              <a:rPr lang="es-ES" b="1" dirty="0"/>
              <a:t>Vista de consultas DAX</a:t>
            </a:r>
            <a:r>
              <a:rPr lang="es-ES" dirty="0"/>
              <a:t>: para evaluar el resultado de una consulta.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DF9B3E-EC99-EC6D-EF63-ED6ED9E61BC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TRAS CARGAR LOS DATOS…</a:t>
            </a:r>
          </a:p>
        </p:txBody>
      </p:sp>
      <p:pic>
        <p:nvPicPr>
          <p:cNvPr id="8" name="Imagen 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69C43B96-CA69-D964-8BC2-BAD1AAE3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56" y="1190774"/>
            <a:ext cx="2397634" cy="24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2DFD3-9C84-35DE-9C4B-11F885D2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datos hemos cargado?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3C3CC1-DCA6-B614-8D60-51E333DA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609209" cy="141927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Podemos cambiar el formato de las columnas.</a:t>
            </a:r>
          </a:p>
          <a:p>
            <a:pPr>
              <a:buFont typeface="+mj-lt"/>
              <a:buAutoNum type="arabicPeriod"/>
            </a:pPr>
            <a:r>
              <a:rPr lang="es-ES" dirty="0"/>
              <a:t>O ver los datos ordenados a nuestro gusto.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B805409-CC1C-E804-AA72-0FB0CDEDA0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VISTA DE TABLA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0FF1F33-1054-A55D-52A6-FB9C798383C1}"/>
              </a:ext>
            </a:extLst>
          </p:cNvPr>
          <p:cNvGrpSpPr/>
          <p:nvPr/>
        </p:nvGrpSpPr>
        <p:grpSpPr>
          <a:xfrm>
            <a:off x="4244122" y="1152475"/>
            <a:ext cx="4224849" cy="2222257"/>
            <a:chOff x="4018012" y="993975"/>
            <a:chExt cx="4224849" cy="2222257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5538521-1AF7-BD4A-E62E-C97DADAA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892" y="1135951"/>
              <a:ext cx="4062969" cy="2080281"/>
            </a:xfrm>
            <a:prstGeom prst="rect">
              <a:avLst/>
            </a:prstGeom>
          </p:spPr>
        </p:pic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058A70A-BB9F-FD93-B374-C98283A0BCA3}"/>
                </a:ext>
              </a:extLst>
            </p:cNvPr>
            <p:cNvSpPr/>
            <p:nvPr/>
          </p:nvSpPr>
          <p:spPr>
            <a:xfrm>
              <a:off x="4018012" y="993975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64A7D3D-EAD6-576D-6DBB-255D1D854598}"/>
              </a:ext>
            </a:extLst>
          </p:cNvPr>
          <p:cNvGrpSpPr/>
          <p:nvPr/>
        </p:nvGrpSpPr>
        <p:grpSpPr>
          <a:xfrm>
            <a:off x="1047590" y="2772275"/>
            <a:ext cx="1907017" cy="1478980"/>
            <a:chOff x="1239088" y="2825975"/>
            <a:chExt cx="1907017" cy="14789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A3393FB-780D-6EE1-8FD6-E92C6FED3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48677"/>
            <a:stretch/>
          </p:blipFill>
          <p:spPr>
            <a:xfrm>
              <a:off x="1347088" y="2933975"/>
              <a:ext cx="1799017" cy="1370980"/>
            </a:xfrm>
            <a:prstGeom prst="rect">
              <a:avLst/>
            </a:prstGeom>
          </p:spPr>
        </p:pic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829CA14-59F2-7A68-F32F-DF2B3B2F2154}"/>
                </a:ext>
              </a:extLst>
            </p:cNvPr>
            <p:cNvSpPr/>
            <p:nvPr/>
          </p:nvSpPr>
          <p:spPr>
            <a:xfrm>
              <a:off x="1239088" y="2825975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9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442A-D04C-D646-D620-F98D447C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Nuestro primer modelo en estrella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113E05-567F-3B87-F1A4-2058BBBA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13" y="790250"/>
            <a:ext cx="5061515" cy="3796136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1F396A21-29AB-41E4-05E7-8C8F8E0B76B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VISTA DE MODELO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EF6D832-6F3A-2833-3F5F-5AF35924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2718746" cy="3433911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Es fundamental crear las relaciones adecuadas entre tablas.</a:t>
            </a:r>
          </a:p>
          <a:p>
            <a:pPr>
              <a:buFont typeface="+mj-lt"/>
              <a:buAutoNum type="arabicPeriod"/>
            </a:pPr>
            <a:r>
              <a:rPr lang="es-ES" u="sng" dirty="0"/>
              <a:t>Cardinalidad</a:t>
            </a:r>
            <a:r>
              <a:rPr lang="es-ES" dirty="0"/>
              <a:t>: relación y dirección que existe entre dos tablas.</a:t>
            </a:r>
          </a:p>
          <a:p>
            <a:pPr>
              <a:buFont typeface="+mj-lt"/>
              <a:buAutoNum type="arabicPeriod"/>
            </a:pPr>
            <a:r>
              <a:rPr lang="es-ES" dirty="0"/>
              <a:t>Normalmente, buscamos relaciones Uno (1) a Muchos (*).</a:t>
            </a:r>
          </a:p>
          <a:p>
            <a:pPr>
              <a:buFont typeface="+mj-lt"/>
              <a:buAutoNum type="arabicPeriod"/>
            </a:pPr>
            <a:r>
              <a:rPr lang="es-ES" dirty="0"/>
              <a:t>Hay que evitar las relaciones bidireccionales, dan lugar a ambigüedades.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A9D470-32F9-91BF-84AE-55103AC407E4}"/>
              </a:ext>
            </a:extLst>
          </p:cNvPr>
          <p:cNvSpPr/>
          <p:nvPr/>
        </p:nvSpPr>
        <p:spPr>
          <a:xfrm>
            <a:off x="4284754" y="2724050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D48460-0BEA-A3BB-5D83-C4545B58D83C}"/>
              </a:ext>
            </a:extLst>
          </p:cNvPr>
          <p:cNvSpPr/>
          <p:nvPr/>
        </p:nvSpPr>
        <p:spPr>
          <a:xfrm>
            <a:off x="6534050" y="2278021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15B3A0-FAB0-91C9-F4CE-FC4D462FF517}"/>
              </a:ext>
            </a:extLst>
          </p:cNvPr>
          <p:cNvSpPr/>
          <p:nvPr/>
        </p:nvSpPr>
        <p:spPr>
          <a:xfrm>
            <a:off x="5787411" y="2724050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65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76E2D-4A7B-39F0-7E59-59FEDED9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primeros pasos creando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231D0-AD76-9885-C9B6-850391AE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916475" cy="1269967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Escoger el tamaño del lienzo, escoger el fondo del lienzo, insertar una imagen, </a:t>
            </a:r>
            <a:r>
              <a:rPr lang="es-ES" dirty="0" err="1"/>
              <a:t>etc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Ver los tipos de visualizaciones que podemos escoger.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E792B64-848B-C168-F4D4-E9C1581064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CONFIGURACIÓN DEL LIENZO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9B60A2-E1DC-A1AA-BEA6-2BC66A89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25" y="951950"/>
            <a:ext cx="1263715" cy="30100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FC45FE-0C2A-D546-0F2D-5ABE53B3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41" y="2622967"/>
            <a:ext cx="1149409" cy="2101958"/>
          </a:xfrm>
          <a:prstGeom prst="rect">
            <a:avLst/>
          </a:prstGeom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38C53237-F152-7CF5-FC0D-77956419B94C}"/>
              </a:ext>
            </a:extLst>
          </p:cNvPr>
          <p:cNvSpPr/>
          <p:nvPr/>
        </p:nvSpPr>
        <p:spPr>
          <a:xfrm>
            <a:off x="5857487" y="830900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D2EBEE0-7EE8-1AA3-6932-60D526056B10}"/>
              </a:ext>
            </a:extLst>
          </p:cNvPr>
          <p:cNvSpPr/>
          <p:nvPr/>
        </p:nvSpPr>
        <p:spPr>
          <a:xfrm>
            <a:off x="2661936" y="2505059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188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C968-86A1-57ED-8AC3-CEDFD494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0" y="217550"/>
            <a:ext cx="4106936" cy="572700"/>
          </a:xfrm>
        </p:spPr>
        <p:txBody>
          <a:bodyPr>
            <a:normAutofit fontScale="90000"/>
          </a:bodyPr>
          <a:lstStyle/>
          <a:p>
            <a:r>
              <a:rPr lang="es-ES" dirty="0"/>
              <a:t>Primeros pasos creando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11A8E-EFF0-3891-9E7B-2BBA609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035907" cy="27663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Desde Inicio, pulsamos en Introducir datos.</a:t>
            </a:r>
          </a:p>
          <a:p>
            <a:pPr>
              <a:buFont typeface="+mj-lt"/>
              <a:buAutoNum type="arabicPeriod"/>
            </a:pPr>
            <a:r>
              <a:rPr lang="es-ES" dirty="0"/>
              <a:t>Llamamos a la tabla </a:t>
            </a:r>
            <a:r>
              <a:rPr lang="es-ES" b="1" dirty="0" err="1"/>
              <a:t>KeyMeasures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Sobre la nueva tabla, creamos la medida: </a:t>
            </a:r>
            <a:br>
              <a:rPr lang="es-ES" dirty="0"/>
            </a:b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Ventas = SUM( ventas[cantidad] )</a:t>
            </a:r>
          </a:p>
          <a:p>
            <a:pPr>
              <a:buFont typeface="+mj-lt"/>
              <a:buAutoNum type="arabicPeriod"/>
            </a:pPr>
            <a:r>
              <a:rPr lang="es-ES" dirty="0"/>
              <a:t>Borramos la columna </a:t>
            </a:r>
            <a:r>
              <a:rPr lang="es-ES" b="1" dirty="0"/>
              <a:t>Columna1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Automáticamente la tabla se pone arriba del todo y cambia de símbolo.</a:t>
            </a:r>
          </a:p>
          <a:p>
            <a:pPr>
              <a:buFont typeface="+mj-lt"/>
              <a:buAutoNum type="arabicPeriod"/>
            </a:pPr>
            <a:r>
              <a:rPr lang="es-ES" dirty="0"/>
              <a:t>Se pueden crear </a:t>
            </a:r>
            <a:r>
              <a:rPr lang="es-ES" b="1" dirty="0"/>
              <a:t>carpetas de medidas</a:t>
            </a:r>
            <a:r>
              <a:rPr lang="es-ES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8121B4C-1BB4-E138-B75B-F6E69496E4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LA TABLA DE MEDIDAS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738B40-CC3D-E299-EF09-69A25756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65" y="380743"/>
            <a:ext cx="2722146" cy="9668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8FE9EC-B76A-65F2-8180-C077A45A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3" y="1891498"/>
            <a:ext cx="2722146" cy="1202419"/>
          </a:xfrm>
          <a:prstGeom prst="rect">
            <a:avLst/>
          </a:prstGeom>
        </p:spPr>
      </p:pic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A76F690-9530-250D-2FA2-551DCE7482D8}"/>
              </a:ext>
            </a:extLst>
          </p:cNvPr>
          <p:cNvSpPr/>
          <p:nvPr/>
        </p:nvSpPr>
        <p:spPr>
          <a:xfrm>
            <a:off x="5580694" y="25202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2398102-B684-3D51-3174-45785B4430F1}"/>
              </a:ext>
            </a:extLst>
          </p:cNvPr>
          <p:cNvSpPr/>
          <p:nvPr/>
        </p:nvSpPr>
        <p:spPr>
          <a:xfrm>
            <a:off x="5681265" y="1746027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BD4506E-A112-1394-3243-DD641307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731" y="3570841"/>
            <a:ext cx="1883997" cy="1191916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84200814-4BC6-226D-8549-C2933472A5A3}"/>
              </a:ext>
            </a:extLst>
          </p:cNvPr>
          <p:cNvSpPr/>
          <p:nvPr/>
        </p:nvSpPr>
        <p:spPr>
          <a:xfrm>
            <a:off x="5276348" y="346284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34DB60-8C4E-F9AB-83FE-4F6D2AD7FC07}"/>
              </a:ext>
            </a:extLst>
          </p:cNvPr>
          <p:cNvSpPr/>
          <p:nvPr/>
        </p:nvSpPr>
        <p:spPr>
          <a:xfrm>
            <a:off x="7731707" y="574492"/>
            <a:ext cx="430869" cy="6223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2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ADBA-139C-AEC9-BB07-F2AE1336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Primeros pasos creando un informe	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D1BF77-6BD7-5650-F688-DA32277F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695" y="1501005"/>
            <a:ext cx="8607807" cy="2786359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En una tabla se pueden crear </a:t>
            </a:r>
            <a:r>
              <a:rPr lang="es-ES" b="1" dirty="0"/>
              <a:t>columnas calculadas</a:t>
            </a:r>
            <a:r>
              <a:rPr lang="es-ES" dirty="0"/>
              <a:t> (fila a fila) y </a:t>
            </a:r>
            <a:r>
              <a:rPr lang="es-ES" b="1" dirty="0"/>
              <a:t>medidas</a:t>
            </a:r>
            <a:r>
              <a:rPr lang="es-ES" dirty="0"/>
              <a:t> (dependen del contexto, no aparecen en la tabla).</a:t>
            </a:r>
          </a:p>
          <a:p>
            <a:pPr marL="114300" indent="0">
              <a:buNone/>
            </a:pPr>
            <a:r>
              <a:rPr lang="es-ES" dirty="0"/>
              <a:t>Desde la vista de tablas, en la tabla de ventas:</a:t>
            </a:r>
          </a:p>
          <a:p>
            <a:pPr>
              <a:buFont typeface="+mj-lt"/>
              <a:buAutoNum type="arabicPeriod"/>
            </a:pPr>
            <a:r>
              <a:rPr lang="es-ES" dirty="0"/>
              <a:t>Nueva columna: </a:t>
            </a:r>
            <a:br>
              <a:rPr lang="es-ES" dirty="0"/>
            </a:b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TotalColumna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 = ventas[cantidad] * CALCULATE( SUM(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precio_producto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precio_unidad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] ) )</a:t>
            </a:r>
          </a:p>
          <a:p>
            <a:pPr>
              <a:buFont typeface="+mj-lt"/>
              <a:buAutoNum type="arabicPeriod"/>
            </a:pPr>
            <a:r>
              <a:rPr lang="es-ES" dirty="0"/>
              <a:t>Nueva medida:</a:t>
            </a:r>
            <a:br>
              <a:rPr lang="es-ES" dirty="0"/>
            </a:b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TotalMedida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 = SUM( ventas[cantidad] ) * SUM(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precio_producto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precio_unidad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])</a:t>
            </a:r>
          </a:p>
          <a:p>
            <a:pPr marL="114300" indent="0">
              <a:buNone/>
            </a:pPr>
            <a:r>
              <a:rPr lang="es-ES" dirty="0"/>
              <a:t>¿Qué diferencia hay entre ambas?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290485-AD6B-921C-D52B-EE118C2F745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COLUMNAS CALCULADAS Y MEDIDAS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CB47B97-845C-DC5A-8886-5A95BF09C786}"/>
              </a:ext>
            </a:extLst>
          </p:cNvPr>
          <p:cNvGrpSpPr/>
          <p:nvPr/>
        </p:nvGrpSpPr>
        <p:grpSpPr>
          <a:xfrm>
            <a:off x="5595757" y="352499"/>
            <a:ext cx="2167193" cy="1121000"/>
            <a:chOff x="6175962" y="277932"/>
            <a:chExt cx="1913288" cy="863835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C63175A-B0BB-5620-3AD1-AF8D962B96B6}"/>
                </a:ext>
              </a:extLst>
            </p:cNvPr>
            <p:cNvGrpSpPr/>
            <p:nvPr/>
          </p:nvGrpSpPr>
          <p:grpSpPr>
            <a:xfrm>
              <a:off x="6175962" y="277932"/>
              <a:ext cx="1913288" cy="863835"/>
              <a:chOff x="6204686" y="1297394"/>
              <a:chExt cx="1913288" cy="863835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9228742-CDDA-99A3-D616-EEB456CC6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4686" y="1297394"/>
                <a:ext cx="1913288" cy="863835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5716A3E-2B1D-D5FB-4A0E-09409ABE678B}"/>
                  </a:ext>
                </a:extLst>
              </p:cNvPr>
              <p:cNvSpPr/>
              <p:nvPr/>
            </p:nvSpPr>
            <p:spPr>
              <a:xfrm>
                <a:off x="6721558" y="1512829"/>
                <a:ext cx="416507" cy="53140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C1728-20A5-6EDE-1A94-9D8FCC1F0A92}"/>
                  </a:ext>
                </a:extLst>
              </p:cNvPr>
              <p:cNvSpPr/>
              <p:nvPr/>
            </p:nvSpPr>
            <p:spPr>
              <a:xfrm>
                <a:off x="7381426" y="1512829"/>
                <a:ext cx="416507" cy="53140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A885735C-5F4E-A31E-D797-646708B9FCD0}"/>
                </a:ext>
              </a:extLst>
            </p:cNvPr>
            <p:cNvSpPr/>
            <p:nvPr/>
          </p:nvSpPr>
          <p:spPr>
            <a:xfrm>
              <a:off x="7668630" y="355176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11" name="Diagrama de flujo: conector 10">
              <a:extLst>
                <a:ext uri="{FF2B5EF4-FFF2-40B4-BE49-F238E27FC236}">
                  <a16:creationId xmlns:a16="http://schemas.microsoft.com/office/drawing/2014/main" id="{F3F089FB-B5AD-0029-6EF1-35F64EB364DE}"/>
                </a:ext>
              </a:extLst>
            </p:cNvPr>
            <p:cNvSpPr/>
            <p:nvPr/>
          </p:nvSpPr>
          <p:spPr>
            <a:xfrm>
              <a:off x="6571154" y="39590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97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7FC1-8644-6E45-44E6-80CAA583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57E94F-87F3-187F-FD51-69209DA90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más importante a medida que tus proyectos sean más profesionales y más complejos.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 ahorrar muchas horas de trabajo.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Enlace clave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MattRudy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PowerBI-ThemeTemplates</a:t>
            </a:r>
            <a:r>
              <a:rPr lang="en-US" dirty="0">
                <a:hlinkClick r:id="rId2"/>
              </a:rPr>
              <a:t>: JSON Templates for assembling Power BI Themes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61FC47-FE4F-070B-A361-C25A27CF74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</p:spTree>
    <p:extLst>
      <p:ext uri="{BB962C8B-B14F-4D97-AF65-F5344CB8AC3E}">
        <p14:creationId xmlns:p14="http://schemas.microsoft.com/office/powerpoint/2010/main" val="788788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0EE1-39DA-1B7E-0D4D-E5D8B53D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41706-D648-B07A-99DB-8AD006DD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Pulsamos con el botón derecho sobre un objeto visual y luego sobre </a:t>
            </a:r>
            <a:r>
              <a:rPr lang="es-ES" b="1" dirty="0"/>
              <a:t>Acerca de.</a:t>
            </a:r>
          </a:p>
          <a:p>
            <a:pPr>
              <a:buFont typeface="+mj-lt"/>
              <a:buAutoNum type="arabicPeriod"/>
            </a:pPr>
            <a:r>
              <a:rPr lang="es-ES" dirty="0"/>
              <a:t>Aparecerá un menú en el centro del lienzo.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nombre del </a:t>
            </a:r>
            <a:r>
              <a:rPr lang="es-ES" b="1" dirty="0"/>
              <a:t>Id </a:t>
            </a:r>
            <a:r>
              <a:rPr lang="es-ES" dirty="0"/>
              <a:t>nos sirve para identificar el </a:t>
            </a:r>
            <a:r>
              <a:rPr lang="es-ES" dirty="0" err="1"/>
              <a:t>json</a:t>
            </a:r>
            <a:r>
              <a:rPr lang="es-ES" dirty="0"/>
              <a:t> adecuado.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04B647E-864C-97DE-30F4-D0A5339D9C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B74AF1-35C3-9304-C26C-8F9564B5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16" y="2604712"/>
            <a:ext cx="2578297" cy="18775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F257EC-1719-C519-5ACD-9BEC5391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96" y="1239395"/>
            <a:ext cx="1549480" cy="67313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6DC5D4-C5B8-CEB7-178F-B42DB3C7F553}"/>
              </a:ext>
            </a:extLst>
          </p:cNvPr>
          <p:cNvSpPr/>
          <p:nvPr/>
        </p:nvSpPr>
        <p:spPr>
          <a:xfrm>
            <a:off x="5726596" y="3533127"/>
            <a:ext cx="425257" cy="1484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B5DAE5CD-7DF5-4B83-09A9-73DBF51E6E94}"/>
              </a:ext>
            </a:extLst>
          </p:cNvPr>
          <p:cNvSpPr/>
          <p:nvPr/>
        </p:nvSpPr>
        <p:spPr>
          <a:xfrm>
            <a:off x="5552216" y="108262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94E8E407-9383-7A5F-E8BD-32A57EE4B010}"/>
              </a:ext>
            </a:extLst>
          </p:cNvPr>
          <p:cNvSpPr/>
          <p:nvPr/>
        </p:nvSpPr>
        <p:spPr>
          <a:xfrm>
            <a:off x="5510596" y="349933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30E86C6A-845D-4FCF-B36A-647724109364}"/>
              </a:ext>
            </a:extLst>
          </p:cNvPr>
          <p:cNvSpPr/>
          <p:nvPr/>
        </p:nvSpPr>
        <p:spPr>
          <a:xfrm>
            <a:off x="5552216" y="2503676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961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98CCE-02CF-1EEA-2B4F-91FB0B00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500D1D-6F42-A603-287A-F337A7939D7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DA2F8C6D-F924-A03E-C0E9-9B62E8FD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864" y="1282550"/>
            <a:ext cx="3931378" cy="304215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Desde </a:t>
            </a:r>
            <a:r>
              <a:rPr lang="es-ES" b="1" dirty="0"/>
              <a:t>Explorar temas</a:t>
            </a:r>
            <a:r>
              <a:rPr lang="es-ES" dirty="0"/>
              <a:t> podemos seleccionar el archivo JSON con nuestro estilo.</a:t>
            </a:r>
          </a:p>
          <a:p>
            <a:pPr>
              <a:buFont typeface="+mj-lt"/>
              <a:buAutoNum type="arabicPeriod"/>
            </a:pPr>
            <a:r>
              <a:rPr lang="es-ES" dirty="0"/>
              <a:t>Se cambia todo automáticamente.</a:t>
            </a:r>
          </a:p>
          <a:p>
            <a:pPr>
              <a:buFont typeface="+mj-lt"/>
              <a:buAutoNum type="arabicPeriod"/>
            </a:pPr>
            <a:r>
              <a:rPr lang="es-ES" dirty="0"/>
              <a:t>La consistencia del estilo es total.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206BF3-1A0F-A531-E09D-7D725B9E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86" y="411361"/>
            <a:ext cx="2568708" cy="41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448775" y="310350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Índice de la sesión</a:t>
            </a:r>
            <a:endParaRPr sz="25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3891A-BF0A-CD72-9C76-8CF6145D4208}"/>
              </a:ext>
            </a:extLst>
          </p:cNvPr>
          <p:cNvSpPr txBox="1"/>
          <p:nvPr/>
        </p:nvSpPr>
        <p:spPr>
          <a:xfrm>
            <a:off x="448775" y="823650"/>
            <a:ext cx="37258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22E60"/>
                </a:solidFill>
              </a:rPr>
              <a:t>MICROSOFT FABRIC Y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22E6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La arquitectura integrada de Microsoft.</a:t>
            </a:r>
          </a:p>
          <a:p>
            <a:endParaRPr lang="es-ES" dirty="0">
              <a:solidFill>
                <a:srgbClr val="022E60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MODELOS DE DATOS</a:t>
            </a:r>
            <a:r>
              <a:rPr lang="es-ES" dirty="0">
                <a:solidFill>
                  <a:srgbClr val="022E6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22E6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Bases de datos relacionales.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Elección y diseño de un modelo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Modelo en estrella y modelo </a:t>
            </a:r>
            <a:r>
              <a:rPr lang="es-ES" dirty="0" err="1">
                <a:solidFill>
                  <a:schemeClr val="tx1"/>
                </a:solidFill>
              </a:rPr>
              <a:t>snowflake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rgbClr val="022E60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CARGA Y TRANSFORMACIÓN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Carga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Transformación de datos.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PRIMEROS PASOS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Las cuatro vistas de </a:t>
            </a:r>
            <a:r>
              <a:rPr lang="es-ES" dirty="0" err="1">
                <a:solidFill>
                  <a:schemeClr val="tx1"/>
                </a:solidFill>
              </a:rPr>
              <a:t>Power</a:t>
            </a:r>
            <a:r>
              <a:rPr lang="es-ES" dirty="0">
                <a:solidFill>
                  <a:schemeClr val="tx1"/>
                </a:solidFill>
              </a:rPr>
              <a:t>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Primeros pasos creando un informe.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Personalizar el tema de un informe.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rgbClr val="022E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868F9-83E2-C873-CDF9-E03F9613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F628C22-D118-A006-7E8C-2060D04A08C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49" y="709850"/>
            <a:ext cx="3827555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4F491F0-305A-5146-60C7-F5F9CBB245D3}"/>
              </a:ext>
            </a:extLst>
          </p:cNvPr>
          <p:cNvGrpSpPr/>
          <p:nvPr/>
        </p:nvGrpSpPr>
        <p:grpSpPr>
          <a:xfrm>
            <a:off x="493312" y="1714597"/>
            <a:ext cx="8138327" cy="2768742"/>
            <a:chOff x="493312" y="1714597"/>
            <a:chExt cx="8138327" cy="276874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A5C2143-8E56-6075-A063-98F86EE4D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12" y="1714597"/>
              <a:ext cx="3733992" cy="2768742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399A158-F002-6DE3-6994-EB3EA94C6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6698" y="1714597"/>
              <a:ext cx="3714941" cy="2768742"/>
            </a:xfrm>
            <a:prstGeom prst="rect">
              <a:avLst/>
            </a:prstGeom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A1F4-2D29-22FF-E8C6-753A26F0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311" y="1052753"/>
            <a:ext cx="8138327" cy="53738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s-ES" dirty="0"/>
              <a:t>Usamos el archivo </a:t>
            </a:r>
            <a:r>
              <a:rPr lang="es-ES" b="1" dirty="0" err="1"/>
              <a:t>card.json</a:t>
            </a:r>
            <a:r>
              <a:rPr lang="es-ES" dirty="0"/>
              <a:t> para introducir los cambios en el estilo del informe.</a:t>
            </a:r>
          </a:p>
        </p:txBody>
      </p:sp>
    </p:spTree>
    <p:extLst>
      <p:ext uri="{BB962C8B-B14F-4D97-AF65-F5344CB8AC3E}">
        <p14:creationId xmlns:p14="http://schemas.microsoft.com/office/powerpoint/2010/main" val="3715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355700" y="4034125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MICROSOFT FABRIC Y POWER BI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ARQUITECTURA INTEGRADA DE MICROSOFT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020915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651988 w 4161624"/>
              <a:gd name="connsiteY1" fmla="*/ 0 h 1623617"/>
              <a:gd name="connsiteX2" fmla="*/ 1303976 w 4161624"/>
              <a:gd name="connsiteY2" fmla="*/ 0 h 1623617"/>
              <a:gd name="connsiteX3" fmla="*/ 1914347 w 4161624"/>
              <a:gd name="connsiteY3" fmla="*/ 0 h 1623617"/>
              <a:gd name="connsiteX4" fmla="*/ 2649567 w 4161624"/>
              <a:gd name="connsiteY4" fmla="*/ 0 h 1623617"/>
              <a:gd name="connsiteX5" fmla="*/ 3218323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57442 h 1623617"/>
              <a:gd name="connsiteX8" fmla="*/ 4161624 w 4161624"/>
              <a:gd name="connsiteY8" fmla="*/ 1082411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899265 w 4161624"/>
              <a:gd name="connsiteY11" fmla="*/ 1623617 h 1623617"/>
              <a:gd name="connsiteX12" fmla="*/ 2205661 w 4161624"/>
              <a:gd name="connsiteY12" fmla="*/ 1623617 h 1623617"/>
              <a:gd name="connsiteX13" fmla="*/ 1470440 w 4161624"/>
              <a:gd name="connsiteY13" fmla="*/ 1623617 h 1623617"/>
              <a:gd name="connsiteX14" fmla="*/ 860069 w 4161624"/>
              <a:gd name="connsiteY14" fmla="*/ 1623617 h 1623617"/>
              <a:gd name="connsiteX15" fmla="*/ 0 w 4161624"/>
              <a:gd name="connsiteY15" fmla="*/ 1623617 h 1623617"/>
              <a:gd name="connsiteX16" fmla="*/ 0 w 4161624"/>
              <a:gd name="connsiteY16" fmla="*/ 1098648 h 1623617"/>
              <a:gd name="connsiteX17" fmla="*/ 0 w 4161624"/>
              <a:gd name="connsiteY17" fmla="*/ 524969 h 1623617"/>
              <a:gd name="connsiteX18" fmla="*/ 0 w 4161624"/>
              <a:gd name="connsiteY18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140594" y="-21716"/>
                  <a:pt x="356329" y="-27068"/>
                  <a:pt x="651988" y="0"/>
                </a:cubicBezTo>
                <a:cubicBezTo>
                  <a:pt x="947647" y="27068"/>
                  <a:pt x="1067374" y="23502"/>
                  <a:pt x="1303976" y="0"/>
                </a:cubicBezTo>
                <a:cubicBezTo>
                  <a:pt x="1540578" y="-23502"/>
                  <a:pt x="1736577" y="-23805"/>
                  <a:pt x="1914347" y="0"/>
                </a:cubicBezTo>
                <a:cubicBezTo>
                  <a:pt x="2092117" y="23805"/>
                  <a:pt x="2387802" y="4796"/>
                  <a:pt x="2649567" y="0"/>
                </a:cubicBezTo>
                <a:cubicBezTo>
                  <a:pt x="2911332" y="-4796"/>
                  <a:pt x="3070023" y="18535"/>
                  <a:pt x="3218323" y="0"/>
                </a:cubicBezTo>
                <a:cubicBezTo>
                  <a:pt x="3366623" y="-18535"/>
                  <a:pt x="3929832" y="20430"/>
                  <a:pt x="4161624" y="0"/>
                </a:cubicBezTo>
                <a:cubicBezTo>
                  <a:pt x="4169037" y="137431"/>
                  <a:pt x="4142919" y="327753"/>
                  <a:pt x="4161624" y="557442"/>
                </a:cubicBezTo>
                <a:cubicBezTo>
                  <a:pt x="4180329" y="787131"/>
                  <a:pt x="4151066" y="971415"/>
                  <a:pt x="4161624" y="1082411"/>
                </a:cubicBezTo>
                <a:cubicBezTo>
                  <a:pt x="4172182" y="1193407"/>
                  <a:pt x="4156812" y="1389335"/>
                  <a:pt x="4161624" y="1623617"/>
                </a:cubicBezTo>
                <a:cubicBezTo>
                  <a:pt x="4001636" y="1643278"/>
                  <a:pt x="3783103" y="1590302"/>
                  <a:pt x="3468020" y="1623617"/>
                </a:cubicBezTo>
                <a:cubicBezTo>
                  <a:pt x="3152937" y="1656932"/>
                  <a:pt x="3132759" y="1633094"/>
                  <a:pt x="2899265" y="1623617"/>
                </a:cubicBezTo>
                <a:cubicBezTo>
                  <a:pt x="2665771" y="1614140"/>
                  <a:pt x="2447479" y="1627375"/>
                  <a:pt x="2205661" y="1623617"/>
                </a:cubicBezTo>
                <a:cubicBezTo>
                  <a:pt x="1963843" y="1619859"/>
                  <a:pt x="1715781" y="1623882"/>
                  <a:pt x="1470440" y="1623617"/>
                </a:cubicBezTo>
                <a:cubicBezTo>
                  <a:pt x="1225099" y="1623352"/>
                  <a:pt x="1001752" y="1602149"/>
                  <a:pt x="860069" y="1623617"/>
                </a:cubicBezTo>
                <a:cubicBezTo>
                  <a:pt x="718386" y="1645085"/>
                  <a:pt x="291608" y="1604571"/>
                  <a:pt x="0" y="1623617"/>
                </a:cubicBezTo>
                <a:cubicBezTo>
                  <a:pt x="-9998" y="1468929"/>
                  <a:pt x="17993" y="1247080"/>
                  <a:pt x="0" y="1098648"/>
                </a:cubicBezTo>
                <a:cubicBezTo>
                  <a:pt x="-17993" y="950216"/>
                  <a:pt x="-5510" y="661443"/>
                  <a:pt x="0" y="524969"/>
                </a:cubicBezTo>
                <a:cubicBezTo>
                  <a:pt x="5510" y="388495"/>
                  <a:pt x="25086" y="1644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161709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5600" b="1" dirty="0">
                <a:solidFill>
                  <a:schemeClr val="tx1"/>
                </a:solidFill>
              </a:rPr>
              <a:t>Microsoft </a:t>
            </a:r>
            <a:r>
              <a:rPr lang="es-ES" sz="5600" b="1" dirty="0" err="1">
                <a:solidFill>
                  <a:schemeClr val="tx1"/>
                </a:solidFill>
              </a:rPr>
              <a:t>Fabric</a:t>
            </a:r>
            <a:endParaRPr lang="es-ES" sz="56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Plataforma todo en uno: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Almacenamiento en la nube.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Limpieza y transformación de datos.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Inteligencia de negocio.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Machine </a:t>
            </a:r>
            <a:r>
              <a:rPr lang="es-ES" sz="4800" dirty="0" err="1"/>
              <a:t>learning</a:t>
            </a:r>
            <a:r>
              <a:rPr lang="es-ES" sz="4800" dirty="0"/>
              <a:t> e inteligencia artificial.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b="1" dirty="0"/>
          </a:p>
        </p:txBody>
      </p:sp>
      <p:sp>
        <p:nvSpPr>
          <p:cNvPr id="2" name="Google Shape;76;p17">
            <a:extLst>
              <a:ext uri="{FF2B5EF4-FFF2-40B4-BE49-F238E27FC236}">
                <a16:creationId xmlns:a16="http://schemas.microsoft.com/office/drawing/2014/main" id="{AB47A0AD-E8EA-7064-0138-71929804F957}"/>
              </a:ext>
            </a:extLst>
          </p:cNvPr>
          <p:cNvSpPr txBox="1">
            <a:spLocks/>
          </p:cNvSpPr>
          <p:nvPr/>
        </p:nvSpPr>
        <p:spPr>
          <a:xfrm>
            <a:off x="4670676" y="1020915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651988 w 4161624"/>
              <a:gd name="connsiteY1" fmla="*/ 0 h 1623617"/>
              <a:gd name="connsiteX2" fmla="*/ 1262359 w 4161624"/>
              <a:gd name="connsiteY2" fmla="*/ 0 h 1623617"/>
              <a:gd name="connsiteX3" fmla="*/ 1872731 w 4161624"/>
              <a:gd name="connsiteY3" fmla="*/ 0 h 1623617"/>
              <a:gd name="connsiteX4" fmla="*/ 2524719 w 4161624"/>
              <a:gd name="connsiteY4" fmla="*/ 0 h 1623617"/>
              <a:gd name="connsiteX5" fmla="*/ 3135090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73678 h 1623617"/>
              <a:gd name="connsiteX8" fmla="*/ 4161624 w 4161624"/>
              <a:gd name="connsiteY8" fmla="*/ 1098648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691184 w 4161624"/>
              <a:gd name="connsiteY11" fmla="*/ 1623617 h 1623617"/>
              <a:gd name="connsiteX12" fmla="*/ 1914347 w 4161624"/>
              <a:gd name="connsiteY12" fmla="*/ 1623617 h 1623617"/>
              <a:gd name="connsiteX13" fmla="*/ 1137511 w 4161624"/>
              <a:gd name="connsiteY13" fmla="*/ 1623617 h 1623617"/>
              <a:gd name="connsiteX14" fmla="*/ 0 w 4161624"/>
              <a:gd name="connsiteY14" fmla="*/ 1623617 h 1623617"/>
              <a:gd name="connsiteX15" fmla="*/ 0 w 4161624"/>
              <a:gd name="connsiteY15" fmla="*/ 1082411 h 1623617"/>
              <a:gd name="connsiteX16" fmla="*/ 0 w 4161624"/>
              <a:gd name="connsiteY16" fmla="*/ 573678 h 1623617"/>
              <a:gd name="connsiteX17" fmla="*/ 0 w 4161624"/>
              <a:gd name="connsiteY17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170758" y="17743"/>
                  <a:pt x="507054" y="-19302"/>
                  <a:pt x="651988" y="0"/>
                </a:cubicBezTo>
                <a:cubicBezTo>
                  <a:pt x="796922" y="19302"/>
                  <a:pt x="1001052" y="-20580"/>
                  <a:pt x="1262359" y="0"/>
                </a:cubicBezTo>
                <a:cubicBezTo>
                  <a:pt x="1523666" y="20580"/>
                  <a:pt x="1682427" y="-28364"/>
                  <a:pt x="1872731" y="0"/>
                </a:cubicBezTo>
                <a:cubicBezTo>
                  <a:pt x="2063035" y="28364"/>
                  <a:pt x="2229544" y="481"/>
                  <a:pt x="2524719" y="0"/>
                </a:cubicBezTo>
                <a:cubicBezTo>
                  <a:pt x="2819894" y="-481"/>
                  <a:pt x="2998031" y="3582"/>
                  <a:pt x="3135090" y="0"/>
                </a:cubicBezTo>
                <a:cubicBezTo>
                  <a:pt x="3272149" y="-3582"/>
                  <a:pt x="3911182" y="3579"/>
                  <a:pt x="4161624" y="0"/>
                </a:cubicBezTo>
                <a:cubicBezTo>
                  <a:pt x="4160399" y="253127"/>
                  <a:pt x="4172227" y="295128"/>
                  <a:pt x="4161624" y="573678"/>
                </a:cubicBezTo>
                <a:cubicBezTo>
                  <a:pt x="4151021" y="852228"/>
                  <a:pt x="4160769" y="895162"/>
                  <a:pt x="4161624" y="1098648"/>
                </a:cubicBezTo>
                <a:cubicBezTo>
                  <a:pt x="4162480" y="1302134"/>
                  <a:pt x="4157876" y="1434143"/>
                  <a:pt x="4161624" y="1623617"/>
                </a:cubicBezTo>
                <a:cubicBezTo>
                  <a:pt x="3971506" y="1651505"/>
                  <a:pt x="3765993" y="1640893"/>
                  <a:pt x="3468020" y="1623617"/>
                </a:cubicBezTo>
                <a:cubicBezTo>
                  <a:pt x="3170047" y="1606341"/>
                  <a:pt x="3077785" y="1597155"/>
                  <a:pt x="2691184" y="1623617"/>
                </a:cubicBezTo>
                <a:cubicBezTo>
                  <a:pt x="2304583" y="1650079"/>
                  <a:pt x="2204716" y="1597588"/>
                  <a:pt x="1914347" y="1623617"/>
                </a:cubicBezTo>
                <a:cubicBezTo>
                  <a:pt x="1623978" y="1649646"/>
                  <a:pt x="1463878" y="1627470"/>
                  <a:pt x="1137511" y="1623617"/>
                </a:cubicBezTo>
                <a:cubicBezTo>
                  <a:pt x="811144" y="1619764"/>
                  <a:pt x="374735" y="1632764"/>
                  <a:pt x="0" y="1623617"/>
                </a:cubicBezTo>
                <a:cubicBezTo>
                  <a:pt x="14522" y="1464723"/>
                  <a:pt x="-6516" y="1291014"/>
                  <a:pt x="0" y="1082411"/>
                </a:cubicBezTo>
                <a:cubicBezTo>
                  <a:pt x="6516" y="873808"/>
                  <a:pt x="23093" y="755237"/>
                  <a:pt x="0" y="573678"/>
                </a:cubicBezTo>
                <a:cubicBezTo>
                  <a:pt x="-23093" y="392119"/>
                  <a:pt x="-28333" y="1574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262707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Desktop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Gratuita (con opción Premium).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Informes interactivos.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Local o en la nube.</a:t>
            </a:r>
          </a:p>
          <a:p>
            <a:pPr marL="628650" lvl="1" indent="-1714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F49F339B-FA31-9C7E-448F-7B9C7A1A68A6}"/>
              </a:ext>
            </a:extLst>
          </p:cNvPr>
          <p:cNvSpPr txBox="1">
            <a:spLocks/>
          </p:cNvSpPr>
          <p:nvPr/>
        </p:nvSpPr>
        <p:spPr>
          <a:xfrm>
            <a:off x="4670676" y="2805164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735220 w 4161624"/>
              <a:gd name="connsiteY1" fmla="*/ 0 h 1623617"/>
              <a:gd name="connsiteX2" fmla="*/ 1387208 w 4161624"/>
              <a:gd name="connsiteY2" fmla="*/ 0 h 1623617"/>
              <a:gd name="connsiteX3" fmla="*/ 2122428 w 4161624"/>
              <a:gd name="connsiteY3" fmla="*/ 0 h 1623617"/>
              <a:gd name="connsiteX4" fmla="*/ 2732800 w 4161624"/>
              <a:gd name="connsiteY4" fmla="*/ 0 h 1623617"/>
              <a:gd name="connsiteX5" fmla="*/ 3301555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57442 h 1623617"/>
              <a:gd name="connsiteX8" fmla="*/ 4161624 w 4161624"/>
              <a:gd name="connsiteY8" fmla="*/ 1114884 h 1623617"/>
              <a:gd name="connsiteX9" fmla="*/ 4161624 w 4161624"/>
              <a:gd name="connsiteY9" fmla="*/ 1623617 h 1623617"/>
              <a:gd name="connsiteX10" fmla="*/ 3384788 w 4161624"/>
              <a:gd name="connsiteY10" fmla="*/ 1623617 h 1623617"/>
              <a:gd name="connsiteX11" fmla="*/ 2649567 w 4161624"/>
              <a:gd name="connsiteY11" fmla="*/ 1623617 h 1623617"/>
              <a:gd name="connsiteX12" fmla="*/ 1872731 w 4161624"/>
              <a:gd name="connsiteY12" fmla="*/ 1623617 h 1623617"/>
              <a:gd name="connsiteX13" fmla="*/ 1179127 w 4161624"/>
              <a:gd name="connsiteY13" fmla="*/ 1623617 h 1623617"/>
              <a:gd name="connsiteX14" fmla="*/ 0 w 4161624"/>
              <a:gd name="connsiteY14" fmla="*/ 1623617 h 1623617"/>
              <a:gd name="connsiteX15" fmla="*/ 0 w 4161624"/>
              <a:gd name="connsiteY15" fmla="*/ 1049939 h 1623617"/>
              <a:gd name="connsiteX16" fmla="*/ 0 w 4161624"/>
              <a:gd name="connsiteY16" fmla="*/ 476261 h 1623617"/>
              <a:gd name="connsiteX17" fmla="*/ 0 w 4161624"/>
              <a:gd name="connsiteY17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229474" y="8668"/>
                  <a:pt x="378418" y="21160"/>
                  <a:pt x="735220" y="0"/>
                </a:cubicBezTo>
                <a:cubicBezTo>
                  <a:pt x="1092022" y="-21160"/>
                  <a:pt x="1110831" y="31575"/>
                  <a:pt x="1387208" y="0"/>
                </a:cubicBezTo>
                <a:cubicBezTo>
                  <a:pt x="1663585" y="-31575"/>
                  <a:pt x="1822567" y="3546"/>
                  <a:pt x="2122428" y="0"/>
                </a:cubicBezTo>
                <a:cubicBezTo>
                  <a:pt x="2422289" y="-3546"/>
                  <a:pt x="2443657" y="-4650"/>
                  <a:pt x="2732800" y="0"/>
                </a:cubicBezTo>
                <a:cubicBezTo>
                  <a:pt x="3021943" y="4650"/>
                  <a:pt x="3086838" y="-7628"/>
                  <a:pt x="3301555" y="0"/>
                </a:cubicBezTo>
                <a:cubicBezTo>
                  <a:pt x="3516273" y="7628"/>
                  <a:pt x="3732050" y="36562"/>
                  <a:pt x="4161624" y="0"/>
                </a:cubicBezTo>
                <a:cubicBezTo>
                  <a:pt x="4135418" y="242635"/>
                  <a:pt x="4163459" y="341060"/>
                  <a:pt x="4161624" y="557442"/>
                </a:cubicBezTo>
                <a:cubicBezTo>
                  <a:pt x="4159789" y="773824"/>
                  <a:pt x="4148801" y="841400"/>
                  <a:pt x="4161624" y="1114884"/>
                </a:cubicBezTo>
                <a:cubicBezTo>
                  <a:pt x="4174447" y="1388368"/>
                  <a:pt x="4153782" y="1398372"/>
                  <a:pt x="4161624" y="1623617"/>
                </a:cubicBezTo>
                <a:cubicBezTo>
                  <a:pt x="3790772" y="1598023"/>
                  <a:pt x="3716062" y="1600027"/>
                  <a:pt x="3384788" y="1623617"/>
                </a:cubicBezTo>
                <a:cubicBezTo>
                  <a:pt x="3053514" y="1647207"/>
                  <a:pt x="2982198" y="1604173"/>
                  <a:pt x="2649567" y="1623617"/>
                </a:cubicBezTo>
                <a:cubicBezTo>
                  <a:pt x="2316936" y="1643061"/>
                  <a:pt x="2232692" y="1627817"/>
                  <a:pt x="1872731" y="1623617"/>
                </a:cubicBezTo>
                <a:cubicBezTo>
                  <a:pt x="1512770" y="1619417"/>
                  <a:pt x="1347627" y="1596735"/>
                  <a:pt x="1179127" y="1623617"/>
                </a:cubicBezTo>
                <a:cubicBezTo>
                  <a:pt x="1010627" y="1650499"/>
                  <a:pt x="400043" y="1674904"/>
                  <a:pt x="0" y="1623617"/>
                </a:cubicBezTo>
                <a:cubicBezTo>
                  <a:pt x="-20462" y="1476759"/>
                  <a:pt x="7459" y="1197014"/>
                  <a:pt x="0" y="1049939"/>
                </a:cubicBezTo>
                <a:cubicBezTo>
                  <a:pt x="-7459" y="902864"/>
                  <a:pt x="1282" y="710259"/>
                  <a:pt x="0" y="476261"/>
                </a:cubicBezTo>
                <a:cubicBezTo>
                  <a:pt x="-1282" y="242263"/>
                  <a:pt x="14569" y="966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883664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</a:t>
            </a:r>
            <a:r>
              <a:rPr lang="es-ES" sz="1400" b="1" dirty="0" err="1">
                <a:solidFill>
                  <a:schemeClr val="tx1"/>
                </a:solidFill>
              </a:rPr>
              <a:t>Report</a:t>
            </a:r>
            <a:r>
              <a:rPr lang="es-ES" sz="1400" b="1" dirty="0">
                <a:solidFill>
                  <a:schemeClr val="tx1"/>
                </a:solidFill>
              </a:rPr>
              <a:t> Server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Local.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Publicación de informes.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Facilidad de colaboración.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ES" sz="1400" b="1" dirty="0"/>
          </a:p>
        </p:txBody>
      </p:sp>
      <p:sp>
        <p:nvSpPr>
          <p:cNvPr id="5" name="Google Shape;76;p17">
            <a:extLst>
              <a:ext uri="{FF2B5EF4-FFF2-40B4-BE49-F238E27FC236}">
                <a16:creationId xmlns:a16="http://schemas.microsoft.com/office/drawing/2014/main" id="{FD75E0F5-8000-43DE-0D7C-8199039006D3}"/>
              </a:ext>
            </a:extLst>
          </p:cNvPr>
          <p:cNvSpPr txBox="1">
            <a:spLocks/>
          </p:cNvSpPr>
          <p:nvPr/>
        </p:nvSpPr>
        <p:spPr>
          <a:xfrm>
            <a:off x="311700" y="2805164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568755 w 4161624"/>
              <a:gd name="connsiteY1" fmla="*/ 0 h 1623617"/>
              <a:gd name="connsiteX2" fmla="*/ 1137511 w 4161624"/>
              <a:gd name="connsiteY2" fmla="*/ 0 h 1623617"/>
              <a:gd name="connsiteX3" fmla="*/ 1831115 w 4161624"/>
              <a:gd name="connsiteY3" fmla="*/ 0 h 1623617"/>
              <a:gd name="connsiteX4" fmla="*/ 2399870 w 4161624"/>
              <a:gd name="connsiteY4" fmla="*/ 0 h 1623617"/>
              <a:gd name="connsiteX5" fmla="*/ 2968625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492497 h 1623617"/>
              <a:gd name="connsiteX8" fmla="*/ 4161624 w 4161624"/>
              <a:gd name="connsiteY8" fmla="*/ 1033703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816032 w 4161624"/>
              <a:gd name="connsiteY11" fmla="*/ 1623617 h 1623617"/>
              <a:gd name="connsiteX12" fmla="*/ 2164044 w 4161624"/>
              <a:gd name="connsiteY12" fmla="*/ 1623617 h 1623617"/>
              <a:gd name="connsiteX13" fmla="*/ 1428824 w 4161624"/>
              <a:gd name="connsiteY13" fmla="*/ 1623617 h 1623617"/>
              <a:gd name="connsiteX14" fmla="*/ 693604 w 4161624"/>
              <a:gd name="connsiteY14" fmla="*/ 1623617 h 1623617"/>
              <a:gd name="connsiteX15" fmla="*/ 0 w 4161624"/>
              <a:gd name="connsiteY15" fmla="*/ 1623617 h 1623617"/>
              <a:gd name="connsiteX16" fmla="*/ 0 w 4161624"/>
              <a:gd name="connsiteY16" fmla="*/ 1114884 h 1623617"/>
              <a:gd name="connsiteX17" fmla="*/ 0 w 4161624"/>
              <a:gd name="connsiteY17" fmla="*/ 557442 h 1623617"/>
              <a:gd name="connsiteX18" fmla="*/ 0 w 4161624"/>
              <a:gd name="connsiteY18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249739" y="-9099"/>
                  <a:pt x="344701" y="16720"/>
                  <a:pt x="568755" y="0"/>
                </a:cubicBezTo>
                <a:cubicBezTo>
                  <a:pt x="792809" y="-16720"/>
                  <a:pt x="897924" y="6539"/>
                  <a:pt x="1137511" y="0"/>
                </a:cubicBezTo>
                <a:cubicBezTo>
                  <a:pt x="1377098" y="-6539"/>
                  <a:pt x="1596620" y="10478"/>
                  <a:pt x="1831115" y="0"/>
                </a:cubicBezTo>
                <a:cubicBezTo>
                  <a:pt x="2065610" y="-10478"/>
                  <a:pt x="2264941" y="27687"/>
                  <a:pt x="2399870" y="0"/>
                </a:cubicBezTo>
                <a:cubicBezTo>
                  <a:pt x="2534800" y="-27687"/>
                  <a:pt x="2732971" y="-7210"/>
                  <a:pt x="2968625" y="0"/>
                </a:cubicBezTo>
                <a:cubicBezTo>
                  <a:pt x="3204279" y="7210"/>
                  <a:pt x="3577608" y="45407"/>
                  <a:pt x="4161624" y="0"/>
                </a:cubicBezTo>
                <a:cubicBezTo>
                  <a:pt x="4158080" y="114801"/>
                  <a:pt x="4163179" y="307982"/>
                  <a:pt x="4161624" y="492497"/>
                </a:cubicBezTo>
                <a:cubicBezTo>
                  <a:pt x="4160069" y="677012"/>
                  <a:pt x="4141325" y="807180"/>
                  <a:pt x="4161624" y="1033703"/>
                </a:cubicBezTo>
                <a:cubicBezTo>
                  <a:pt x="4181923" y="1260226"/>
                  <a:pt x="4157003" y="1451023"/>
                  <a:pt x="4161624" y="1623617"/>
                </a:cubicBezTo>
                <a:cubicBezTo>
                  <a:pt x="3890538" y="1627453"/>
                  <a:pt x="3702513" y="1649405"/>
                  <a:pt x="3468020" y="1623617"/>
                </a:cubicBezTo>
                <a:cubicBezTo>
                  <a:pt x="3233527" y="1597829"/>
                  <a:pt x="3123433" y="1601992"/>
                  <a:pt x="2816032" y="1623617"/>
                </a:cubicBezTo>
                <a:cubicBezTo>
                  <a:pt x="2508631" y="1645242"/>
                  <a:pt x="2398266" y="1601760"/>
                  <a:pt x="2164044" y="1623617"/>
                </a:cubicBezTo>
                <a:cubicBezTo>
                  <a:pt x="1929822" y="1645474"/>
                  <a:pt x="1704658" y="1622283"/>
                  <a:pt x="1428824" y="1623617"/>
                </a:cubicBezTo>
                <a:cubicBezTo>
                  <a:pt x="1152990" y="1624951"/>
                  <a:pt x="903997" y="1600189"/>
                  <a:pt x="693604" y="1623617"/>
                </a:cubicBezTo>
                <a:cubicBezTo>
                  <a:pt x="483211" y="1647045"/>
                  <a:pt x="325536" y="1609434"/>
                  <a:pt x="0" y="1623617"/>
                </a:cubicBezTo>
                <a:cubicBezTo>
                  <a:pt x="-6040" y="1395505"/>
                  <a:pt x="-4172" y="1344138"/>
                  <a:pt x="0" y="1114884"/>
                </a:cubicBezTo>
                <a:cubicBezTo>
                  <a:pt x="4172" y="885630"/>
                  <a:pt x="18528" y="772162"/>
                  <a:pt x="0" y="557442"/>
                </a:cubicBezTo>
                <a:cubicBezTo>
                  <a:pt x="-18528" y="342722"/>
                  <a:pt x="9337" y="12573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06778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</a:t>
            </a:r>
            <a:r>
              <a:rPr lang="es-ES" sz="1400" b="1" dirty="0" err="1">
                <a:solidFill>
                  <a:schemeClr val="tx1"/>
                </a:solidFill>
              </a:rPr>
              <a:t>Report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Builder</a:t>
            </a:r>
            <a:endParaRPr lang="es-ES" sz="14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Reportes paginados.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Datos estáticos.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Exportable a </a:t>
            </a:r>
            <a:r>
              <a:rPr lang="es-ES" sz="1200" dirty="0" err="1"/>
              <a:t>pdf</a:t>
            </a:r>
            <a:r>
              <a:rPr lang="es-ES" sz="1200" dirty="0"/>
              <a:t> o Excel.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E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4277-1AFB-1D52-CFA6-6698AF96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datos</a:t>
            </a:r>
          </a:p>
        </p:txBody>
      </p:sp>
    </p:spTree>
    <p:extLst>
      <p:ext uri="{BB962C8B-B14F-4D97-AF65-F5344CB8AC3E}">
        <p14:creationId xmlns:p14="http://schemas.microsoft.com/office/powerpoint/2010/main" val="332071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15149-3885-1EAE-8104-A7AD040C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E74FA-C9A4-614B-3EF5-845FBCCB2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Sistema de </a:t>
            </a:r>
            <a:r>
              <a:rPr lang="es-ES" b="1" dirty="0"/>
              <a:t>almacenamiento de datos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se organizan por </a:t>
            </a:r>
            <a:r>
              <a:rPr lang="es-ES" b="1" dirty="0"/>
              <a:t>filas</a:t>
            </a:r>
            <a:r>
              <a:rPr lang="es-ES" dirty="0"/>
              <a:t> (registros) y </a:t>
            </a:r>
            <a:r>
              <a:rPr lang="es-ES" b="1" dirty="0"/>
              <a:t>columnas</a:t>
            </a:r>
            <a:r>
              <a:rPr lang="es-ES" dirty="0"/>
              <a:t>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se estructuran y relacionan entre sí mediante </a:t>
            </a:r>
            <a:r>
              <a:rPr lang="es-ES" b="1" dirty="0"/>
              <a:t>claves primarias</a:t>
            </a:r>
            <a:r>
              <a:rPr lang="es-ES" dirty="0"/>
              <a:t> y </a:t>
            </a:r>
            <a:r>
              <a:rPr lang="es-ES" b="1" dirty="0"/>
              <a:t>secundarias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usan mediante el lenguaje </a:t>
            </a:r>
            <a:r>
              <a:rPr lang="es-ES" b="1" dirty="0"/>
              <a:t>SQL</a:t>
            </a:r>
            <a:r>
              <a:rPr lang="es-ES" dirty="0"/>
              <a:t> (</a:t>
            </a:r>
            <a:r>
              <a:rPr lang="es-ES" b="1" dirty="0" err="1"/>
              <a:t>Structured</a:t>
            </a:r>
            <a:r>
              <a:rPr lang="es-ES" b="1" dirty="0"/>
              <a:t> </a:t>
            </a:r>
            <a:r>
              <a:rPr lang="es-ES" b="1" dirty="0" err="1"/>
              <a:t>Query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Como veremos, </a:t>
            </a:r>
            <a:r>
              <a:rPr lang="es-ES" dirty="0" err="1"/>
              <a:t>Power</a:t>
            </a:r>
            <a:r>
              <a:rPr lang="es-ES" dirty="0"/>
              <a:t> BI elimina parte de lo que antes se hacía con SQL, como las uniones entre tablas o cálculos complejos.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95E1940-E4F9-CCE7-E86C-C5219B150E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8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6D74A-7BDE-3EDE-DBD0-9E3786D3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145E-E54D-BD3D-F3C4-8C8233A6D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Eliminar redundancias</a:t>
            </a:r>
            <a:r>
              <a:rPr lang="es-ES" dirty="0"/>
              <a:t> en la medida de lo posible.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Garantizar la </a:t>
            </a:r>
            <a:r>
              <a:rPr lang="es-ES" b="1" dirty="0"/>
              <a:t>integridad de los datos</a:t>
            </a:r>
            <a:r>
              <a:rPr lang="es-ES" dirty="0"/>
              <a:t>: claves primarias y secundarias.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Escalabilidad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Documentación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Recomendable pensar en un diseño que sea de una complejidad superior al esquema que se vaya a utilizar si es posible, para que el diseño final sea escalable y adaptable a cambios y añadidos.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Propuesta de ejercicio</a:t>
            </a:r>
            <a:r>
              <a:rPr lang="es-ES" dirty="0"/>
              <a:t>: diseñar la base de datos de vuestra biblioteca personal (compras, textos, ediciones, lecturas, editoriales, autores,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C4D6895-CBF7-189D-19BA-5488E4B0C1B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PAUTAS DE DISEÑO</a:t>
            </a:r>
          </a:p>
        </p:txBody>
      </p:sp>
    </p:spTree>
    <p:extLst>
      <p:ext uri="{BB962C8B-B14F-4D97-AF65-F5344CB8AC3E}">
        <p14:creationId xmlns:p14="http://schemas.microsoft.com/office/powerpoint/2010/main" val="29834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D8B31-4C5F-13BE-61F1-D064D28F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Y DISEÑO de un 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DF21E-99E2-6125-6045-7CE5D85B3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1200" dirty="0"/>
              <a:t>Para diseñar conceptualmente la base de datos se usa el </a:t>
            </a:r>
            <a:r>
              <a:rPr lang="es-ES" sz="1200" b="1" dirty="0"/>
              <a:t>Modelo Entidad-Relación.</a:t>
            </a:r>
            <a:endParaRPr lang="es-ES" sz="1200" dirty="0"/>
          </a:p>
          <a:p>
            <a:pPr marL="114300" indent="0">
              <a:buNone/>
            </a:pPr>
            <a:r>
              <a:rPr lang="es-ES" sz="1200" dirty="0"/>
              <a:t>Representa los datos según </a:t>
            </a:r>
            <a:r>
              <a:rPr lang="es-ES" sz="1200" b="1" dirty="0"/>
              <a:t>entidades, atributos</a:t>
            </a:r>
            <a:r>
              <a:rPr lang="es-ES" sz="1200" dirty="0"/>
              <a:t> y </a:t>
            </a:r>
            <a:r>
              <a:rPr lang="es-ES" sz="1200" b="1" dirty="0"/>
              <a:t>relaciones</a:t>
            </a:r>
            <a:r>
              <a:rPr lang="es-ES" sz="1200" dirty="0"/>
              <a:t>. Las entidades son </a:t>
            </a:r>
            <a:r>
              <a:rPr lang="es-ES" sz="1200" b="1" dirty="0"/>
              <a:t>clientes, productos, lugares, </a:t>
            </a:r>
            <a:r>
              <a:rPr lang="es-ES" sz="1200" dirty="0"/>
              <a:t>los atributos son el </a:t>
            </a:r>
            <a:r>
              <a:rPr lang="es-ES" sz="1200" b="1" dirty="0"/>
              <a:t>precio de un producto</a:t>
            </a:r>
            <a:r>
              <a:rPr lang="es-ES" sz="1200" dirty="0"/>
              <a:t> y sus relaciones son </a:t>
            </a:r>
            <a:r>
              <a:rPr lang="es-ES" sz="1200" b="1" dirty="0"/>
              <a:t>compra, está en, etc</a:t>
            </a:r>
            <a:r>
              <a:rPr lang="es-ES" sz="1200" dirty="0"/>
              <a:t>.</a:t>
            </a:r>
          </a:p>
          <a:p>
            <a:pPr marL="114300" indent="0">
              <a:buNone/>
            </a:pPr>
            <a:endParaRPr lang="es-ES" sz="1200" dirty="0"/>
          </a:p>
          <a:p>
            <a:pPr marL="114300" indent="0">
              <a:buNone/>
            </a:pPr>
            <a:r>
              <a:rPr lang="es-ES" dirty="0"/>
              <a:t>Modelo Estrella</a:t>
            </a:r>
          </a:p>
          <a:p>
            <a:pPr marL="114300" indent="0">
              <a:buNone/>
            </a:pPr>
            <a:r>
              <a:rPr lang="es-ES" sz="1200" dirty="0"/>
              <a:t>Divide los datos en </a:t>
            </a:r>
            <a:r>
              <a:rPr lang="es-ES" sz="1200" b="1" dirty="0"/>
              <a:t>tablas de hechos</a:t>
            </a:r>
            <a:r>
              <a:rPr lang="es-ES" sz="1200" dirty="0"/>
              <a:t> y </a:t>
            </a:r>
            <a:r>
              <a:rPr lang="es-ES" sz="1200" b="1" dirty="0"/>
              <a:t>tablas de dimensiones</a:t>
            </a:r>
            <a:r>
              <a:rPr lang="es-ES" sz="1200" dirty="0"/>
              <a:t>. La tabla de hechos almacena datos recurrentes como las ventas y las de dimensiones datos estáticos, como la edad, sexo o email de un cliente o el tamaño o ciudad de una localización.</a:t>
            </a:r>
          </a:p>
          <a:p>
            <a:pPr marL="114300" indent="0">
              <a:buNone/>
            </a:pPr>
            <a:r>
              <a:rPr lang="es-ES" sz="1200" dirty="0" err="1"/>
              <a:t>Power</a:t>
            </a:r>
            <a:r>
              <a:rPr lang="es-ES" sz="1200" dirty="0"/>
              <a:t> BI está optimizado para tratar con este modelo.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Modelo Copo de nieve (</a:t>
            </a:r>
            <a:r>
              <a:rPr lang="es-ES" dirty="0" err="1"/>
              <a:t>Snowflake</a:t>
            </a:r>
            <a:r>
              <a:rPr lang="es-ES" dirty="0"/>
              <a:t>)</a:t>
            </a:r>
          </a:p>
          <a:p>
            <a:pPr marL="114300" indent="0">
              <a:buNone/>
            </a:pPr>
            <a:r>
              <a:rPr lang="es-ES" sz="1200" dirty="0"/>
              <a:t>Subtipo del modelo estrella donde las tablas de dimensiones se dividen en tablas más pequeñas (</a:t>
            </a:r>
            <a:r>
              <a:rPr lang="es-ES" sz="1200" b="1" dirty="0"/>
              <a:t>normalización</a:t>
            </a:r>
            <a:r>
              <a:rPr lang="es-ES" sz="1200" dirty="0"/>
              <a:t>). </a:t>
            </a:r>
          </a:p>
          <a:p>
            <a:pPr marL="114300" indent="0">
              <a:buNone/>
            </a:pPr>
            <a:r>
              <a:rPr lang="es-ES" sz="1200" dirty="0"/>
              <a:t>En </a:t>
            </a:r>
            <a:r>
              <a:rPr lang="es-ES" sz="1200" dirty="0" err="1"/>
              <a:t>Power</a:t>
            </a:r>
            <a:r>
              <a:rPr lang="es-ES" sz="1200" dirty="0"/>
              <a:t> BI puede aumentar la complejidad del modelo si la normalización es excesiva.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51DC00E-BF2C-798D-B746-667D4E1E6A5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3254797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Microsoft Office PowerPoint</Application>
  <PresentationFormat>Presentación en pantalla (16:9)</PresentationFormat>
  <Paragraphs>228</Paragraphs>
  <Slides>30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Proxima Nova</vt:lpstr>
      <vt:lpstr>Bebas Neue</vt:lpstr>
      <vt:lpstr>Arial</vt:lpstr>
      <vt:lpstr>Calibri</vt:lpstr>
      <vt:lpstr>Simple Light</vt:lpstr>
      <vt:lpstr>Sesión i</vt:lpstr>
      <vt:lpstr>Perfil del docente</vt:lpstr>
      <vt:lpstr>Índice de la sesión</vt:lpstr>
      <vt:lpstr>MICROSOFT FABRIC Y POWER BI</vt:lpstr>
      <vt:lpstr>LA ARQUITECTURA INTEGRADA DE MICROSOFT</vt:lpstr>
      <vt:lpstr>Modelos de datos</vt:lpstr>
      <vt:lpstr>Bases de datos relacionales</vt:lpstr>
      <vt:lpstr>BASES DE DATOS RELACIONALES</vt:lpstr>
      <vt:lpstr>Elección Y DISEÑO de un modelo de datos</vt:lpstr>
      <vt:lpstr>Elección Y DISEÑO de un modelo de datos</vt:lpstr>
      <vt:lpstr>Modelo en estrella</vt:lpstr>
      <vt:lpstr>Modelo snowflake</vt:lpstr>
      <vt:lpstr>Carga y transformación de datos</vt:lpstr>
      <vt:lpstr>Carga de datos</vt:lpstr>
      <vt:lpstr>Carga de datos</vt:lpstr>
      <vt:lpstr>Transformación de datos</vt:lpstr>
      <vt:lpstr>transformación DE DATOS</vt:lpstr>
      <vt:lpstr>Transformación de datos</vt:lpstr>
      <vt:lpstr>CARGA DE DATOS</vt:lpstr>
      <vt:lpstr>Primeros pasos</vt:lpstr>
      <vt:lpstr>Las cuatro vistas de power bi</vt:lpstr>
      <vt:lpstr>¿qué datos hemos cargado?</vt:lpstr>
      <vt:lpstr>Nuestro primer modelo en estrella</vt:lpstr>
      <vt:lpstr>primeros pasos creando un informe</vt:lpstr>
      <vt:lpstr>Primeros pasos creando un informe</vt:lpstr>
      <vt:lpstr>Primeros pasos creando un informe </vt:lpstr>
      <vt:lpstr>PERSONALIZAR EL TEMA de un informe</vt:lpstr>
      <vt:lpstr>Personalizar el tema de un informe</vt:lpstr>
      <vt:lpstr>PERSONALIZAR EL TEMA de un informe</vt:lpstr>
      <vt:lpstr>PERSONALIZAR EL TEMA de un informe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Diaz Garcia-Ramila, Guillermo</cp:lastModifiedBy>
  <cp:revision>1</cp:revision>
  <dcterms:modified xsi:type="dcterms:W3CDTF">2025-10-23T09:14:15Z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da52270-6ed3-4abe-ba7c-b9255dadcdf9_Enabled">
    <vt:lpwstr>true</vt:lpwstr>
  </property>
  <property fmtid="{D5CDD505-2E9C-101B-9397-08002B2CF9AE}" pid="3" name="MSIP_Label_4da52270-6ed3-4abe-ba7c-b9255dadcdf9_SetDate">
    <vt:lpwstr>2025-10-18T08:21:10Z</vt:lpwstr>
  </property>
  <property fmtid="{D5CDD505-2E9C-101B-9397-08002B2CF9AE}" pid="4" name="MSIP_Label_4da52270-6ed3-4abe-ba7c-b9255dadcdf9_Method">
    <vt:lpwstr>Standard</vt:lpwstr>
  </property>
  <property fmtid="{D5CDD505-2E9C-101B-9397-08002B2CF9AE}" pid="5" name="MSIP_Label_4da52270-6ed3-4abe-ba7c-b9255dadcdf9_Name">
    <vt:lpwstr>4da52270-6ed3-4abe-ba7c-b9255dadcdf9</vt:lpwstr>
  </property>
  <property fmtid="{D5CDD505-2E9C-101B-9397-08002B2CF9AE}" pid="6" name="MSIP_Label_4da52270-6ed3-4abe-ba7c-b9255dadcdf9_SiteId">
    <vt:lpwstr>46e04f2b-093e-4ad0-a99f-0331aa506e12</vt:lpwstr>
  </property>
  <property fmtid="{D5CDD505-2E9C-101B-9397-08002B2CF9AE}" pid="7" name="MSIP_Label_4da52270-6ed3-4abe-ba7c-b9255dadcdf9_ActionId">
    <vt:lpwstr>a0dd6f14-74e7-4d0e-9e9a-7dea46403421</vt:lpwstr>
  </property>
  <property fmtid="{D5CDD505-2E9C-101B-9397-08002B2CF9AE}" pid="8" name="MSIP_Label_4da52270-6ed3-4abe-ba7c-b9255dadcdf9_ContentBits">
    <vt:lpwstr>2</vt:lpwstr>
  </property>
  <property fmtid="{D5CDD505-2E9C-101B-9397-08002B2CF9AE}" pid="9" name="MSIP_Label_4da52270-6ed3-4abe-ba7c-b9255dadcdf9_Tag">
    <vt:lpwstr>10, 3, 0, 1</vt:lpwstr>
  </property>
  <property fmtid="{D5CDD505-2E9C-101B-9397-08002B2CF9AE}" pid="10" name="ClassificationContentMarkingFooterLocations">
    <vt:lpwstr>Simple Light:3</vt:lpwstr>
  </property>
  <property fmtid="{D5CDD505-2E9C-101B-9397-08002B2CF9AE}" pid="11" name="ClassificationContentMarkingFooterText">
    <vt:lpwstr>Sensitivity: C2 Internal</vt:lpwstr>
  </property>
</Properties>
</file>