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Controlar</a:t>
            </a:r>
            <a:r>
              <a:rPr lang="en-US" dirty="0" smtClean="0"/>
              <a:t> la </a:t>
            </a:r>
            <a:r>
              <a:rPr lang="en-US" dirty="0" err="1" smtClean="0"/>
              <a:t>velocidad</a:t>
            </a:r>
            <a:r>
              <a:rPr lang="en-US" dirty="0" smtClean="0"/>
              <a:t> de un </a:t>
            </a:r>
            <a:r>
              <a:rPr lang="en-US" dirty="0" err="1" smtClean="0"/>
              <a:t>ventilador</a:t>
            </a:r>
            <a:r>
              <a:rPr lang="en-US" dirty="0" smtClean="0"/>
              <a:t> (cooler)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Laura Patricia Duarte Espinoza</a:t>
            </a:r>
          </a:p>
          <a:p>
            <a:r>
              <a:rPr lang="en-US" dirty="0" err="1" smtClean="0"/>
              <a:t>Nelba</a:t>
            </a:r>
            <a:r>
              <a:rPr lang="en-US" dirty="0" smtClean="0"/>
              <a:t> Alejandra </a:t>
            </a:r>
            <a:r>
              <a:rPr lang="en-US" dirty="0" err="1" smtClean="0"/>
              <a:t>Barreto</a:t>
            </a:r>
            <a:r>
              <a:rPr lang="en-US" dirty="0" smtClean="0"/>
              <a:t> Mendez</a:t>
            </a:r>
          </a:p>
          <a:p>
            <a:r>
              <a:rPr lang="en-US" dirty="0" smtClean="0"/>
              <a:t>Marcelo Maximiliano </a:t>
            </a:r>
            <a:r>
              <a:rPr lang="en-US" dirty="0" err="1" smtClean="0"/>
              <a:t>Cantero</a:t>
            </a:r>
            <a:r>
              <a:rPr lang="en-US" dirty="0" smtClean="0"/>
              <a:t> Vega</a:t>
            </a:r>
          </a:p>
          <a:p>
            <a:r>
              <a:rPr lang="en-US" dirty="0" smtClean="0"/>
              <a:t>Guillermo David Miranda Nardelli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7317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Descripcion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57495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Pulse Width Modulation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1601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594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Output-Input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99633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Descripcion</a:t>
            </a:r>
            <a:r>
              <a:rPr lang="en-US" dirty="0" smtClean="0"/>
              <a:t> del </a:t>
            </a:r>
            <a:r>
              <a:rPr lang="en-US" dirty="0" err="1" smtClean="0"/>
              <a:t>circuito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4967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s-PY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Descripcion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94945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Presentación en pantalla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Controlar la velocidad de un ventilador (cooler)</vt:lpstr>
      <vt:lpstr>Descripcion del proyecto</vt:lpstr>
      <vt:lpstr>Pulse Width Modulation</vt:lpstr>
      <vt:lpstr>Raspberry Pi</vt:lpstr>
      <vt:lpstr>General Purpose Output-Input</vt:lpstr>
      <vt:lpstr>Hardware</vt:lpstr>
      <vt:lpstr>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Controlar la velocidad de un ventilador (cooler)</dc:title>
  <dc:creator>Guille Miranda</dc:creator>
  <cp:lastModifiedBy>Guille Miranda</cp:lastModifiedBy>
  <cp:revision>3</cp:revision>
  <dcterms:created xsi:type="dcterms:W3CDTF">2019-06-17T01:54:28Z</dcterms:created>
  <dcterms:modified xsi:type="dcterms:W3CDTF">2019-06-17T02:31:26Z</dcterms:modified>
</cp:coreProperties>
</file>