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9" r:id="rId3"/>
    <p:sldId id="257" r:id="rId4"/>
    <p:sldId id="261" r:id="rId5"/>
    <p:sldId id="262" r:id="rId6"/>
    <p:sldId id="258" r:id="rId7"/>
    <p:sldId id="260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88" autoAdjust="0"/>
    <p:restoredTop sz="94662" autoAdjust="0"/>
  </p:normalViewPr>
  <p:slideViewPr>
    <p:cSldViewPr>
      <p:cViewPr varScale="1">
        <p:scale>
          <a:sx n="66" d="100"/>
          <a:sy n="66" d="100"/>
        </p:scale>
        <p:origin x="-11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A847CFC-816F-41D0-AAC0-9BF4FEBC753E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2467000"/>
          </a:xfrm>
        </p:spPr>
        <p:txBody>
          <a:bodyPr>
            <a:normAutofit/>
          </a:bodyPr>
          <a:lstStyle/>
          <a:p>
            <a:r>
              <a:rPr lang="en-US" sz="5400" dirty="0" err="1" smtClean="0"/>
              <a:t>Controlar</a:t>
            </a:r>
            <a:r>
              <a:rPr lang="en-US" sz="5400" dirty="0" smtClean="0"/>
              <a:t> la </a:t>
            </a:r>
            <a:r>
              <a:rPr lang="en-US" sz="5400" dirty="0" err="1" smtClean="0"/>
              <a:t>velocidad</a:t>
            </a:r>
            <a:r>
              <a:rPr lang="en-US" sz="5400" dirty="0" smtClean="0"/>
              <a:t> de un </a:t>
            </a:r>
            <a:r>
              <a:rPr lang="en-US" sz="5400" dirty="0" err="1" smtClean="0"/>
              <a:t>ventilador</a:t>
            </a:r>
            <a:r>
              <a:rPr lang="en-US" sz="5400" dirty="0" smtClean="0"/>
              <a:t> (cooler)</a:t>
            </a:r>
            <a:endParaRPr lang="es-PY" sz="5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4005064"/>
            <a:ext cx="6400800" cy="1219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Laura Patricia Duarte Espinoza</a:t>
            </a:r>
          </a:p>
          <a:p>
            <a:r>
              <a:rPr lang="en-US" sz="2000" dirty="0" err="1" smtClean="0"/>
              <a:t>Nelba</a:t>
            </a:r>
            <a:r>
              <a:rPr lang="en-US" sz="2000" dirty="0" smtClean="0"/>
              <a:t> Alejandra </a:t>
            </a:r>
            <a:r>
              <a:rPr lang="en-US" sz="2000" dirty="0" err="1" smtClean="0"/>
              <a:t>Barreto</a:t>
            </a:r>
            <a:r>
              <a:rPr lang="en-US" sz="2000" dirty="0" smtClean="0"/>
              <a:t> Mendez</a:t>
            </a:r>
          </a:p>
          <a:p>
            <a:r>
              <a:rPr lang="en-US" sz="2000" dirty="0" smtClean="0"/>
              <a:t>Marcelo Maximiliano </a:t>
            </a:r>
            <a:r>
              <a:rPr lang="en-US" sz="2000" dirty="0" err="1" smtClean="0"/>
              <a:t>Cantero</a:t>
            </a:r>
            <a:r>
              <a:rPr lang="en-US" sz="2000" dirty="0" smtClean="0"/>
              <a:t> Vega</a:t>
            </a:r>
          </a:p>
          <a:p>
            <a:r>
              <a:rPr lang="en-US" sz="2000" dirty="0" smtClean="0"/>
              <a:t>Guillermo David Miranda Nardelli</a:t>
            </a:r>
            <a:endParaRPr lang="es-PY" sz="2000" dirty="0"/>
          </a:p>
        </p:txBody>
      </p:sp>
    </p:spTree>
    <p:extLst>
      <p:ext uri="{BB962C8B-B14F-4D97-AF65-F5344CB8AC3E}">
        <p14:creationId xmlns:p14="http://schemas.microsoft.com/office/powerpoint/2010/main" val="173178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Descripcion</a:t>
            </a:r>
            <a:r>
              <a:rPr lang="en-US" dirty="0" smtClean="0"/>
              <a:t> del </a:t>
            </a:r>
            <a:r>
              <a:rPr lang="en-US" dirty="0" err="1" smtClean="0"/>
              <a:t>proyecto</a:t>
            </a:r>
            <a:endParaRPr lang="es-P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57495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Pulse Width Modulation</a:t>
            </a:r>
            <a:endParaRPr lang="es-PY" dirty="0"/>
          </a:p>
        </p:txBody>
      </p:sp>
      <p:pic>
        <p:nvPicPr>
          <p:cNvPr id="3074" name="Picture 2" descr="Image result for pulse width modul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6375" y="1739106"/>
            <a:ext cx="6191250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19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</a:t>
            </a:r>
            <a:endParaRPr lang="es-PY" dirty="0"/>
          </a:p>
        </p:txBody>
      </p:sp>
      <p:pic>
        <p:nvPicPr>
          <p:cNvPr id="2052" name="Picture 4" descr="Image result for raspberry p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850" y="1412776"/>
            <a:ext cx="452596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raspberry pi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691293"/>
            <a:ext cx="1699065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46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Purpose Output-Input</a:t>
            </a:r>
            <a:endParaRPr lang="es-PY" dirty="0"/>
          </a:p>
        </p:txBody>
      </p:sp>
      <p:pic>
        <p:nvPicPr>
          <p:cNvPr id="1026" name="Picture 2" descr="Image result for gpio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57200" y="2491581"/>
            <a:ext cx="8229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33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s-P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Descripcion</a:t>
            </a:r>
            <a:r>
              <a:rPr lang="en-US" dirty="0" smtClean="0"/>
              <a:t> del </a:t>
            </a:r>
            <a:r>
              <a:rPr lang="en-US" dirty="0" err="1" smtClean="0"/>
              <a:t>circuito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2496735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s-PY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784976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945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j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j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61</TotalTime>
  <Words>41</Words>
  <Application>Microsoft Office PowerPoint</Application>
  <PresentationFormat>Presentación en pantalla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Ejecutivo</vt:lpstr>
      <vt:lpstr>Controlar la velocidad de un ventilador (cooler)</vt:lpstr>
      <vt:lpstr>Descripcion del proyecto</vt:lpstr>
      <vt:lpstr>Pulse Width Modulation</vt:lpstr>
      <vt:lpstr>Raspberry Pi</vt:lpstr>
      <vt:lpstr>General Purpose Output-Input</vt:lpstr>
      <vt:lpstr>Hardware</vt:lpstr>
      <vt:lpstr>Software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Controlar la velocidad de un ventilador (cooler)</dc:title>
  <dc:creator>Guille Miranda</dc:creator>
  <cp:lastModifiedBy>Guille Miranda</cp:lastModifiedBy>
  <cp:revision>7</cp:revision>
  <dcterms:created xsi:type="dcterms:W3CDTF">2019-06-17T01:54:28Z</dcterms:created>
  <dcterms:modified xsi:type="dcterms:W3CDTF">2019-06-17T21:57:48Z</dcterms:modified>
</cp:coreProperties>
</file>