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82" r:id="rId3"/>
    <p:sldId id="26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5143500" type="screen16x9"/>
  <p:notesSz cx="6858000" cy="9144000"/>
  <p:embeddedFontLst>
    <p:embeddedFont>
      <p:font typeface="Aldrich" panose="020B0604020202020204" charset="0"/>
      <p:regular r:id="rId18"/>
    </p:embeddedFont>
    <p:embeddedFont>
      <p:font typeface="Sair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898C9-74C3-4472-8D43-21A0EF320236}">
  <a:tblStyle styleId="{994898C9-74C3-4472-8D43-21A0EF320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F76B8A-A7AB-4321-AB14-F7AC442AAA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44" autoAdjust="0"/>
  </p:normalViewPr>
  <p:slideViewPr>
    <p:cSldViewPr snapToGrid="0">
      <p:cViewPr varScale="1">
        <p:scale>
          <a:sx n="64" d="100"/>
          <a:sy n="64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 txBox="1">
            <a:spLocks noGrp="1"/>
          </p:cNvSpPr>
          <p:nvPr>
            <p:ph type="title" hasCustomPrompt="1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7" name="Google Shape;497;p11"/>
          <p:cNvSpPr txBox="1">
            <a:spLocks noGrp="1"/>
          </p:cNvSpPr>
          <p:nvPr>
            <p:ph type="subTitle" idx="1"/>
          </p:nvPr>
        </p:nvSpPr>
        <p:spPr>
          <a:xfrm>
            <a:off x="2159550" y="3051213"/>
            <a:ext cx="4824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98" name="Google Shape;498;p11"/>
          <p:cNvGrpSpPr/>
          <p:nvPr/>
        </p:nvGrpSpPr>
        <p:grpSpPr>
          <a:xfrm>
            <a:off x="-1684333" y="361707"/>
            <a:ext cx="3475508" cy="1748318"/>
            <a:chOff x="-1684333" y="361707"/>
            <a:chExt cx="3475508" cy="1748318"/>
          </a:xfrm>
        </p:grpSpPr>
        <p:grpSp>
          <p:nvGrpSpPr>
            <p:cNvPr id="499" name="Google Shape;499;p1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21" name="Google Shape;521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11"/>
          <p:cNvGrpSpPr/>
          <p:nvPr/>
        </p:nvGrpSpPr>
        <p:grpSpPr>
          <a:xfrm>
            <a:off x="7315700" y="3550475"/>
            <a:ext cx="4028387" cy="1908650"/>
            <a:chOff x="7315700" y="3550475"/>
            <a:chExt cx="4028387" cy="1908650"/>
          </a:xfrm>
        </p:grpSpPr>
        <p:grpSp>
          <p:nvGrpSpPr>
            <p:cNvPr id="525" name="Google Shape;525;p1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26" name="Google Shape;526;p1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56" name="Google Shape;556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6"/>
          <p:cNvSpPr txBox="1">
            <a:spLocks noGrp="1"/>
          </p:cNvSpPr>
          <p:nvPr>
            <p:ph type="subTitle" idx="1"/>
          </p:nvPr>
        </p:nvSpPr>
        <p:spPr>
          <a:xfrm>
            <a:off x="1203288" y="2119550"/>
            <a:ext cx="3900900" cy="22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/>
          </p:nvPr>
        </p:nvSpPr>
        <p:spPr>
          <a:xfrm>
            <a:off x="1203288" y="818650"/>
            <a:ext cx="39009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rot="5400000">
            <a:off x="-1245187" y="4798400"/>
            <a:ext cx="3920587" cy="1824125"/>
            <a:chOff x="7423500" y="3586650"/>
            <a:chExt cx="3920587" cy="1824125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41" name="Google Shape;741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1" name="Google Shape;771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 rot="20702163">
            <a:off x="2120051" y="1167101"/>
            <a:ext cx="4069021" cy="1655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PIN PON  </a:t>
            </a:r>
            <a:br>
              <a:rPr lang="es-419" dirty="0"/>
            </a:br>
            <a:r>
              <a:rPr lang="es-419" dirty="0"/>
              <a:t>  </a:t>
            </a:r>
            <a:r>
              <a:rPr lang="es-419" dirty="0">
                <a:solidFill>
                  <a:srgbClr val="FF0000"/>
                </a:solidFill>
              </a:rPr>
              <a:t>1</a:t>
            </a:r>
            <a:r>
              <a:rPr lang="es-419" dirty="0"/>
              <a:t> VS </a:t>
            </a:r>
            <a:r>
              <a:rPr lang="es-419" dirty="0">
                <a:solidFill>
                  <a:srgbClr val="00B0F0"/>
                </a:solidFill>
              </a:rPr>
              <a:t>1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37502" y="3702563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Guillermo Rodríguez Munive #T00083009</a:t>
            </a:r>
          </a:p>
          <a:p>
            <a:r>
              <a:rPr lang="es-CO" dirty="0">
                <a:solidFill>
                  <a:srgbClr val="00B0F0"/>
                </a:solidFill>
              </a:rPr>
              <a:t>Nicolas Hernandez Hernandez #T00083191</a:t>
            </a:r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05475" y="3207371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-75487" y="2552667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6740538" y="-157081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224961" y="109642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E4D3-38C8-B992-2CFC-51B38D10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AFECAE5-8024-3A35-429B-7ED2EDF7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s-ES" dirty="0"/>
              <a:t>limites();</a:t>
            </a:r>
          </a:p>
          <a:p>
            <a:r>
              <a:rPr lang="es-ES" dirty="0" err="1"/>
              <a:t>player</a:t>
            </a:r>
            <a:r>
              <a:rPr lang="es-ES" dirty="0"/>
              <a:t>(x1, y1); </a:t>
            </a:r>
          </a:p>
          <a:p>
            <a:r>
              <a:rPr lang="es-ES" dirty="0" err="1"/>
              <a:t>player</a:t>
            </a:r>
            <a:r>
              <a:rPr lang="es-ES" dirty="0"/>
              <a:t>(x2, y2); </a:t>
            </a:r>
          </a:p>
          <a:p>
            <a:r>
              <a:rPr lang="es-ES" dirty="0" err="1"/>
              <a:t>dibujar_pelota</a:t>
            </a:r>
            <a:r>
              <a:rPr lang="es-ES" dirty="0"/>
              <a:t>(</a:t>
            </a:r>
            <a:r>
              <a:rPr lang="es-ES" dirty="0" err="1"/>
              <a:t>px</a:t>
            </a:r>
            <a:r>
              <a:rPr lang="es-ES" dirty="0"/>
              <a:t>, </a:t>
            </a:r>
            <a:r>
              <a:rPr lang="es-ES" dirty="0" err="1"/>
              <a:t>py</a:t>
            </a:r>
            <a:r>
              <a:rPr lang="es-ES" dirty="0"/>
              <a:t>);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6457C1-A07E-E552-2EFB-53BF4FD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C47A0B-0054-9F8B-668B-ACDFDDB40A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1EA4B7-27D9-290E-EBCC-A3974B7D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39" y="3203042"/>
            <a:ext cx="78663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dirty="0">
                <a:solidFill>
                  <a:schemeClr val="tx1"/>
                </a:solidFill>
              </a:rPr>
              <a:t>Dibuja el área de juego, los jugadores y la pelota.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4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CE4D-A6E7-8804-8335-BFDF999B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6407075-4E45-64C8-005D-F57B17F9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96254"/>
            <a:ext cx="7753936" cy="1732546"/>
          </a:xfrm>
        </p:spPr>
        <p:txBody>
          <a:bodyPr/>
          <a:lstStyle/>
          <a:p>
            <a:r>
              <a:rPr lang="en-US" dirty="0"/>
              <a:t>while (game) {</a:t>
            </a:r>
          </a:p>
          <a:p>
            <a:r>
              <a:rPr lang="en-US" dirty="0"/>
              <a:t>    if (</a:t>
            </a:r>
            <a:r>
              <a:rPr lang="en-US" dirty="0" err="1"/>
              <a:t>kbhit</a:t>
            </a:r>
            <a:r>
              <a:rPr lang="en-US" dirty="0"/>
              <a:t>()) {</a:t>
            </a:r>
          </a:p>
          <a:p>
            <a:r>
              <a:rPr lang="en-US" dirty="0"/>
              <a:t>        char </a:t>
            </a:r>
            <a:r>
              <a:rPr lang="en-US" dirty="0" err="1"/>
              <a:t>tecla</a:t>
            </a:r>
            <a:r>
              <a:rPr lang="en-US" dirty="0"/>
              <a:t> =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    if (</a:t>
            </a:r>
            <a:r>
              <a:rPr lang="en-US" dirty="0" err="1"/>
              <a:t>tecla</a:t>
            </a:r>
            <a:r>
              <a:rPr lang="en-US" dirty="0"/>
              <a:t> == 'w' &amp;&amp; y1 &gt; 1) {</a:t>
            </a:r>
          </a:p>
          <a:p>
            <a:r>
              <a:rPr lang="en-US" dirty="0"/>
              <a:t>            </a:t>
            </a:r>
            <a:r>
              <a:rPr lang="en-US" dirty="0" err="1"/>
              <a:t>borrar</a:t>
            </a:r>
            <a:r>
              <a:rPr lang="en-US" dirty="0"/>
              <a:t>(x1, y1);</a:t>
            </a:r>
          </a:p>
          <a:p>
            <a:r>
              <a:rPr lang="en-US" dirty="0"/>
              <a:t>            y1--;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</a:t>
            </a:r>
            <a:r>
              <a:rPr lang="en-US" dirty="0" err="1"/>
              <a:t>tecla</a:t>
            </a:r>
            <a:r>
              <a:rPr lang="en-US" dirty="0"/>
              <a:t> == 's' &amp;&amp; y1 &lt; HEIGHT - 1) {</a:t>
            </a:r>
          </a:p>
          <a:p>
            <a:r>
              <a:rPr lang="en-US" dirty="0"/>
              <a:t>            </a:t>
            </a:r>
            <a:r>
              <a:rPr lang="en-US" dirty="0" err="1"/>
              <a:t>borrar</a:t>
            </a:r>
            <a:r>
              <a:rPr lang="en-US" dirty="0"/>
              <a:t>(x1, y1);</a:t>
            </a:r>
          </a:p>
          <a:p>
            <a:r>
              <a:rPr lang="en-US" dirty="0"/>
              <a:t>            y1++;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</a:t>
            </a:r>
            <a:r>
              <a:rPr lang="en-US" dirty="0" err="1"/>
              <a:t>tecla</a:t>
            </a:r>
            <a:r>
              <a:rPr lang="en-US" dirty="0"/>
              <a:t> == 'o' &amp;&amp; y2 &gt; 1) {</a:t>
            </a:r>
          </a:p>
          <a:p>
            <a:r>
              <a:rPr lang="en-US" dirty="0"/>
              <a:t>            </a:t>
            </a:r>
            <a:r>
              <a:rPr lang="en-US" dirty="0" err="1"/>
              <a:t>borrar</a:t>
            </a:r>
            <a:r>
              <a:rPr lang="en-US" dirty="0"/>
              <a:t>(x2, y2);</a:t>
            </a:r>
          </a:p>
          <a:p>
            <a:r>
              <a:rPr lang="en-US" dirty="0"/>
              <a:t>            y2--;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</a:t>
            </a:r>
            <a:r>
              <a:rPr lang="en-US" dirty="0" err="1"/>
              <a:t>tecla</a:t>
            </a:r>
            <a:r>
              <a:rPr lang="en-US" dirty="0"/>
              <a:t> == 'l' &amp;&amp; y2 &lt; HEIGHT - 1) {</a:t>
            </a:r>
          </a:p>
          <a:p>
            <a:r>
              <a:rPr lang="en-US" dirty="0"/>
              <a:t>            </a:t>
            </a:r>
            <a:r>
              <a:rPr lang="en-US" dirty="0" err="1"/>
              <a:t>borrar</a:t>
            </a:r>
            <a:r>
              <a:rPr lang="en-US" dirty="0"/>
              <a:t>(x2, y2);</a:t>
            </a:r>
          </a:p>
          <a:p>
            <a:r>
              <a:rPr lang="en-US" dirty="0"/>
              <a:t>            y2++;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</a:t>
            </a:r>
            <a:r>
              <a:rPr lang="en-US" dirty="0" err="1"/>
              <a:t>tecla</a:t>
            </a:r>
            <a:r>
              <a:rPr lang="en-US" dirty="0"/>
              <a:t> == 'q') game = false;</a:t>
            </a:r>
          </a:p>
          <a:p>
            <a:r>
              <a:rPr lang="en-US" dirty="0"/>
              <a:t>    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AB254E6-AE21-9E00-1A0D-AEFB7CCF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926640-3509-5935-4330-ED58E940A2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7797" y="3983305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60EA31-1DA8-8FBB-2BEA-22461FBE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02" y="4317666"/>
            <a:ext cx="4589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Detecta teclas presionadas con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kbhit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3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21F8-5B0F-AE68-B2A7-F0FC0025D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B3E7B1E-68F2-1ACB-159E-835EBD035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px</a:t>
            </a:r>
            <a:r>
              <a:rPr lang="en-US" dirty="0"/>
              <a:t> == x1 + 1 &amp;&amp; (</a:t>
            </a:r>
            <a:r>
              <a:rPr lang="en-US" dirty="0" err="1"/>
              <a:t>py</a:t>
            </a:r>
            <a:r>
              <a:rPr lang="en-US" dirty="0"/>
              <a:t> == y1 || </a:t>
            </a:r>
            <a:r>
              <a:rPr lang="en-US" dirty="0" err="1"/>
              <a:t>py</a:t>
            </a:r>
            <a:r>
              <a:rPr lang="en-US" dirty="0"/>
              <a:t> == y1 - 1 || </a:t>
            </a:r>
            <a:r>
              <a:rPr lang="en-US" dirty="0" err="1"/>
              <a:t>py</a:t>
            </a:r>
            <a:r>
              <a:rPr lang="en-US" dirty="0"/>
              <a:t> == y1 + 1)) {</a:t>
            </a:r>
          </a:p>
          <a:p>
            <a:r>
              <a:rPr lang="en-US" dirty="0"/>
              <a:t>    dx = -dx;</a:t>
            </a:r>
          </a:p>
          <a:p>
            <a:r>
              <a:rPr lang="en-US" dirty="0"/>
              <a:t>    puntos1++;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</a:t>
            </a:r>
            <a:r>
              <a:rPr lang="en-US" dirty="0" err="1"/>
              <a:t>px</a:t>
            </a:r>
            <a:r>
              <a:rPr lang="en-US" dirty="0"/>
              <a:t> == x2 - 1 &amp;&amp; (</a:t>
            </a:r>
            <a:r>
              <a:rPr lang="en-US" dirty="0" err="1"/>
              <a:t>py</a:t>
            </a:r>
            <a:r>
              <a:rPr lang="en-US" dirty="0"/>
              <a:t> == y2 || </a:t>
            </a:r>
            <a:r>
              <a:rPr lang="en-US" dirty="0" err="1"/>
              <a:t>py</a:t>
            </a:r>
            <a:r>
              <a:rPr lang="en-US" dirty="0"/>
              <a:t> == y2 - 1 || </a:t>
            </a:r>
            <a:r>
              <a:rPr lang="en-US" dirty="0" err="1"/>
              <a:t>py</a:t>
            </a:r>
            <a:r>
              <a:rPr lang="en-US" dirty="0"/>
              <a:t> == y2 + 1)) {</a:t>
            </a:r>
          </a:p>
          <a:p>
            <a:r>
              <a:rPr lang="en-US" dirty="0"/>
              <a:t>    dx = -dx;</a:t>
            </a:r>
          </a:p>
          <a:p>
            <a:r>
              <a:rPr lang="en-US" dirty="0"/>
              <a:t>    puntos2++;</a:t>
            </a:r>
          </a:p>
          <a:p>
            <a:r>
              <a:rPr lang="en-US" dirty="0"/>
              <a:t>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CE74512-2ABD-3B5A-2222-61EA25D2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01EDB8-6336-4F42-0F8B-1606FADC477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D97D-05EA-D5B8-01E1-537C8E91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39" y="3588357"/>
            <a:ext cx="6652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la pelota choca con un jugador, cambia la dirección horizontal (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dx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y aumenta el puntaje del jugador correspondiente.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5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C228-561C-7229-E38B-CEEBA928D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62E7016-1B86-8626-7DF1-069767B4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28241"/>
            <a:ext cx="7753936" cy="2005949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px</a:t>
            </a:r>
            <a:r>
              <a:rPr lang="en-US" dirty="0"/>
              <a:t> == 0) {</a:t>
            </a:r>
          </a:p>
          <a:p>
            <a:r>
              <a:rPr lang="en-US" dirty="0"/>
              <a:t>    game = false;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(WIDTH / 2 - 5, HEIGHT / 2);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Jugador</a:t>
            </a:r>
            <a:r>
              <a:rPr lang="en-US" dirty="0"/>
              <a:t> 2 </a:t>
            </a:r>
            <a:r>
              <a:rPr lang="en-US" dirty="0" err="1"/>
              <a:t>gana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</a:t>
            </a:r>
            <a:r>
              <a:rPr lang="en-US" dirty="0" err="1"/>
              <a:t>px</a:t>
            </a:r>
            <a:r>
              <a:rPr lang="en-US" dirty="0"/>
              <a:t> == WIDTH) {</a:t>
            </a:r>
          </a:p>
          <a:p>
            <a:r>
              <a:rPr lang="en-US" dirty="0"/>
              <a:t>    game = false;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(WIDTH / 2 - 5, HEIGHT / 2);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Jugador</a:t>
            </a:r>
            <a:r>
              <a:rPr lang="en-US" dirty="0"/>
              <a:t> 1 </a:t>
            </a:r>
            <a:r>
              <a:rPr lang="en-US" dirty="0" err="1"/>
              <a:t>gana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0CD0A4A-4AE9-D29A-3E3E-89F1D3EC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BC1362-FF80-756E-5EED-AEC1A9FB98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321820-E4CF-D846-220C-951BE0F8F3F0}"/>
              </a:ext>
            </a:extLst>
          </p:cNvPr>
          <p:cNvSpPr txBox="1"/>
          <p:nvPr/>
        </p:nvSpPr>
        <p:spPr>
          <a:xfrm>
            <a:off x="530839" y="3325563"/>
            <a:ext cx="5865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Si la pelota sale por los lados izquierdo o derecho, termina el juego y muestra el ganad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7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9752A-E465-53F2-4D7F-9DFE3067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C70D5D5-3DDF-79C0-2F32-2EC6DB31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28241"/>
            <a:ext cx="7753936" cy="2005949"/>
          </a:xfrm>
        </p:spPr>
        <p:txBody>
          <a:bodyPr/>
          <a:lstStyle/>
          <a:p>
            <a:r>
              <a:rPr lang="en-US" dirty="0" err="1"/>
              <a:t>dibujar_pelota</a:t>
            </a:r>
            <a:r>
              <a:rPr lang="en-US" dirty="0"/>
              <a:t>(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py</a:t>
            </a:r>
            <a:r>
              <a:rPr lang="en-US" dirty="0"/>
              <a:t>);</a:t>
            </a:r>
          </a:p>
          <a:p>
            <a:r>
              <a:rPr lang="en-US" dirty="0"/>
              <a:t>player(x1, y1);</a:t>
            </a:r>
          </a:p>
          <a:p>
            <a:r>
              <a:rPr lang="en-US" dirty="0"/>
              <a:t>player(x2, y2);</a:t>
            </a:r>
          </a:p>
          <a:p>
            <a:endParaRPr lang="en-US" dirty="0"/>
          </a:p>
          <a:p>
            <a:r>
              <a:rPr lang="en-US" dirty="0" err="1"/>
              <a:t>gotoxy</a:t>
            </a:r>
            <a:r>
              <a:rPr lang="en-US" dirty="0"/>
              <a:t>(WIDTH + 2, 2);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Jugador</a:t>
            </a:r>
            <a:r>
              <a:rPr lang="en-US" dirty="0"/>
              <a:t> 1: %d", puntos1);</a:t>
            </a:r>
          </a:p>
          <a:p>
            <a:r>
              <a:rPr lang="en-US" dirty="0" err="1"/>
              <a:t>gotoxy</a:t>
            </a:r>
            <a:r>
              <a:rPr lang="en-US" dirty="0"/>
              <a:t>(WIDTH + 2, 4);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Jugador</a:t>
            </a:r>
            <a:r>
              <a:rPr lang="en-US" dirty="0"/>
              <a:t> 2: %d", puntos2);</a:t>
            </a:r>
          </a:p>
          <a:p>
            <a:endParaRPr lang="en-US" dirty="0"/>
          </a:p>
          <a:p>
            <a:r>
              <a:rPr lang="en-US" dirty="0"/>
              <a:t>Sleep(50);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8A02682-E08E-D2F1-A2F5-2838A966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4516BF-D047-1BEF-C203-3236F80123A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5AF02E-AE23-334F-3F61-3A3DFB52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39" y="3028056"/>
            <a:ext cx="546335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Redibuja la pelota, los jugadores y actualiza los puntajes.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función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Sleep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(50)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controla la velocidad del juego.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8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5F010-3778-1850-A12B-9A6E2F8D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59819EC-F277-CB1B-B379-B5CBDFB44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28241"/>
            <a:ext cx="7753936" cy="2005949"/>
          </a:xfrm>
        </p:spPr>
        <p:txBody>
          <a:bodyPr/>
          <a:lstStyle/>
          <a:p>
            <a:r>
              <a:rPr lang="en-US" dirty="0"/>
              <a:t>return 0;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E8DBADC-A7AE-E7B7-5F5A-740B2158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832" y="1452537"/>
            <a:ext cx="6271246" cy="2117194"/>
          </a:xfrm>
        </p:spPr>
        <p:txBody>
          <a:bodyPr/>
          <a:lstStyle/>
          <a:p>
            <a:r>
              <a:rPr lang="es-CO" sz="4800" dirty="0">
                <a:solidFill>
                  <a:srgbClr val="FF0000"/>
                </a:solidFill>
              </a:rPr>
              <a:t>gracias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776BE5-ADAD-1EC6-ADC4-84832E065F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7344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7D4EC3-7CE2-2EF3-AB98-BFDAF1579F10}"/>
              </a:ext>
            </a:extLst>
          </p:cNvPr>
          <p:cNvSpPr txBox="1"/>
          <p:nvPr/>
        </p:nvSpPr>
        <p:spPr>
          <a:xfrm>
            <a:off x="365931" y="1226853"/>
            <a:ext cx="586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Marca el sin del programa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7FB91-31B0-2E2F-1B36-C8CF334F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50" y="36576"/>
            <a:ext cx="4824900" cy="1011936"/>
          </a:xfrm>
        </p:spPr>
        <p:txBody>
          <a:bodyPr/>
          <a:lstStyle/>
          <a:p>
            <a:r>
              <a:rPr lang="es-ES" sz="2400" dirty="0">
                <a:solidFill>
                  <a:srgbClr val="FF0000"/>
                </a:solidFill>
              </a:rPr>
              <a:t>Introd</a:t>
            </a:r>
            <a:r>
              <a:rPr lang="es-ES" sz="2400" dirty="0">
                <a:solidFill>
                  <a:srgbClr val="00B0F0"/>
                </a:solidFill>
              </a:rPr>
              <a:t>ucción</a:t>
            </a:r>
            <a:br>
              <a:rPr lang="es-ES" sz="2400" dirty="0"/>
            </a:br>
            <a:endParaRPr lang="es-CO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BA71A-B24F-1B0B-A1EE-7C5D95D32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804672"/>
            <a:ext cx="7168896" cy="4053078"/>
          </a:xfrm>
        </p:spPr>
        <p:txBody>
          <a:bodyPr/>
          <a:lstStyle/>
          <a:p>
            <a:r>
              <a:rPr lang="es-ES" sz="2400" dirty="0"/>
              <a:t>Este proyecto en C++ recrea un juego de tenis sencillo, inspirado en el histórico "</a:t>
            </a:r>
            <a:r>
              <a:rPr lang="es-ES" sz="2400" dirty="0" err="1"/>
              <a:t>Tennis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". El juego simula un partido de tenis en una pantalla de dos dimensiones, donde los jugadores pueden intercambiar la pelota sobre una línea divisoria, representando una cancha básica</a:t>
            </a:r>
          </a:p>
          <a:p>
            <a:endParaRPr lang="es-ES" sz="2400" dirty="0"/>
          </a:p>
          <a:p>
            <a:r>
              <a:rPr lang="es-ES" sz="2400" dirty="0"/>
              <a:t>. "</a:t>
            </a:r>
            <a:r>
              <a:rPr lang="es-ES" sz="2400" dirty="0" err="1"/>
              <a:t>Tennis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" fue creado en 1958 por el físico William </a:t>
            </a:r>
            <a:r>
              <a:rPr lang="es-ES" sz="2400" dirty="0" err="1"/>
              <a:t>Higinbotham</a:t>
            </a:r>
            <a:r>
              <a:rPr lang="es-ES" sz="2400" dirty="0"/>
              <a:t> y es considerado uno de los primeros videojuegos digitales de la historia.</a:t>
            </a:r>
          </a:p>
        </p:txBody>
      </p:sp>
    </p:spTree>
    <p:extLst>
      <p:ext uri="{BB962C8B-B14F-4D97-AF65-F5344CB8AC3E}">
        <p14:creationId xmlns:p14="http://schemas.microsoft.com/office/powerpoint/2010/main" val="23216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1133023" y="1110343"/>
            <a:ext cx="3764400" cy="274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FF0000"/>
                </a:solidFill>
              </a:rPr>
              <a:t>Explicación del </a:t>
            </a:r>
            <a:r>
              <a:rPr lang="es-419" dirty="0">
                <a:solidFill>
                  <a:srgbClr val="00B0F0"/>
                </a:solidFill>
              </a:rPr>
              <a:t>código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 flipV="1">
            <a:off x="2475223" y="-767443"/>
            <a:ext cx="1080000" cy="424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.</a:t>
            </a:r>
            <a:endParaRPr dirty="0"/>
          </a:p>
        </p:txBody>
      </p:sp>
      <p:pic>
        <p:nvPicPr>
          <p:cNvPr id="1535" name="Google Shape;1535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8771" r="22199"/>
          <a:stretch/>
        </p:blipFill>
        <p:spPr>
          <a:xfrm>
            <a:off x="5406576" y="694950"/>
            <a:ext cx="2604401" cy="3753599"/>
          </a:xfrm>
          <a:prstGeom prst="rect">
            <a:avLst/>
          </a:prstGeom>
        </p:spPr>
      </p:pic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1389673" y="2402469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C6B12FD-930F-DD3F-9F0F-06CE96945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#define HEIGHT 20</a:t>
            </a:r>
          </a:p>
          <a:p>
            <a:r>
              <a:rPr lang="en-US" dirty="0"/>
              <a:t>#define WIDTH 40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87DCBE5-0082-333A-538E-AF96EFD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E11212A-F083-3C55-CAFF-7AF72E6F58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35BE14-5099-FD19-E646-6EC3CDAB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39" y="3203042"/>
            <a:ext cx="78663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Para las funciones básicas de entrada/salida como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printf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windows.h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Para manipular el cursor en la consola con funciones específicas de Windows.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conio.h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Para funciones como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kbhit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 detectan y capturan teclas sin necesidad de presionar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Enter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#define HEIGHT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#define WIDTH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Constantes que definen la altura y el ancho del área de juego.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CE8D-57ED-BA30-4EA9-578541F9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0DEB6C54-1CF5-1751-400A-D29E6CD8B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gotoxy</a:t>
            </a:r>
            <a:r>
              <a:rPr lang="en-US" dirty="0"/>
              <a:t>(int x, int y) {</a:t>
            </a:r>
          </a:p>
          <a:p>
            <a:r>
              <a:rPr lang="en-US" dirty="0"/>
              <a:t>    HANDLE </a:t>
            </a:r>
            <a:r>
              <a:rPr lang="en-US" dirty="0" err="1"/>
              <a:t>hcon</a:t>
            </a:r>
            <a:r>
              <a:rPr lang="en-US" dirty="0"/>
              <a:t> = </a:t>
            </a:r>
            <a:r>
              <a:rPr lang="en-US" dirty="0" err="1"/>
              <a:t>GetStdHandle</a:t>
            </a:r>
            <a:r>
              <a:rPr lang="en-US" dirty="0"/>
              <a:t>(STD_OUTPUT_HANDLE);</a:t>
            </a:r>
          </a:p>
          <a:p>
            <a:r>
              <a:rPr lang="en-US" dirty="0"/>
              <a:t>    COORD </a:t>
            </a:r>
            <a:r>
              <a:rPr lang="en-US" dirty="0" err="1"/>
              <a:t>dwPos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dwPos.X</a:t>
            </a:r>
            <a:r>
              <a:rPr lang="en-US" dirty="0"/>
              <a:t> = x;</a:t>
            </a:r>
          </a:p>
          <a:p>
            <a:r>
              <a:rPr lang="en-US" dirty="0"/>
              <a:t>    </a:t>
            </a:r>
            <a:r>
              <a:rPr lang="en-US" dirty="0" err="1"/>
              <a:t>dwPos.Y</a:t>
            </a:r>
            <a:r>
              <a:rPr lang="en-US" dirty="0"/>
              <a:t> = y;</a:t>
            </a:r>
          </a:p>
          <a:p>
            <a:r>
              <a:rPr lang="en-US" dirty="0"/>
              <a:t>    </a:t>
            </a:r>
            <a:r>
              <a:rPr lang="en-US" dirty="0" err="1"/>
              <a:t>SetConsoleCursorPosition</a:t>
            </a:r>
            <a:r>
              <a:rPr lang="en-US" dirty="0"/>
              <a:t>(</a:t>
            </a:r>
            <a:r>
              <a:rPr lang="en-US" dirty="0" err="1"/>
              <a:t>hcon</a:t>
            </a:r>
            <a:r>
              <a:rPr lang="en-US" dirty="0"/>
              <a:t>, </a:t>
            </a:r>
            <a:r>
              <a:rPr lang="en-US" dirty="0" err="1"/>
              <a:t>dwPos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0DC315-AA23-3EE5-4A41-9843900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BB9335-3B10-F21B-3B1D-F83242D1FA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6DA1D1-F983-43C6-4997-B95A338F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22" y="3469439"/>
            <a:ext cx="8575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Posiciona el cursor en las coordenadas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dentro d</a:t>
            </a:r>
            <a:r>
              <a:rPr kumimoji="0" lang="es-CO" altLang="es-C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consola. Esto permite dibujar en lugares específicos de la pantalla.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3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8EED3-06AA-9A9D-1E21-E4493DC88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A0B1510-F6E2-E1C3-0BE5-2D8EDBE8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108284"/>
            <a:ext cx="7753936" cy="2362001"/>
          </a:xfrm>
        </p:spPr>
        <p:txBody>
          <a:bodyPr/>
          <a:lstStyle/>
          <a:p>
            <a:r>
              <a:rPr lang="es-CO" dirty="0" err="1"/>
              <a:t>void</a:t>
            </a:r>
            <a:r>
              <a:rPr lang="es-CO" dirty="0"/>
              <a:t> limites() {</a:t>
            </a:r>
          </a:p>
          <a:p>
            <a:r>
              <a:rPr lang="es-CO" dirty="0"/>
              <a:t>    </a:t>
            </a:r>
            <a:r>
              <a:rPr lang="es-CO" dirty="0" err="1"/>
              <a:t>for</a:t>
            </a:r>
            <a:r>
              <a:rPr lang="es-CO" dirty="0"/>
              <a:t> (</a:t>
            </a:r>
            <a:r>
              <a:rPr lang="es-CO" dirty="0" err="1"/>
              <a:t>int</a:t>
            </a:r>
            <a:r>
              <a:rPr lang="es-CO" dirty="0"/>
              <a:t> i = 0; i &lt; WIDTH; i++) {</a:t>
            </a:r>
          </a:p>
          <a:p>
            <a:r>
              <a:rPr lang="es-CO" dirty="0"/>
              <a:t>        </a:t>
            </a:r>
            <a:r>
              <a:rPr lang="es-CO" dirty="0" err="1"/>
              <a:t>gotoxy</a:t>
            </a:r>
            <a:r>
              <a:rPr lang="es-CO" dirty="0"/>
              <a:t>(i, 0); </a:t>
            </a:r>
            <a:r>
              <a:rPr lang="es-CO" dirty="0" err="1"/>
              <a:t>printf</a:t>
            </a:r>
            <a:r>
              <a:rPr lang="es-CO" dirty="0"/>
              <a:t>("%c", 205);         // Línea superior</a:t>
            </a:r>
          </a:p>
          <a:p>
            <a:r>
              <a:rPr lang="es-CO" dirty="0"/>
              <a:t>        </a:t>
            </a:r>
            <a:r>
              <a:rPr lang="es-CO" dirty="0" err="1"/>
              <a:t>gotoxy</a:t>
            </a:r>
            <a:r>
              <a:rPr lang="es-CO" dirty="0"/>
              <a:t>(i, HEIGHT); </a:t>
            </a:r>
            <a:r>
              <a:rPr lang="es-CO" dirty="0" err="1"/>
              <a:t>printf</a:t>
            </a:r>
            <a:r>
              <a:rPr lang="es-CO" dirty="0"/>
              <a:t>("%c", 205);   // Línea inferior</a:t>
            </a:r>
          </a:p>
          <a:p>
            <a:r>
              <a:rPr lang="es-CO" dirty="0"/>
              <a:t>    }</a:t>
            </a:r>
          </a:p>
          <a:p>
            <a:r>
              <a:rPr lang="es-CO" dirty="0"/>
              <a:t>    </a:t>
            </a:r>
            <a:r>
              <a:rPr lang="es-CO" dirty="0" err="1"/>
              <a:t>for</a:t>
            </a:r>
            <a:r>
              <a:rPr lang="es-CO" dirty="0"/>
              <a:t> (</a:t>
            </a:r>
            <a:r>
              <a:rPr lang="es-CO" dirty="0" err="1"/>
              <a:t>int</a:t>
            </a:r>
            <a:r>
              <a:rPr lang="es-CO" dirty="0"/>
              <a:t> i = 0; i &lt;= HEIGHT; i++) {</a:t>
            </a:r>
          </a:p>
          <a:p>
            <a:r>
              <a:rPr lang="es-CO" dirty="0"/>
              <a:t>        </a:t>
            </a:r>
            <a:r>
              <a:rPr lang="es-CO" dirty="0" err="1"/>
              <a:t>gotoxy</a:t>
            </a:r>
            <a:r>
              <a:rPr lang="es-CO" dirty="0"/>
              <a:t>(0, i); </a:t>
            </a:r>
            <a:r>
              <a:rPr lang="es-CO" dirty="0" err="1"/>
              <a:t>printf</a:t>
            </a:r>
            <a:r>
              <a:rPr lang="es-CO" dirty="0"/>
              <a:t>("%c", 186);        // Línea izquierda</a:t>
            </a:r>
          </a:p>
          <a:p>
            <a:r>
              <a:rPr lang="es-CO" dirty="0"/>
              <a:t>        </a:t>
            </a:r>
            <a:r>
              <a:rPr lang="es-CO" dirty="0" err="1"/>
              <a:t>gotoxy</a:t>
            </a:r>
            <a:r>
              <a:rPr lang="es-CO" dirty="0"/>
              <a:t>(WIDTH, i); </a:t>
            </a:r>
            <a:r>
              <a:rPr lang="es-CO" dirty="0" err="1"/>
              <a:t>printf</a:t>
            </a:r>
            <a:r>
              <a:rPr lang="es-CO" dirty="0"/>
              <a:t>("%c", 186);    // Línea derecha</a:t>
            </a:r>
          </a:p>
          <a:p>
            <a:r>
              <a:rPr lang="es-CO" dirty="0"/>
              <a:t>    }</a:t>
            </a:r>
          </a:p>
          <a:p>
            <a:r>
              <a:rPr lang="es-CO" dirty="0"/>
              <a:t>    </a:t>
            </a:r>
            <a:r>
              <a:rPr lang="es-CO" dirty="0" err="1"/>
              <a:t>gotoxy</a:t>
            </a:r>
            <a:r>
              <a:rPr lang="es-CO" dirty="0"/>
              <a:t>(0, 0); </a:t>
            </a:r>
            <a:r>
              <a:rPr lang="es-CO" dirty="0" err="1"/>
              <a:t>printf</a:t>
            </a:r>
            <a:r>
              <a:rPr lang="es-CO" dirty="0"/>
              <a:t>("%c", 201);           // Esquina superior izquierda</a:t>
            </a:r>
          </a:p>
          <a:p>
            <a:r>
              <a:rPr lang="es-CO" dirty="0"/>
              <a:t>    </a:t>
            </a:r>
            <a:r>
              <a:rPr lang="es-CO" dirty="0" err="1"/>
              <a:t>gotoxy</a:t>
            </a:r>
            <a:r>
              <a:rPr lang="es-CO" dirty="0"/>
              <a:t>(WIDTH, 0); </a:t>
            </a:r>
            <a:r>
              <a:rPr lang="es-CO" dirty="0" err="1"/>
              <a:t>printf</a:t>
            </a:r>
            <a:r>
              <a:rPr lang="es-CO" dirty="0"/>
              <a:t>("%c", 187);       // Esquina superior derecha</a:t>
            </a:r>
          </a:p>
          <a:p>
            <a:r>
              <a:rPr lang="es-CO" dirty="0"/>
              <a:t>    </a:t>
            </a:r>
            <a:r>
              <a:rPr lang="es-CO" dirty="0" err="1"/>
              <a:t>gotoxy</a:t>
            </a:r>
            <a:r>
              <a:rPr lang="es-CO" dirty="0"/>
              <a:t>(0, HEIGHT); </a:t>
            </a:r>
            <a:r>
              <a:rPr lang="es-CO" dirty="0" err="1"/>
              <a:t>printf</a:t>
            </a:r>
            <a:r>
              <a:rPr lang="es-CO" dirty="0"/>
              <a:t>("%c", 200);      // Esquina inferior izquierda</a:t>
            </a:r>
          </a:p>
          <a:p>
            <a:r>
              <a:rPr lang="es-CO" dirty="0"/>
              <a:t>    </a:t>
            </a:r>
            <a:r>
              <a:rPr lang="es-CO" dirty="0" err="1"/>
              <a:t>gotoxy</a:t>
            </a:r>
            <a:r>
              <a:rPr lang="es-CO" dirty="0"/>
              <a:t>(WIDTH, HEIGHT); </a:t>
            </a:r>
            <a:r>
              <a:rPr lang="es-CO" dirty="0" err="1"/>
              <a:t>printf</a:t>
            </a:r>
            <a:r>
              <a:rPr lang="es-CO" dirty="0"/>
              <a:t>("%c", 188);  // Esquina inferior derecha</a:t>
            </a:r>
          </a:p>
          <a:p>
            <a:r>
              <a:rPr lang="es-CO" dirty="0"/>
              <a:t>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7745B80-AA14-06C3-E3F1-FA184D4C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A76568D-BCBB-2548-4339-5C1CC5A842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782123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77EB5-1D13-6704-E077-C45CB035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38" y="3428454"/>
            <a:ext cx="54296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Dibuja los límites del área de juego con caracteres ASCII.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205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186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Líneas horizontales y verticales.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187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200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188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Esquinas.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8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B53C8-C99A-5E7B-E204-0C75E5C5F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A8D6A30-9089-6760-4840-884A5034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n-US" dirty="0"/>
              <a:t>void player(int x, int y) {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 - 1); </a:t>
            </a:r>
            <a:r>
              <a:rPr lang="en-US" dirty="0" err="1"/>
              <a:t>printf</a:t>
            </a:r>
            <a:r>
              <a:rPr lang="en-US" dirty="0"/>
              <a:t>("%c", 219);  // </a:t>
            </a:r>
            <a:r>
              <a:rPr lang="en-US" dirty="0" err="1"/>
              <a:t>Parte</a:t>
            </a:r>
            <a:r>
              <a:rPr lang="en-US" dirty="0"/>
              <a:t> superior del </a:t>
            </a:r>
            <a:r>
              <a:rPr lang="en-US" dirty="0" err="1"/>
              <a:t>jugador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y); </a:t>
            </a:r>
            <a:r>
              <a:rPr lang="en-US" dirty="0" err="1"/>
              <a:t>printf</a:t>
            </a:r>
            <a:r>
              <a:rPr lang="en-US" dirty="0"/>
              <a:t>("%c", 219);      // Centro del </a:t>
            </a:r>
            <a:r>
              <a:rPr lang="en-US" dirty="0" err="1"/>
              <a:t>jugador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 + 1); </a:t>
            </a:r>
            <a:r>
              <a:rPr lang="en-US" dirty="0" err="1"/>
              <a:t>printf</a:t>
            </a:r>
            <a:r>
              <a:rPr lang="en-US" dirty="0"/>
              <a:t>("%c", 219);  // </a:t>
            </a:r>
            <a:r>
              <a:rPr lang="en-US" dirty="0" err="1"/>
              <a:t>Parte</a:t>
            </a:r>
            <a:r>
              <a:rPr lang="en-US" dirty="0"/>
              <a:t> inferior del </a:t>
            </a:r>
            <a:r>
              <a:rPr lang="en-US" dirty="0" err="1"/>
              <a:t>jugador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borrar</a:t>
            </a:r>
            <a:r>
              <a:rPr lang="en-US" dirty="0"/>
              <a:t>(int x, int y) {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 - 1); </a:t>
            </a:r>
            <a:r>
              <a:rPr lang="en-US" dirty="0" err="1"/>
              <a:t>printf</a:t>
            </a:r>
            <a:r>
              <a:rPr lang="en-US" dirty="0"/>
              <a:t>(" ");  // Borra la </a:t>
            </a:r>
            <a:r>
              <a:rPr lang="en-US" dirty="0" err="1"/>
              <a:t>parte</a:t>
            </a:r>
            <a:r>
              <a:rPr lang="en-US" dirty="0"/>
              <a:t> superior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y); </a:t>
            </a:r>
            <a:r>
              <a:rPr lang="en-US" dirty="0" err="1"/>
              <a:t>printf</a:t>
            </a:r>
            <a:r>
              <a:rPr lang="en-US" dirty="0"/>
              <a:t>(" ");      // Borra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 + 1); </a:t>
            </a:r>
            <a:r>
              <a:rPr lang="en-US" dirty="0" err="1"/>
              <a:t>printf</a:t>
            </a:r>
            <a:r>
              <a:rPr lang="en-US" dirty="0"/>
              <a:t>(" ");  // Borra la </a:t>
            </a:r>
            <a:r>
              <a:rPr lang="en-US" dirty="0" err="1"/>
              <a:t>parte</a:t>
            </a:r>
            <a:r>
              <a:rPr lang="en-US" dirty="0"/>
              <a:t> inferior</a:t>
            </a:r>
          </a:p>
          <a:p>
            <a:r>
              <a:rPr lang="en-US" dirty="0"/>
              <a:t>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29A60EF-CDF5-B490-064B-5CB8F089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68A689-1748-076D-7520-2F83C7041D8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663826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815C7D0-C49B-3460-89F2-C3962483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39" y="3503698"/>
            <a:ext cx="4602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Dibuja un jugador (barra vertical de 3 bloques).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borrar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Borra al jugador para simular movimiento.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3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98E55-242E-970F-BF47-BCB9BB03C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F000272-7B06-FAAA-A700-8DC15A4E3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dibujar_pelota</a:t>
            </a:r>
            <a:r>
              <a:rPr lang="en-US" dirty="0"/>
              <a:t>(int x, int y) {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y); </a:t>
            </a:r>
            <a:r>
              <a:rPr lang="en-US" dirty="0" err="1"/>
              <a:t>printf</a:t>
            </a:r>
            <a:r>
              <a:rPr lang="en-US" dirty="0"/>
              <a:t>("O");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borrar_pelota</a:t>
            </a:r>
            <a:r>
              <a:rPr lang="en-US" dirty="0"/>
              <a:t>(int x, int y) {</a:t>
            </a:r>
          </a:p>
          <a:p>
            <a:r>
              <a:rPr lang="en-US" dirty="0"/>
              <a:t>    </a:t>
            </a:r>
            <a:r>
              <a:rPr lang="en-US" dirty="0" err="1"/>
              <a:t>gotoxy</a:t>
            </a:r>
            <a:r>
              <a:rPr lang="en-US" dirty="0"/>
              <a:t>(x, y); </a:t>
            </a:r>
            <a:r>
              <a:rPr lang="en-US" dirty="0" err="1"/>
              <a:t>printf</a:t>
            </a:r>
            <a:r>
              <a:rPr lang="en-US" dirty="0"/>
              <a:t>(" ");</a:t>
            </a:r>
          </a:p>
          <a:p>
            <a:r>
              <a:rPr lang="en-US" dirty="0"/>
              <a:t>}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4D5BC4C-04E3-1560-2FB1-DC4B1388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E10E91B-F4E3-90D7-F149-8697F0247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556711"/>
            <a:ext cx="7260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68EEFB-8F1A-C709-21BD-A557AC73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3" y="3203042"/>
            <a:ext cx="5379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dibujar_pelota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Dibuja la pelota en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como un carácter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borrar_pelota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Borra la pelota en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simular movimiento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1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532DA-6B7E-EBB9-4198-5BF25AB81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AF3B558-72A1-1EE4-3572-F36AC16DC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39" y="464336"/>
            <a:ext cx="7753936" cy="2005949"/>
          </a:xfrm>
        </p:spPr>
        <p:txBody>
          <a:bodyPr/>
          <a:lstStyle/>
          <a:p>
            <a:r>
              <a:rPr lang="es-ES" dirty="0" err="1"/>
              <a:t>int</a:t>
            </a:r>
            <a:r>
              <a:rPr lang="es-ES" dirty="0"/>
              <a:t> x1 = 2, y1 = 10;           // Posición inicial del jugador 1</a:t>
            </a:r>
          </a:p>
          <a:p>
            <a:r>
              <a:rPr lang="es-ES" dirty="0" err="1"/>
              <a:t>int</a:t>
            </a:r>
            <a:r>
              <a:rPr lang="es-ES" dirty="0"/>
              <a:t> x2 = WIDTH - 2, y2 = 10;   // Posición inicial del jugador 2</a:t>
            </a:r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px</a:t>
            </a:r>
            <a:r>
              <a:rPr lang="es-ES" dirty="0"/>
              <a:t> = WIDTH / 2, </a:t>
            </a:r>
            <a:r>
              <a:rPr lang="es-ES" dirty="0" err="1"/>
              <a:t>py</a:t>
            </a:r>
            <a:r>
              <a:rPr lang="es-ES" dirty="0"/>
              <a:t> = HEIGHT / 2; // Posición inicial de la pelota</a:t>
            </a:r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dx</a:t>
            </a:r>
            <a:r>
              <a:rPr lang="es-ES" dirty="0"/>
              <a:t> = 1, </a:t>
            </a:r>
            <a:r>
              <a:rPr lang="es-ES" dirty="0" err="1"/>
              <a:t>dy</a:t>
            </a:r>
            <a:r>
              <a:rPr lang="es-ES" dirty="0"/>
              <a:t> = 1;            // Dirección de movimiento de la pelota</a:t>
            </a:r>
          </a:p>
          <a:p>
            <a:r>
              <a:rPr lang="es-ES" dirty="0" err="1"/>
              <a:t>int</a:t>
            </a:r>
            <a:r>
              <a:rPr lang="es-ES" dirty="0"/>
              <a:t> puntos1 = 0, puntos2 = 0;  // Puntos de los jugadores</a:t>
            </a:r>
          </a:p>
          <a:p>
            <a:r>
              <a:rPr lang="es-ES" dirty="0" err="1"/>
              <a:t>bool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= true;              // Estado del juego</a:t>
            </a:r>
          </a:p>
          <a:p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5E81EBC-E9AF-D476-D284-8B67D904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257" y="5677444"/>
            <a:ext cx="742949" cy="4571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D0D6A2E-7D0C-28B7-463B-87E22FE65D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839" y="2695211"/>
            <a:ext cx="726001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Explicación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</a:rPr>
              <a:t>Inicializa las posiciones de los jugadores, la pelota, y las variables necesarias.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E85165-EDE5-CD12-585A-D3348A205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39" y="3741651"/>
            <a:ext cx="78663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9in las posiciones de los jugadores, la pelota, y las variables necesarias.</a:t>
            </a:r>
          </a:p>
        </p:txBody>
      </p:sp>
    </p:spTree>
    <p:extLst>
      <p:ext uri="{BB962C8B-B14F-4D97-AF65-F5344CB8AC3E}">
        <p14:creationId xmlns:p14="http://schemas.microsoft.com/office/powerpoint/2010/main" val="181924458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1317</Words>
  <Application>Microsoft Office PowerPoint</Application>
  <PresentationFormat>Presentación en pantalla (16:9)</PresentationFormat>
  <Paragraphs>151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Saira</vt:lpstr>
      <vt:lpstr>Arial</vt:lpstr>
      <vt:lpstr>Aldrich</vt:lpstr>
      <vt:lpstr>Arial Unicode MS</vt:lpstr>
      <vt:lpstr>Information Technology Project Proposal by Slidesgo</vt:lpstr>
      <vt:lpstr>PIN PON     1 VS 1</vt:lpstr>
      <vt:lpstr>Introducción </vt:lpstr>
      <vt:lpstr>Explicación del 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PERSONALIDAD</dc:title>
  <dc:creator>NICOLAS HERNANDEZ</dc:creator>
  <cp:lastModifiedBy>Nicolas. Hernadez</cp:lastModifiedBy>
  <cp:revision>12</cp:revision>
  <dcterms:modified xsi:type="dcterms:W3CDTF">2024-11-21T05:01:16Z</dcterms:modified>
</cp:coreProperties>
</file>