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A0821-6EB8-4165-9A03-BFA81298CB9F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9360-F4D1-44C5-B35A-F3D53108EF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69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69F3E-6A73-425F-AA16-148B502762B7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08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17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1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27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58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11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77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24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8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3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9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1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1674-7FAF-41A9-A715-9046802D3A27}" type="datetimeFigureOut">
              <a:rPr lang="es-MX" smtClean="0"/>
              <a:t>02/03/2017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F05D-06D0-4C1E-A6AF-40C16CAA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2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Operadores para extraer subconjuntos</a:t>
            </a:r>
          </a:p>
          <a:p>
            <a:pPr marL="457200" lvl="1" indent="0">
              <a:buNone/>
            </a:pPr>
            <a:r>
              <a:rPr lang="es-MX" dirty="0"/>
              <a:t> [ 	Regresa un objeto de la misma clase del original. Puede extraer 	varios elementos de la lista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[ [ 	Es usado para extraer un elemento de una lista o data </a:t>
            </a:r>
            <a:r>
              <a:rPr lang="es-MX" dirty="0" err="1"/>
              <a:t>frame</a:t>
            </a:r>
            <a:r>
              <a:rPr lang="es-MX" dirty="0"/>
              <a:t>. 	Solamente extrae un solo elemento.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/>
              <a:t>$ 	Se usa para extraer elementos de una lista o data </a:t>
            </a:r>
            <a:r>
              <a:rPr lang="es-MX" dirty="0" err="1"/>
              <a:t>frame</a:t>
            </a:r>
            <a:r>
              <a:rPr lang="es-MX" dirty="0"/>
              <a:t> por nombre.</a:t>
            </a:r>
          </a:p>
        </p:txBody>
      </p:sp>
    </p:spTree>
    <p:extLst>
      <p:ext uri="{BB962C8B-B14F-4D97-AF65-F5344CB8AC3E}">
        <p14:creationId xmlns:p14="http://schemas.microsoft.com/office/powerpoint/2010/main" val="39128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Subconjuntos con nombres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 puede encontrar el nombre de algunos objetos de manera parcial con </a:t>
            </a:r>
            <a:r>
              <a:rPr lang="es-MX" dirty="0">
                <a:solidFill>
                  <a:srgbClr val="FF0000"/>
                </a:solidFill>
              </a:rPr>
              <a:t>$</a:t>
            </a:r>
            <a:r>
              <a:rPr lang="es-MX" dirty="0"/>
              <a:t>, también podría hacerlo con </a:t>
            </a:r>
            <a:r>
              <a:rPr lang="es-MX" dirty="0">
                <a:solidFill>
                  <a:srgbClr val="FF0000"/>
                </a:solidFill>
              </a:rPr>
              <a:t>[[</a:t>
            </a:r>
            <a:r>
              <a:rPr lang="es-MX" dirty="0"/>
              <a:t> pero necesitaríamos decir de manera explícita que queremos una coincidencia parcial.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780928"/>
            <a:ext cx="5858360" cy="292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1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Remover valores faltantes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función </a:t>
            </a:r>
            <a:r>
              <a:rPr lang="es-MX" dirty="0" err="1">
                <a:solidFill>
                  <a:srgbClr val="FF0000"/>
                </a:solidFill>
              </a:rPr>
              <a:t>complete.cases</a:t>
            </a:r>
            <a:r>
              <a:rPr lang="es-MX" dirty="0">
                <a:solidFill>
                  <a:srgbClr val="FF0000"/>
                </a:solidFill>
              </a:rPr>
              <a:t>() </a:t>
            </a:r>
            <a:r>
              <a:rPr lang="es-MX" dirty="0"/>
              <a:t>nos ayuda a resolver esta situación: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204864"/>
            <a:ext cx="4015296" cy="367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1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Vectorizadas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Muchas operaciones de R están pensadas para trabajar con vectores, lo que evita el uso de demasiados ciclos.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410067"/>
            <a:ext cx="6300564" cy="379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92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Matrices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capacidad también es compartida a las matrices.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20317"/>
            <a:ext cx="777280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Subconjutos</a:t>
            </a:r>
            <a:endParaRPr lang="es-MX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738314"/>
            <a:ext cx="6698974" cy="450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3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Subconjuntos de listas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698528"/>
            <a:ext cx="6766336" cy="439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6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Subconjuntos de listas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49" y="2308887"/>
            <a:ext cx="7694898" cy="27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9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Subconjuntos de listas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Los corchetes [ [ pueden usar índices calculados, el $ solamente puede usar el nombre literal.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94" y="1772816"/>
            <a:ext cx="77620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54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Anidar subconjuntos de listas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294" y="1977008"/>
            <a:ext cx="8566187" cy="28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14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Subconjuntos de una matriz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sz="2000" dirty="0"/>
              <a:t>La extracción de elementos en una matriz funciona de manera convencional, con la forma </a:t>
            </a:r>
            <a:r>
              <a:rPr lang="es-MX" sz="2000" i="1" dirty="0" err="1"/>
              <a:t>ij</a:t>
            </a:r>
            <a:r>
              <a:rPr lang="es-MX" sz="2000" dirty="0"/>
              <a:t> de los elementos.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60" y="1605328"/>
            <a:ext cx="4248472" cy="43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5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 de una matriz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30" y="1844824"/>
            <a:ext cx="765981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94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Subconjunto de una matriz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44824"/>
            <a:ext cx="849905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553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Panorámica</PresentationFormat>
  <Paragraphs>35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Subconjuntos</vt:lpstr>
      <vt:lpstr>Subconjutos</vt:lpstr>
      <vt:lpstr>Subconjuntos de listas</vt:lpstr>
      <vt:lpstr>Subconjuntos de listas</vt:lpstr>
      <vt:lpstr>Subconjuntos de listas</vt:lpstr>
      <vt:lpstr>Anidar subconjuntos de listas</vt:lpstr>
      <vt:lpstr>Subconjuntos de una matriz</vt:lpstr>
      <vt:lpstr>Subconjunto de una matriz</vt:lpstr>
      <vt:lpstr>Subconjunto de una matriz</vt:lpstr>
      <vt:lpstr>Subconjuntos con nombres</vt:lpstr>
      <vt:lpstr>Remover valores faltantes</vt:lpstr>
      <vt:lpstr>Operaciones Vectorizadas</vt:lpstr>
      <vt:lpstr>Operaciones con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Subconjuntos</dc:title>
  <dc:creator>Manuel Ignacio Trujillo Mazorra</dc:creator>
  <cp:lastModifiedBy>Manuel Ignacio Trujillo Mazorra</cp:lastModifiedBy>
  <cp:revision>1</cp:revision>
  <dcterms:created xsi:type="dcterms:W3CDTF">2017-03-02T21:13:29Z</dcterms:created>
  <dcterms:modified xsi:type="dcterms:W3CDTF">2017-03-02T21:13:39Z</dcterms:modified>
</cp:coreProperties>
</file>