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5" r:id="rId4"/>
    <p:sldId id="263" r:id="rId5"/>
    <p:sldId id="264" r:id="rId6"/>
    <p:sldId id="262" r:id="rId7"/>
    <p:sldId id="259" r:id="rId8"/>
    <p:sldId id="260" r:id="rId9"/>
    <p:sldId id="261" r:id="rId10"/>
    <p:sldId id="258" r:id="rId11"/>
    <p:sldId id="257" r:id="rId1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14" d="100"/>
          <a:sy n="214" d="100"/>
        </p:scale>
        <p:origin x="96" y="3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58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34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08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0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77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36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8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6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72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97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45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adoMedio_N_l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25" y="3178803"/>
            <a:ext cx="3054923" cy="1868373"/>
          </a:xfrm>
          <a:prstGeom prst="rect">
            <a:avLst/>
          </a:prstGeom>
        </p:spPr>
      </p:pic>
      <p:pic>
        <p:nvPicPr>
          <p:cNvPr id="5" name="Imagen 4" descr="gradoMedio_N_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863" y="3020636"/>
            <a:ext cx="3062825" cy="20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6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2491827" y="1351518"/>
            <a:ext cx="4172922" cy="3271420"/>
            <a:chOff x="2491826" y="1351517"/>
            <a:chExt cx="5451867" cy="4232801"/>
          </a:xfrm>
        </p:grpSpPr>
        <p:pic>
          <p:nvPicPr>
            <p:cNvPr id="2" name="Imagen 1" descr="Captura de pantalla 2014-10-16 a la(s) 15.29.0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826" y="1351517"/>
              <a:ext cx="4950379" cy="423280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/>
          </p:nvSpPr>
          <p:spPr>
            <a:xfrm>
              <a:off x="6940716" y="4824708"/>
              <a:ext cx="1002977" cy="759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0076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werlawEx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84" y="3053358"/>
            <a:ext cx="3287209" cy="1563645"/>
          </a:xfrm>
          <a:prstGeom prst="rect">
            <a:avLst/>
          </a:prstGeom>
        </p:spPr>
      </p:pic>
      <p:pic>
        <p:nvPicPr>
          <p:cNvPr id="3" name="Imagen 2" descr="Captura de pantalla 2014-10-15 a la(s) 18.24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184" y="2931619"/>
            <a:ext cx="1844870" cy="168538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753734" y="4617003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Escala lineal</a:t>
            </a:r>
            <a:endParaRPr lang="es-ES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180404" y="4615109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Escala logarítmica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48429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aptura de pantalla 2014-12-09 a la(s) 10.37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63" y="3972220"/>
            <a:ext cx="2846719" cy="1859516"/>
          </a:xfrm>
          <a:prstGeom prst="rect">
            <a:avLst/>
          </a:prstGeom>
        </p:spPr>
      </p:pic>
      <p:pic>
        <p:nvPicPr>
          <p:cNvPr id="4" name="Imagen 3" descr="Captura de pantalla 2014-12-09 a la(s) 10.37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85" y="2176023"/>
            <a:ext cx="2846719" cy="1859516"/>
          </a:xfrm>
          <a:prstGeom prst="rect">
            <a:avLst/>
          </a:prstGeom>
        </p:spPr>
      </p:pic>
      <p:pic>
        <p:nvPicPr>
          <p:cNvPr id="2" name="Imagen 1" descr="Captura de pantalla 2014-12-09 a la(s) 10.37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4" y="2664570"/>
            <a:ext cx="2846719" cy="1859516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4207753" y="2832741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3582697" y="2909891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3913140" y="2257103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5335581" y="2777300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5861872" y="2809005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5838132" y="3760549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4953850" y="3406514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4241681" y="4636824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angular 13"/>
          <p:cNvCxnSpPr/>
          <p:nvPr/>
        </p:nvCxnSpPr>
        <p:spPr>
          <a:xfrm flipV="1">
            <a:off x="1756693" y="2729847"/>
            <a:ext cx="1696610" cy="2848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endCxn id="11" idx="1"/>
          </p:cNvCxnSpPr>
          <p:nvPr/>
        </p:nvCxnSpPr>
        <p:spPr>
          <a:xfrm>
            <a:off x="1881324" y="4654642"/>
            <a:ext cx="1666939" cy="2473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1756693" y="2440977"/>
            <a:ext cx="1541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Contagio simple (k=1)</a:t>
            </a:r>
            <a:endParaRPr lang="es-ES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750758" y="4907912"/>
            <a:ext cx="1710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Contagio complejo (k=2)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84209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04 a la(s) 17.09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89" y="1915992"/>
            <a:ext cx="2561715" cy="2684537"/>
          </a:xfrm>
          <a:prstGeom prst="rect">
            <a:avLst/>
          </a:prstGeom>
        </p:spPr>
      </p:pic>
      <p:pic>
        <p:nvPicPr>
          <p:cNvPr id="3" name="Imagen 2" descr="Captura de pantalla 2014-12-04 a la(s) 17.10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91" y="1926153"/>
            <a:ext cx="2561715" cy="267284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495562" y="4595271"/>
            <a:ext cx="116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N=200; p=0.0</a:t>
            </a:r>
            <a:endParaRPr lang="es-E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247392" y="4600639"/>
            <a:ext cx="125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N=200; p=0.10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17489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04 a la(s) 11.30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9" y="961380"/>
            <a:ext cx="3341838" cy="3482477"/>
          </a:xfrm>
          <a:prstGeom prst="rect">
            <a:avLst/>
          </a:prstGeom>
        </p:spPr>
      </p:pic>
      <p:pic>
        <p:nvPicPr>
          <p:cNvPr id="3" name="Imagen 2" descr="Captura de pantalla 2014-12-04 a la(s) 11.29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59" y="961380"/>
            <a:ext cx="3375530" cy="348247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495562" y="4441996"/>
            <a:ext cx="1409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N=300; &lt;k&gt; = 1.0</a:t>
            </a:r>
            <a:endParaRPr lang="es-E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036716" y="4441996"/>
            <a:ext cx="1409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N=300; &lt;k&gt; = 3.0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7931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04 a la(s) 11.51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78" y="906294"/>
            <a:ext cx="2759455" cy="2912758"/>
          </a:xfrm>
          <a:prstGeom prst="rect">
            <a:avLst/>
          </a:prstGeom>
        </p:spPr>
      </p:pic>
      <p:pic>
        <p:nvPicPr>
          <p:cNvPr id="3" name="Imagen 2" descr="Captura de pantalla 2014-12-04 a la(s) 11.52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08" y="906294"/>
            <a:ext cx="2773725" cy="291275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56389" y="3819052"/>
            <a:ext cx="1840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Sin enlace preferencial</a:t>
            </a:r>
            <a:endParaRPr lang="es-E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063414" y="3819052"/>
            <a:ext cx="1907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smtClean="0"/>
              <a:t>Con enlace </a:t>
            </a:r>
            <a:r>
              <a:rPr lang="es-ES" sz="1400" dirty="0" smtClean="0"/>
              <a:t>preferencial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8823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1448084" y="1145349"/>
            <a:ext cx="6752286" cy="3439283"/>
            <a:chOff x="1448084" y="1145349"/>
            <a:chExt cx="6752286" cy="3439283"/>
          </a:xfrm>
        </p:grpSpPr>
        <p:pic>
          <p:nvPicPr>
            <p:cNvPr id="2" name="Imagen 1" descr="Captura de pantalla 2014-12-02 a la(s) 17.13.4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017" y="1288784"/>
              <a:ext cx="6473353" cy="3295848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/>
          </p:nvSpPr>
          <p:spPr>
            <a:xfrm>
              <a:off x="1448084" y="1145349"/>
              <a:ext cx="4112797" cy="718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927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1.12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43" y="2019713"/>
            <a:ext cx="2347180" cy="2472603"/>
          </a:xfrm>
          <a:prstGeom prst="rect">
            <a:avLst/>
          </a:prstGeom>
        </p:spPr>
      </p:pic>
      <p:pic>
        <p:nvPicPr>
          <p:cNvPr id="3" name="Imagen 2" descr="Captura de pantalla 2014-10-23 a la(s) 11.12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85" y="2019713"/>
            <a:ext cx="2346572" cy="247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2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1.18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31" y="1768466"/>
            <a:ext cx="3003786" cy="3156650"/>
          </a:xfrm>
          <a:prstGeom prst="rect">
            <a:avLst/>
          </a:prstGeom>
        </p:spPr>
      </p:pic>
      <p:pic>
        <p:nvPicPr>
          <p:cNvPr id="3" name="Imagen 2" descr="Captura de pantalla 2014-10-23 a la(s) 11.18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952" y="1768466"/>
            <a:ext cx="3003990" cy="316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7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2.4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25" y="1003218"/>
            <a:ext cx="3638014" cy="2381485"/>
          </a:xfrm>
          <a:prstGeom prst="rect">
            <a:avLst/>
          </a:prstGeom>
        </p:spPr>
      </p:pic>
      <p:pic>
        <p:nvPicPr>
          <p:cNvPr id="3" name="Imagen 2" descr="Captura de pantalla 2014-10-23 a la(s) 12.50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36" y="1003218"/>
            <a:ext cx="3445726" cy="221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37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56</Words>
  <Application>Microsoft Macintosh PowerPoint</Application>
  <PresentationFormat>Presentación en pantalla (4:3)</PresentationFormat>
  <Paragraphs>10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Jiménez Díaz</dc:creator>
  <cp:lastModifiedBy>Guillermo Jiménez Díaz</cp:lastModifiedBy>
  <cp:revision>29</cp:revision>
  <dcterms:created xsi:type="dcterms:W3CDTF">2013-10-01T13:25:39Z</dcterms:created>
  <dcterms:modified xsi:type="dcterms:W3CDTF">2014-12-09T09:46:12Z</dcterms:modified>
</cp:coreProperties>
</file>