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4" d="100"/>
          <a:sy n="214" d="100"/>
        </p:scale>
        <p:origin x="1792" y="30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15/10/14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58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15/10/14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15/10/14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3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15/10/14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0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15/10/14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0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15/10/14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77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15/10/14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36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15/10/14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8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15/10/14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6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15/10/14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72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15/10/14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97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043C-A4E6-B74E-9C07-871FC106E480}" type="datetimeFigureOut">
              <a:rPr lang="es-ES" smtClean="0"/>
              <a:t>15/10/14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adoMedio_N_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25" y="3178803"/>
            <a:ext cx="3054923" cy="1868373"/>
          </a:xfrm>
          <a:prstGeom prst="rect">
            <a:avLst/>
          </a:prstGeom>
        </p:spPr>
      </p:pic>
      <p:pic>
        <p:nvPicPr>
          <p:cNvPr id="5" name="Imagen 4" descr="gradoMedio_N_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63" y="3020636"/>
            <a:ext cx="3062825" cy="20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6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werlawEx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84" y="3053358"/>
            <a:ext cx="3287209" cy="1563645"/>
          </a:xfrm>
          <a:prstGeom prst="rect">
            <a:avLst/>
          </a:prstGeom>
        </p:spPr>
      </p:pic>
      <p:pic>
        <p:nvPicPr>
          <p:cNvPr id="3" name="Imagen 2" descr="Captura de pantalla 2014-10-15 a la(s) 18.2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84" y="2931619"/>
            <a:ext cx="1844870" cy="168538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753734" y="4617003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lineal</a:t>
            </a:r>
            <a:endParaRPr lang="es-ES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180404" y="4615109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logar</a:t>
            </a:r>
            <a:r>
              <a:rPr lang="es-ES" sz="1600" dirty="0" smtClean="0"/>
              <a:t>ítmica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84292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</Words>
  <Application>Microsoft Macintosh PowerPoint</Application>
  <PresentationFormat>Presentación en pantalla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UCM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Jiménez Díaz</dc:creator>
  <cp:lastModifiedBy>Guillermo Jiménez Díaz</cp:lastModifiedBy>
  <cp:revision>18</cp:revision>
  <dcterms:created xsi:type="dcterms:W3CDTF">2013-10-01T13:25:39Z</dcterms:created>
  <dcterms:modified xsi:type="dcterms:W3CDTF">2014-10-15T16:51:33Z</dcterms:modified>
</cp:coreProperties>
</file>