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7" r:id="rId3"/>
    <p:sldId id="266" r:id="rId4"/>
    <p:sldId id="265" r:id="rId5"/>
    <p:sldId id="263" r:id="rId6"/>
    <p:sldId id="264" r:id="rId7"/>
    <p:sldId id="262" r:id="rId8"/>
    <p:sldId id="259" r:id="rId9"/>
    <p:sldId id="260" r:id="rId10"/>
    <p:sldId id="261" r:id="rId11"/>
    <p:sldId id="258" r:id="rId12"/>
    <p:sldId id="257" r:id="rId13"/>
  </p:sldIdLst>
  <p:sldSz cx="9144000" cy="6858000" type="screen4x3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4FF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214" d="100"/>
          <a:sy n="214" d="100"/>
        </p:scale>
        <p:origin x="96" y="25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2043C-A4E6-B74E-9C07-871FC106E480}" type="datetimeFigureOut">
              <a:rPr lang="es-ES" smtClean="0"/>
              <a:t>09/12/14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845C3-87B4-6B4D-90AE-0408CA7FE3E5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09580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2043C-A4E6-B74E-9C07-871FC106E480}" type="datetimeFigureOut">
              <a:rPr lang="es-ES" smtClean="0"/>
              <a:t>09/12/14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845C3-87B4-6B4D-90AE-0408CA7FE3E5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798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2043C-A4E6-B74E-9C07-871FC106E480}" type="datetimeFigureOut">
              <a:rPr lang="es-ES" smtClean="0"/>
              <a:t>09/12/14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845C3-87B4-6B4D-90AE-0408CA7FE3E5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03342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2043C-A4E6-B74E-9C07-871FC106E480}" type="datetimeFigureOut">
              <a:rPr lang="es-ES" smtClean="0"/>
              <a:t>09/12/14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845C3-87B4-6B4D-90AE-0408CA7FE3E5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78086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2043C-A4E6-B74E-9C07-871FC106E480}" type="datetimeFigureOut">
              <a:rPr lang="es-ES" smtClean="0"/>
              <a:t>09/12/14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845C3-87B4-6B4D-90AE-0408CA7FE3E5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10106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2043C-A4E6-B74E-9C07-871FC106E480}" type="datetimeFigureOut">
              <a:rPr lang="es-ES" smtClean="0"/>
              <a:t>09/12/14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845C3-87B4-6B4D-90AE-0408CA7FE3E5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21778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2043C-A4E6-B74E-9C07-871FC106E480}" type="datetimeFigureOut">
              <a:rPr lang="es-ES" smtClean="0"/>
              <a:t>09/12/14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845C3-87B4-6B4D-90AE-0408CA7FE3E5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74368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2043C-A4E6-B74E-9C07-871FC106E480}" type="datetimeFigureOut">
              <a:rPr lang="es-ES" smtClean="0"/>
              <a:t>09/12/14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845C3-87B4-6B4D-90AE-0408CA7FE3E5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66812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2043C-A4E6-B74E-9C07-871FC106E480}" type="datetimeFigureOut">
              <a:rPr lang="es-ES" smtClean="0"/>
              <a:t>09/12/14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845C3-87B4-6B4D-90AE-0408CA7FE3E5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56061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2043C-A4E6-B74E-9C07-871FC106E480}" type="datetimeFigureOut">
              <a:rPr lang="es-ES" smtClean="0"/>
              <a:t>09/12/14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845C3-87B4-6B4D-90AE-0408CA7FE3E5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23721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2043C-A4E6-B74E-9C07-871FC106E480}" type="datetimeFigureOut">
              <a:rPr lang="es-ES" smtClean="0"/>
              <a:t>09/12/14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845C3-87B4-6B4D-90AE-0408CA7FE3E5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52972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E2043C-A4E6-B74E-9C07-871FC106E480}" type="datetimeFigureOut">
              <a:rPr lang="es-ES" smtClean="0"/>
              <a:t>09/12/14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845C3-87B4-6B4D-90AE-0408CA7FE3E5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71457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4" Type="http://schemas.openxmlformats.org/officeDocument/2006/relationships/image" Target="../media/image5.JPG"/><Relationship Id="rId5" Type="http://schemas.openxmlformats.org/officeDocument/2006/relationships/image" Target="../media/image6.JP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gradoMedio_N_lo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6425" y="3178803"/>
            <a:ext cx="3054923" cy="1868373"/>
          </a:xfrm>
          <a:prstGeom prst="rect">
            <a:avLst/>
          </a:prstGeom>
        </p:spPr>
      </p:pic>
      <p:pic>
        <p:nvPicPr>
          <p:cNvPr id="5" name="Imagen 4" descr="gradoMedio_N_norma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2863" y="3020636"/>
            <a:ext cx="3062825" cy="2077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7631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Captura de pantalla 2014-10-23 a la(s) 12.49.5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1825" y="1003218"/>
            <a:ext cx="3638014" cy="2381485"/>
          </a:xfrm>
          <a:prstGeom prst="rect">
            <a:avLst/>
          </a:prstGeom>
        </p:spPr>
      </p:pic>
      <p:pic>
        <p:nvPicPr>
          <p:cNvPr id="3" name="Imagen 2" descr="Captura de pantalla 2014-10-23 a la(s) 12.50.0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2336" y="1003218"/>
            <a:ext cx="3445726" cy="2214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1373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/>
          <p:cNvGrpSpPr/>
          <p:nvPr/>
        </p:nvGrpSpPr>
        <p:grpSpPr>
          <a:xfrm>
            <a:off x="2491827" y="1351518"/>
            <a:ext cx="4172922" cy="3271420"/>
            <a:chOff x="2491826" y="1351517"/>
            <a:chExt cx="5451867" cy="4232801"/>
          </a:xfrm>
        </p:grpSpPr>
        <p:pic>
          <p:nvPicPr>
            <p:cNvPr id="2" name="Imagen 1" descr="Captura de pantalla 2014-10-16 a la(s) 15.29.08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91826" y="1351517"/>
              <a:ext cx="4950379" cy="4232801"/>
            </a:xfrm>
            <a:prstGeom prst="rect">
              <a:avLst/>
            </a:prstGeom>
          </p:spPr>
        </p:pic>
        <p:sp>
          <p:nvSpPr>
            <p:cNvPr id="3" name="Rectángulo 2"/>
            <p:cNvSpPr/>
            <p:nvPr/>
          </p:nvSpPr>
          <p:spPr>
            <a:xfrm>
              <a:off x="6940716" y="4824708"/>
              <a:ext cx="1002977" cy="7596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</p:spTree>
    <p:extLst>
      <p:ext uri="{BB962C8B-B14F-4D97-AF65-F5344CB8AC3E}">
        <p14:creationId xmlns:p14="http://schemas.microsoft.com/office/powerpoint/2010/main" val="3007639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powerlawExp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4584" y="3053358"/>
            <a:ext cx="3287209" cy="1563645"/>
          </a:xfrm>
          <a:prstGeom prst="rect">
            <a:avLst/>
          </a:prstGeom>
        </p:spPr>
      </p:pic>
      <p:pic>
        <p:nvPicPr>
          <p:cNvPr id="3" name="Imagen 2" descr="Captura de pantalla 2014-10-15 a la(s) 18.24.5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9184" y="2931619"/>
            <a:ext cx="1844870" cy="1685384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2753734" y="4617003"/>
            <a:ext cx="11913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 smtClean="0"/>
              <a:t>Escala lineal</a:t>
            </a:r>
            <a:endParaRPr lang="es-ES" sz="1600" dirty="0"/>
          </a:p>
        </p:txBody>
      </p:sp>
      <p:sp>
        <p:nvSpPr>
          <p:cNvPr id="5" name="CuadroTexto 4"/>
          <p:cNvSpPr txBox="1"/>
          <p:nvPr/>
        </p:nvSpPr>
        <p:spPr>
          <a:xfrm>
            <a:off x="5180404" y="4615109"/>
            <a:ext cx="16754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 smtClean="0"/>
              <a:t>Escala logarítmica</a:t>
            </a:r>
            <a:endParaRPr lang="es-ES" sz="1600" dirty="0"/>
          </a:p>
        </p:txBody>
      </p:sp>
    </p:spTree>
    <p:extLst>
      <p:ext uri="{BB962C8B-B14F-4D97-AF65-F5344CB8AC3E}">
        <p14:creationId xmlns:p14="http://schemas.microsoft.com/office/powerpoint/2010/main" val="2484292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IMG_0185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16" t="32304" r="43827" b="26955"/>
          <a:stretch/>
        </p:blipFill>
        <p:spPr>
          <a:xfrm>
            <a:off x="200271" y="3269882"/>
            <a:ext cx="1800215" cy="1529797"/>
          </a:xfrm>
          <a:prstGeom prst="rect">
            <a:avLst/>
          </a:prstGeom>
        </p:spPr>
      </p:pic>
      <p:pic>
        <p:nvPicPr>
          <p:cNvPr id="3" name="Picture 5" descr="IMG_0186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16" t="31893" r="43210" b="26749"/>
          <a:stretch/>
        </p:blipFill>
        <p:spPr>
          <a:xfrm>
            <a:off x="1919005" y="3246703"/>
            <a:ext cx="1831120" cy="1552976"/>
          </a:xfrm>
          <a:prstGeom prst="rect">
            <a:avLst/>
          </a:prstGeom>
        </p:spPr>
      </p:pic>
      <p:pic>
        <p:nvPicPr>
          <p:cNvPr id="4" name="Picture 4" descr="IMG_0188.JP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90" t="32509" r="44136" b="26955"/>
          <a:stretch/>
        </p:blipFill>
        <p:spPr>
          <a:xfrm>
            <a:off x="5274901" y="3246703"/>
            <a:ext cx="1734745" cy="1441961"/>
          </a:xfrm>
          <a:prstGeom prst="rect">
            <a:avLst/>
          </a:prstGeom>
        </p:spPr>
      </p:pic>
      <p:pic>
        <p:nvPicPr>
          <p:cNvPr id="5" name="Picture 5" descr="IMG_0187.JP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79" t="31482" r="44290" b="25515"/>
          <a:stretch/>
        </p:blipFill>
        <p:spPr>
          <a:xfrm>
            <a:off x="3672701" y="3269882"/>
            <a:ext cx="1661550" cy="1529797"/>
          </a:xfrm>
          <a:prstGeom prst="rect">
            <a:avLst/>
          </a:prstGeom>
        </p:spPr>
      </p:pic>
      <p:sp>
        <p:nvSpPr>
          <p:cNvPr id="6" name="Flecha derecha 5"/>
          <p:cNvSpPr/>
          <p:nvPr/>
        </p:nvSpPr>
        <p:spPr>
          <a:xfrm>
            <a:off x="1851649" y="3946410"/>
            <a:ext cx="290804" cy="40947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Flecha derecha 6"/>
          <p:cNvSpPr/>
          <p:nvPr/>
        </p:nvSpPr>
        <p:spPr>
          <a:xfrm>
            <a:off x="3604723" y="3946410"/>
            <a:ext cx="290804" cy="40947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Flecha derecha 7"/>
          <p:cNvSpPr/>
          <p:nvPr/>
        </p:nvSpPr>
        <p:spPr>
          <a:xfrm>
            <a:off x="5239100" y="3946410"/>
            <a:ext cx="290804" cy="40947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23880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 descr="Captura de pantalla 2014-12-09 a la(s) 10.37.4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8263" y="3972220"/>
            <a:ext cx="2846719" cy="1859516"/>
          </a:xfrm>
          <a:prstGeom prst="rect">
            <a:avLst/>
          </a:prstGeom>
        </p:spPr>
      </p:pic>
      <p:pic>
        <p:nvPicPr>
          <p:cNvPr id="4" name="Imagen 3" descr="Captura de pantalla 2014-12-09 a la(s) 10.37.4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8585" y="2176023"/>
            <a:ext cx="2846719" cy="1859516"/>
          </a:xfrm>
          <a:prstGeom prst="rect">
            <a:avLst/>
          </a:prstGeom>
        </p:spPr>
      </p:pic>
      <p:pic>
        <p:nvPicPr>
          <p:cNvPr id="2" name="Imagen 1" descr="Captura de pantalla 2014-12-09 a la(s) 10.37.4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734" y="2664570"/>
            <a:ext cx="2846719" cy="1859516"/>
          </a:xfrm>
          <a:prstGeom prst="rect">
            <a:avLst/>
          </a:prstGeom>
        </p:spPr>
      </p:pic>
      <p:sp>
        <p:nvSpPr>
          <p:cNvPr id="3" name="Elipse 2"/>
          <p:cNvSpPr/>
          <p:nvPr/>
        </p:nvSpPr>
        <p:spPr>
          <a:xfrm>
            <a:off x="4207753" y="2832741"/>
            <a:ext cx="213652" cy="213640"/>
          </a:xfrm>
          <a:prstGeom prst="ellipse">
            <a:avLst/>
          </a:prstGeom>
          <a:solidFill>
            <a:schemeClr val="accent2">
              <a:lumMod val="75000"/>
              <a:alpha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Elipse 4"/>
          <p:cNvSpPr/>
          <p:nvPr/>
        </p:nvSpPr>
        <p:spPr>
          <a:xfrm>
            <a:off x="3582697" y="2909891"/>
            <a:ext cx="213652" cy="213640"/>
          </a:xfrm>
          <a:prstGeom prst="ellipse">
            <a:avLst/>
          </a:prstGeom>
          <a:solidFill>
            <a:schemeClr val="accent2">
              <a:lumMod val="75000"/>
              <a:alpha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Elipse 5"/>
          <p:cNvSpPr/>
          <p:nvPr/>
        </p:nvSpPr>
        <p:spPr>
          <a:xfrm>
            <a:off x="3913140" y="2257103"/>
            <a:ext cx="213652" cy="213640"/>
          </a:xfrm>
          <a:prstGeom prst="ellipse">
            <a:avLst/>
          </a:prstGeom>
          <a:solidFill>
            <a:schemeClr val="accent2">
              <a:lumMod val="75000"/>
              <a:alpha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Elipse 6"/>
          <p:cNvSpPr/>
          <p:nvPr/>
        </p:nvSpPr>
        <p:spPr>
          <a:xfrm>
            <a:off x="5335581" y="2777300"/>
            <a:ext cx="213652" cy="213640"/>
          </a:xfrm>
          <a:prstGeom prst="ellipse">
            <a:avLst/>
          </a:prstGeom>
          <a:solidFill>
            <a:schemeClr val="accent2">
              <a:lumMod val="75000"/>
              <a:alpha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Elipse 7"/>
          <p:cNvSpPr/>
          <p:nvPr/>
        </p:nvSpPr>
        <p:spPr>
          <a:xfrm>
            <a:off x="5861872" y="2809005"/>
            <a:ext cx="213652" cy="213640"/>
          </a:xfrm>
          <a:prstGeom prst="ellipse">
            <a:avLst/>
          </a:prstGeom>
          <a:solidFill>
            <a:schemeClr val="accent2">
              <a:lumMod val="75000"/>
              <a:alpha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Elipse 8"/>
          <p:cNvSpPr/>
          <p:nvPr/>
        </p:nvSpPr>
        <p:spPr>
          <a:xfrm>
            <a:off x="5838132" y="3760549"/>
            <a:ext cx="213652" cy="213640"/>
          </a:xfrm>
          <a:prstGeom prst="ellipse">
            <a:avLst/>
          </a:prstGeom>
          <a:solidFill>
            <a:schemeClr val="accent2">
              <a:lumMod val="75000"/>
              <a:alpha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Elipse 9"/>
          <p:cNvSpPr/>
          <p:nvPr/>
        </p:nvSpPr>
        <p:spPr>
          <a:xfrm>
            <a:off x="4953850" y="3406514"/>
            <a:ext cx="213652" cy="213640"/>
          </a:xfrm>
          <a:prstGeom prst="ellipse">
            <a:avLst/>
          </a:prstGeom>
          <a:solidFill>
            <a:schemeClr val="accent2">
              <a:lumMod val="75000"/>
              <a:alpha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Elipse 11"/>
          <p:cNvSpPr/>
          <p:nvPr/>
        </p:nvSpPr>
        <p:spPr>
          <a:xfrm>
            <a:off x="4241681" y="4636824"/>
            <a:ext cx="213652" cy="213640"/>
          </a:xfrm>
          <a:prstGeom prst="ellipse">
            <a:avLst/>
          </a:prstGeom>
          <a:solidFill>
            <a:schemeClr val="accent2">
              <a:lumMod val="75000"/>
              <a:alpha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4" name="Conector angular 13"/>
          <p:cNvCxnSpPr/>
          <p:nvPr/>
        </p:nvCxnSpPr>
        <p:spPr>
          <a:xfrm flipV="1">
            <a:off x="1756693" y="2729847"/>
            <a:ext cx="1696610" cy="28485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ector angular 17"/>
          <p:cNvCxnSpPr>
            <a:endCxn id="11" idx="1"/>
          </p:cNvCxnSpPr>
          <p:nvPr/>
        </p:nvCxnSpPr>
        <p:spPr>
          <a:xfrm>
            <a:off x="1881324" y="4654642"/>
            <a:ext cx="1666939" cy="24733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CuadroTexto 23"/>
          <p:cNvSpPr txBox="1"/>
          <p:nvPr/>
        </p:nvSpPr>
        <p:spPr>
          <a:xfrm>
            <a:off x="1756693" y="2440977"/>
            <a:ext cx="15415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Contagio simple (k=1)</a:t>
            </a:r>
            <a:endParaRPr lang="es-ES" sz="1200" dirty="0"/>
          </a:p>
        </p:txBody>
      </p:sp>
      <p:sp>
        <p:nvSpPr>
          <p:cNvPr id="25" name="CuadroTexto 24"/>
          <p:cNvSpPr txBox="1"/>
          <p:nvPr/>
        </p:nvSpPr>
        <p:spPr>
          <a:xfrm>
            <a:off x="1750758" y="4907912"/>
            <a:ext cx="17102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Contagio complejo (k=2)</a:t>
            </a:r>
            <a:endParaRPr lang="es-ES" sz="1200" dirty="0"/>
          </a:p>
        </p:txBody>
      </p:sp>
    </p:spTree>
    <p:extLst>
      <p:ext uri="{BB962C8B-B14F-4D97-AF65-F5344CB8AC3E}">
        <p14:creationId xmlns:p14="http://schemas.microsoft.com/office/powerpoint/2010/main" val="842092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Captura de pantalla 2014-12-04 a la(s) 17.09.4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389" y="1915992"/>
            <a:ext cx="2561715" cy="2684537"/>
          </a:xfrm>
          <a:prstGeom prst="rect">
            <a:avLst/>
          </a:prstGeom>
        </p:spPr>
      </p:pic>
      <p:pic>
        <p:nvPicPr>
          <p:cNvPr id="3" name="Imagen 2" descr="Captura de pantalla 2014-12-04 a la(s) 17.10.2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5491" y="1926153"/>
            <a:ext cx="2561715" cy="2672840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1495562" y="4595271"/>
            <a:ext cx="11626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smtClean="0"/>
              <a:t>N=200; p=0.0</a:t>
            </a:r>
            <a:endParaRPr lang="es-ES" sz="1400" dirty="0"/>
          </a:p>
        </p:txBody>
      </p:sp>
      <p:sp>
        <p:nvSpPr>
          <p:cNvPr id="5" name="CuadroTexto 4"/>
          <p:cNvSpPr txBox="1"/>
          <p:nvPr/>
        </p:nvSpPr>
        <p:spPr>
          <a:xfrm>
            <a:off x="4247392" y="4600639"/>
            <a:ext cx="12536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smtClean="0"/>
              <a:t>N=200; p=0.10</a:t>
            </a:r>
            <a:endParaRPr lang="es-ES" sz="1400" dirty="0"/>
          </a:p>
        </p:txBody>
      </p:sp>
    </p:spTree>
    <p:extLst>
      <p:ext uri="{BB962C8B-B14F-4D97-AF65-F5344CB8AC3E}">
        <p14:creationId xmlns:p14="http://schemas.microsoft.com/office/powerpoint/2010/main" val="2174899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Captura de pantalla 2014-12-04 a la(s) 11.30.2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709" y="961380"/>
            <a:ext cx="3341838" cy="3482477"/>
          </a:xfrm>
          <a:prstGeom prst="rect">
            <a:avLst/>
          </a:prstGeom>
        </p:spPr>
      </p:pic>
      <p:pic>
        <p:nvPicPr>
          <p:cNvPr id="3" name="Imagen 2" descr="Captura de pantalla 2014-12-04 a la(s) 11.29.3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959" y="961380"/>
            <a:ext cx="3375530" cy="3482477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1495562" y="4441996"/>
            <a:ext cx="14099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smtClean="0"/>
              <a:t>N=300; &lt;k&gt; = 1.0</a:t>
            </a:r>
            <a:endParaRPr lang="es-ES" sz="1400" dirty="0"/>
          </a:p>
        </p:txBody>
      </p:sp>
      <p:sp>
        <p:nvSpPr>
          <p:cNvPr id="5" name="CuadroTexto 4"/>
          <p:cNvSpPr txBox="1"/>
          <p:nvPr/>
        </p:nvSpPr>
        <p:spPr>
          <a:xfrm>
            <a:off x="5036716" y="4441996"/>
            <a:ext cx="14099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smtClean="0"/>
              <a:t>N=300; &lt;k&gt; = 3.0</a:t>
            </a:r>
            <a:endParaRPr lang="es-ES" sz="1400" dirty="0"/>
          </a:p>
        </p:txBody>
      </p:sp>
    </p:spTree>
    <p:extLst>
      <p:ext uri="{BB962C8B-B14F-4D97-AF65-F5344CB8AC3E}">
        <p14:creationId xmlns:p14="http://schemas.microsoft.com/office/powerpoint/2010/main" val="25793165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Captura de pantalla 2014-12-04 a la(s) 11.51.5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278" y="906294"/>
            <a:ext cx="2759455" cy="2912758"/>
          </a:xfrm>
          <a:prstGeom prst="rect">
            <a:avLst/>
          </a:prstGeom>
        </p:spPr>
      </p:pic>
      <p:pic>
        <p:nvPicPr>
          <p:cNvPr id="3" name="Imagen 2" descr="Captura de pantalla 2014-12-04 a la(s) 11.52.3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6308" y="906294"/>
            <a:ext cx="2773725" cy="2912758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1056389" y="3819052"/>
            <a:ext cx="18409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smtClean="0"/>
              <a:t>Sin enlace preferencial</a:t>
            </a:r>
            <a:endParaRPr lang="es-ES" sz="1400" dirty="0"/>
          </a:p>
        </p:txBody>
      </p:sp>
      <p:sp>
        <p:nvSpPr>
          <p:cNvPr id="5" name="CuadroTexto 4"/>
          <p:cNvSpPr txBox="1"/>
          <p:nvPr/>
        </p:nvSpPr>
        <p:spPr>
          <a:xfrm>
            <a:off x="4063414" y="3819052"/>
            <a:ext cx="19076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smtClean="0"/>
              <a:t>Con enlace </a:t>
            </a:r>
            <a:r>
              <a:rPr lang="es-ES" sz="1400" dirty="0" smtClean="0"/>
              <a:t>preferencial</a:t>
            </a:r>
            <a:endParaRPr lang="es-ES" sz="1400" dirty="0"/>
          </a:p>
        </p:txBody>
      </p:sp>
    </p:spTree>
    <p:extLst>
      <p:ext uri="{BB962C8B-B14F-4D97-AF65-F5344CB8AC3E}">
        <p14:creationId xmlns:p14="http://schemas.microsoft.com/office/powerpoint/2010/main" val="8882342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/>
          <p:cNvGrpSpPr/>
          <p:nvPr/>
        </p:nvGrpSpPr>
        <p:grpSpPr>
          <a:xfrm>
            <a:off x="1448084" y="1145349"/>
            <a:ext cx="6752286" cy="3439283"/>
            <a:chOff x="1448084" y="1145349"/>
            <a:chExt cx="6752286" cy="3439283"/>
          </a:xfrm>
        </p:grpSpPr>
        <p:pic>
          <p:nvPicPr>
            <p:cNvPr id="2" name="Imagen 1" descr="Captura de pantalla 2014-12-02 a la(s) 17.13.43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27017" y="1288784"/>
              <a:ext cx="6473353" cy="3295848"/>
            </a:xfrm>
            <a:prstGeom prst="rect">
              <a:avLst/>
            </a:prstGeom>
          </p:spPr>
        </p:pic>
        <p:sp>
          <p:nvSpPr>
            <p:cNvPr id="3" name="Rectángulo 2"/>
            <p:cNvSpPr/>
            <p:nvPr/>
          </p:nvSpPr>
          <p:spPr>
            <a:xfrm>
              <a:off x="1448084" y="1145349"/>
              <a:ext cx="4112797" cy="7180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</p:spTree>
    <p:extLst>
      <p:ext uri="{BB962C8B-B14F-4D97-AF65-F5344CB8AC3E}">
        <p14:creationId xmlns:p14="http://schemas.microsoft.com/office/powerpoint/2010/main" val="92714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Captura de pantalla 2014-10-23 a la(s) 11.12.4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2443" y="2019713"/>
            <a:ext cx="2347180" cy="2472603"/>
          </a:xfrm>
          <a:prstGeom prst="rect">
            <a:avLst/>
          </a:prstGeom>
        </p:spPr>
      </p:pic>
      <p:pic>
        <p:nvPicPr>
          <p:cNvPr id="3" name="Imagen 2" descr="Captura de pantalla 2014-10-23 a la(s) 11.12.2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4885" y="2019713"/>
            <a:ext cx="2346572" cy="2472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6211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Captura de pantalla 2014-10-23 a la(s) 11.18.2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531" y="1768466"/>
            <a:ext cx="3003786" cy="3156650"/>
          </a:xfrm>
          <a:prstGeom prst="rect">
            <a:avLst/>
          </a:prstGeom>
        </p:spPr>
      </p:pic>
      <p:pic>
        <p:nvPicPr>
          <p:cNvPr id="3" name="Imagen 2" descr="Captura de pantalla 2014-10-23 a la(s) 11.18.0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4952" y="1768466"/>
            <a:ext cx="3003990" cy="3164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8784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509</TotalTime>
  <Words>56</Words>
  <Application>Microsoft Macintosh PowerPoint</Application>
  <PresentationFormat>Presentación en pantalla (4:3)</PresentationFormat>
  <Paragraphs>10</Paragraphs>
  <Slides>12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3" baseType="lpstr"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UCM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Guillermo Jiménez Díaz</dc:creator>
  <cp:lastModifiedBy>Guillermo Jiménez Díaz</cp:lastModifiedBy>
  <cp:revision>30</cp:revision>
  <dcterms:created xsi:type="dcterms:W3CDTF">2013-10-01T13:25:39Z</dcterms:created>
  <dcterms:modified xsi:type="dcterms:W3CDTF">2014-12-09T11:02:42Z</dcterms:modified>
</cp:coreProperties>
</file>