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66" r:id="rId6"/>
    <p:sldId id="265" r:id="rId7"/>
    <p:sldId id="263" r:id="rId8"/>
    <p:sldId id="264" r:id="rId9"/>
    <p:sldId id="262" r:id="rId10"/>
    <p:sldId id="259" r:id="rId11"/>
    <p:sldId id="260" r:id="rId12"/>
    <p:sldId id="261" r:id="rId13"/>
    <p:sldId id="258" r:id="rId14"/>
    <p:sldId id="257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280" y="2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4EDA5-CF97-A44C-82E3-1872A390DF8E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4D9EE-5449-E344-B6CE-1C83F2718A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6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4D9EE-5449-E344-B6CE-1C83F2718A8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46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MG_018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2304" r="43827" b="26955"/>
          <a:stretch/>
        </p:blipFill>
        <p:spPr>
          <a:xfrm>
            <a:off x="200271" y="3269882"/>
            <a:ext cx="1800215" cy="1529797"/>
          </a:xfrm>
          <a:prstGeom prst="rect">
            <a:avLst/>
          </a:prstGeom>
        </p:spPr>
      </p:pic>
      <p:pic>
        <p:nvPicPr>
          <p:cNvPr id="3" name="Picture 5" descr="IMG_018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1893" r="43210" b="26749"/>
          <a:stretch/>
        </p:blipFill>
        <p:spPr>
          <a:xfrm>
            <a:off x="1919005" y="3246703"/>
            <a:ext cx="1831120" cy="1552976"/>
          </a:xfrm>
          <a:prstGeom prst="rect">
            <a:avLst/>
          </a:prstGeom>
        </p:spPr>
      </p:pic>
      <p:pic>
        <p:nvPicPr>
          <p:cNvPr id="4" name="Picture 4" descr="IMG_0188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0" t="32509" r="44136" b="26955"/>
          <a:stretch/>
        </p:blipFill>
        <p:spPr>
          <a:xfrm>
            <a:off x="5274901" y="3246703"/>
            <a:ext cx="1734745" cy="1441961"/>
          </a:xfrm>
          <a:prstGeom prst="rect">
            <a:avLst/>
          </a:prstGeom>
        </p:spPr>
      </p:pic>
      <p:pic>
        <p:nvPicPr>
          <p:cNvPr id="5" name="Picture 5" descr="IMG_0187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9" t="31482" r="44290" b="25515"/>
          <a:stretch/>
        </p:blipFill>
        <p:spPr>
          <a:xfrm>
            <a:off x="3672701" y="3269882"/>
            <a:ext cx="1661550" cy="152979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851649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604723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5239100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88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9 a la(s) 1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" y="2729848"/>
            <a:ext cx="2947718" cy="1910893"/>
          </a:xfrm>
          <a:prstGeom prst="rect">
            <a:avLst/>
          </a:prstGeom>
        </p:spPr>
      </p:pic>
      <p:pic>
        <p:nvPicPr>
          <p:cNvPr id="3" name="Imagen 2" descr="Captura de pantalla 2014-12-09 a la(s) 12.10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59" y="2729848"/>
            <a:ext cx="2988661" cy="1912262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3459972" y="3602212"/>
            <a:ext cx="456978" cy="658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3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9 a la(s) 15.0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" y="2706601"/>
            <a:ext cx="2894281" cy="1815451"/>
          </a:xfrm>
          <a:prstGeom prst="rect">
            <a:avLst/>
          </a:prstGeom>
        </p:spPr>
      </p:pic>
      <p:pic>
        <p:nvPicPr>
          <p:cNvPr id="3" name="Imagen 2" descr="Captura de pantalla 2014-12-09 a la(s) 15.0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7" y="2706601"/>
            <a:ext cx="2811388" cy="1815451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3175104" y="3471654"/>
            <a:ext cx="456978" cy="658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7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63" y="3972220"/>
            <a:ext cx="2846719" cy="1859516"/>
          </a:xfrm>
          <a:prstGeom prst="rect">
            <a:avLst/>
          </a:prstGeom>
        </p:spPr>
      </p:pic>
      <p:pic>
        <p:nvPicPr>
          <p:cNvPr id="4" name="Imagen 3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85" y="2176023"/>
            <a:ext cx="2846719" cy="1859516"/>
          </a:xfrm>
          <a:prstGeom prst="rect">
            <a:avLst/>
          </a:prstGeom>
        </p:spPr>
      </p:pic>
      <p:pic>
        <p:nvPicPr>
          <p:cNvPr id="2" name="Imagen 1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4" y="2664570"/>
            <a:ext cx="2846719" cy="185951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207753" y="283274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3582697" y="290989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913140" y="2257103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335581" y="2777300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861872" y="2809005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5838132" y="3760549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4953850" y="340651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241681" y="463682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angular 13"/>
          <p:cNvCxnSpPr/>
          <p:nvPr/>
        </p:nvCxnSpPr>
        <p:spPr>
          <a:xfrm flipV="1">
            <a:off x="1756693" y="2729847"/>
            <a:ext cx="1696610" cy="284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11" idx="1"/>
          </p:cNvCxnSpPr>
          <p:nvPr/>
        </p:nvCxnSpPr>
        <p:spPr>
          <a:xfrm>
            <a:off x="1881324" y="4654642"/>
            <a:ext cx="1666939" cy="24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756693" y="2440977"/>
            <a:ext cx="15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simple (k=1)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750758" y="4907912"/>
            <a:ext cx="171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complejo (k=2)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20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7.0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9" y="1915992"/>
            <a:ext cx="2561715" cy="2684537"/>
          </a:xfrm>
          <a:prstGeom prst="rect">
            <a:avLst/>
          </a:prstGeom>
        </p:spPr>
      </p:pic>
      <p:pic>
        <p:nvPicPr>
          <p:cNvPr id="3" name="Imagen 2" descr="Captura de pantalla 2014-12-04 a la(s) 17.1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1" y="1926153"/>
            <a:ext cx="2561715" cy="26728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595271"/>
            <a:ext cx="116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47392" y="4600639"/>
            <a:ext cx="125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p=0.10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7489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9" y="961380"/>
            <a:ext cx="3341838" cy="3482477"/>
          </a:xfrm>
          <a:prstGeom prst="rect">
            <a:avLst/>
          </a:prstGeom>
        </p:spPr>
      </p:pic>
      <p:pic>
        <p:nvPicPr>
          <p:cNvPr id="3" name="Imagen 2" descr="Captura de pantalla 2014-12-04 a la(s) 11.2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9" y="961380"/>
            <a:ext cx="3375530" cy="34824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1.0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6716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3.0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7931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5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" y="906294"/>
            <a:ext cx="2759455" cy="2912758"/>
          </a:xfrm>
          <a:prstGeom prst="rect">
            <a:avLst/>
          </a:prstGeom>
        </p:spPr>
      </p:pic>
      <p:pic>
        <p:nvPicPr>
          <p:cNvPr id="3" name="Imagen 2" descr="Captura de pantalla 2014-12-04 a la(s)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906294"/>
            <a:ext cx="2773725" cy="2912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6389" y="3819052"/>
            <a:ext cx="184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Sin enlace preferencial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3414" y="3819052"/>
            <a:ext cx="1907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Con enlace </a:t>
            </a:r>
            <a:r>
              <a:rPr lang="es-ES" sz="1400" dirty="0" smtClean="0"/>
              <a:t>preferencial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23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57</Words>
  <Application>Microsoft Macintosh PowerPoint</Application>
  <PresentationFormat>Presentación en pantalla (4:3)</PresentationFormat>
  <Paragraphs>11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32</cp:revision>
  <dcterms:created xsi:type="dcterms:W3CDTF">2013-10-01T13:25:39Z</dcterms:created>
  <dcterms:modified xsi:type="dcterms:W3CDTF">2014-12-09T14:52:29Z</dcterms:modified>
</cp:coreProperties>
</file>