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F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14" d="100"/>
          <a:sy n="214" d="100"/>
        </p:scale>
        <p:origin x="1792" y="17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16/10/14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958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16/10/14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16/10/14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34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16/10/14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08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16/10/14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010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16/10/14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77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16/10/14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436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16/10/14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8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16/10/14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06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16/10/14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72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16/10/14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97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2043C-A4E6-B74E-9C07-871FC106E480}" type="datetimeFigureOut">
              <a:rPr lang="es-ES" smtClean="0"/>
              <a:t>16/10/14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45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gradoMedio_N_lo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25" y="3178803"/>
            <a:ext cx="3054923" cy="1868373"/>
          </a:xfrm>
          <a:prstGeom prst="rect">
            <a:avLst/>
          </a:prstGeom>
        </p:spPr>
      </p:pic>
      <p:pic>
        <p:nvPicPr>
          <p:cNvPr id="5" name="Imagen 4" descr="gradoMedio_N_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863" y="3020636"/>
            <a:ext cx="3062825" cy="20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6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2491827" y="1351518"/>
            <a:ext cx="4172922" cy="3271420"/>
            <a:chOff x="2491826" y="1351517"/>
            <a:chExt cx="5451867" cy="4232801"/>
          </a:xfrm>
        </p:grpSpPr>
        <p:pic>
          <p:nvPicPr>
            <p:cNvPr id="2" name="Imagen 1" descr="Captura de pantalla 2014-10-16 a la(s) 15.29.0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1826" y="1351517"/>
              <a:ext cx="4950379" cy="4232801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/>
          </p:nvSpPr>
          <p:spPr>
            <a:xfrm>
              <a:off x="6940716" y="4824708"/>
              <a:ext cx="1002977" cy="759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0076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werlawEx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584" y="3053358"/>
            <a:ext cx="3287209" cy="1563645"/>
          </a:xfrm>
          <a:prstGeom prst="rect">
            <a:avLst/>
          </a:prstGeom>
        </p:spPr>
      </p:pic>
      <p:pic>
        <p:nvPicPr>
          <p:cNvPr id="3" name="Imagen 2" descr="Captura de pantalla 2014-10-15 a la(s) 18.24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184" y="2931619"/>
            <a:ext cx="1844870" cy="168538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753734" y="4617003"/>
            <a:ext cx="11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Escala lineal</a:t>
            </a:r>
            <a:endParaRPr lang="es-ES" sz="1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5180404" y="4615109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Escala logarítmica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4842922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4</Words>
  <Application>Microsoft Macintosh PowerPoint</Application>
  <PresentationFormat>Presentación en pantalla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Company>UCM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Guillermo Jiménez Díaz</dc:creator>
  <cp:lastModifiedBy>Guillermo Jiménez Díaz</cp:lastModifiedBy>
  <cp:revision>19</cp:revision>
  <dcterms:created xsi:type="dcterms:W3CDTF">2013-10-01T13:25:39Z</dcterms:created>
  <dcterms:modified xsi:type="dcterms:W3CDTF">2014-10-16T13:33:30Z</dcterms:modified>
</cp:coreProperties>
</file>