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70" r:id="rId5"/>
    <p:sldId id="271" r:id="rId6"/>
    <p:sldId id="267" r:id="rId7"/>
    <p:sldId id="268" r:id="rId8"/>
    <p:sldId id="269" r:id="rId9"/>
    <p:sldId id="266" r:id="rId10"/>
    <p:sldId id="265" r:id="rId11"/>
    <p:sldId id="263" r:id="rId12"/>
    <p:sldId id="264" r:id="rId13"/>
    <p:sldId id="262" r:id="rId14"/>
    <p:sldId id="259" r:id="rId15"/>
    <p:sldId id="260" r:id="rId16"/>
    <p:sldId id="261" r:id="rId17"/>
    <p:sldId id="258" r:id="rId18"/>
    <p:sldId id="257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16" y="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4EDA5-CF97-A44C-82E3-1872A390DF8E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4D9EE-5449-E344-B6CE-1C83F2718A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26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4D9EE-5449-E344-B6CE-1C83F2718A8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46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30/12/14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7.0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9" y="1915992"/>
            <a:ext cx="2561715" cy="2684537"/>
          </a:xfrm>
          <a:prstGeom prst="rect">
            <a:avLst/>
          </a:prstGeom>
        </p:spPr>
      </p:pic>
      <p:pic>
        <p:nvPicPr>
          <p:cNvPr id="3" name="Imagen 2" descr="Captura de pantalla 2014-12-04 a la(s) 17.1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91" y="1926153"/>
            <a:ext cx="2561715" cy="26728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595271"/>
            <a:ext cx="116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247392" y="4600639"/>
            <a:ext cx="125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p=0.10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7489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3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9" y="961380"/>
            <a:ext cx="3341838" cy="3482477"/>
          </a:xfrm>
          <a:prstGeom prst="rect">
            <a:avLst/>
          </a:prstGeom>
        </p:spPr>
      </p:pic>
      <p:pic>
        <p:nvPicPr>
          <p:cNvPr id="3" name="Imagen 2" descr="Captura de pantalla 2014-12-04 a la(s) 11.2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9" y="961380"/>
            <a:ext cx="3375530" cy="348247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1.0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6716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3.0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7931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5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" y="906294"/>
            <a:ext cx="2759455" cy="2912758"/>
          </a:xfrm>
          <a:prstGeom prst="rect">
            <a:avLst/>
          </a:prstGeom>
        </p:spPr>
      </p:pic>
      <p:pic>
        <p:nvPicPr>
          <p:cNvPr id="3" name="Imagen 2" descr="Captura de pantalla 2014-12-04 a la(s)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8" y="906294"/>
            <a:ext cx="2773725" cy="2912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6389" y="3819052"/>
            <a:ext cx="184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Sin enlace preferencial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63414" y="3819052"/>
            <a:ext cx="1907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smtClean="0"/>
              <a:t>Con enlace </a:t>
            </a:r>
            <a:r>
              <a:rPr lang="es-ES" sz="1400" dirty="0" smtClean="0"/>
              <a:t>preferencial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23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448084" y="1145349"/>
            <a:ext cx="6752286" cy="3439283"/>
            <a:chOff x="1448084" y="1145349"/>
            <a:chExt cx="6752286" cy="3439283"/>
          </a:xfrm>
        </p:grpSpPr>
        <p:pic>
          <p:nvPicPr>
            <p:cNvPr id="2" name="Imagen 1" descr="Captura de pantalla 2014-12-02 a la(s) 17.13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17" y="1288784"/>
              <a:ext cx="6473353" cy="3295848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448084" y="1145349"/>
              <a:ext cx="4112797" cy="718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27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30 a la(s) 12.14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96" y="1956040"/>
            <a:ext cx="2717075" cy="3068332"/>
          </a:xfrm>
          <a:prstGeom prst="rect">
            <a:avLst/>
          </a:prstGeom>
        </p:spPr>
      </p:pic>
      <p:pic>
        <p:nvPicPr>
          <p:cNvPr id="3" name="Imagen 2" descr="Captura de pantalla 2014-12-30 a la(s) 12.15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68" y="1998160"/>
            <a:ext cx="2755828" cy="30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30 a la(s) 13.0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47" y="2711835"/>
            <a:ext cx="4127500" cy="22733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56727" y="2547697"/>
            <a:ext cx="1871326" cy="10698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 rot="5400000">
            <a:off x="6096481" y="3423614"/>
            <a:ext cx="1871326" cy="10698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5692389" y="2487951"/>
            <a:ext cx="1871326" cy="10698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800158" y="1799551"/>
            <a:ext cx="1871326" cy="10698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89" y="2411486"/>
            <a:ext cx="2324501" cy="2336800"/>
          </a:xfrm>
          <a:prstGeom prst="rect">
            <a:avLst/>
          </a:prstGeom>
        </p:spPr>
      </p:pic>
      <p:pic>
        <p:nvPicPr>
          <p:cNvPr id="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25" y="2411486"/>
            <a:ext cx="2362200" cy="237469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63216" y="4747576"/>
            <a:ext cx="16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Trabajo aislado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879437" y="4747576"/>
            <a:ext cx="16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Brainstorming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2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11 a la(s) 10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18" y="2335730"/>
            <a:ext cx="3698240" cy="2565400"/>
          </a:xfrm>
          <a:prstGeom prst="rect">
            <a:avLst/>
          </a:prstGeom>
        </p:spPr>
      </p:pic>
      <p:pic>
        <p:nvPicPr>
          <p:cNvPr id="3" name="Imagen 2" descr="Captura de pantalla 2014-12-11 a la(s) 10.09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5" y="2345890"/>
            <a:ext cx="3698240" cy="255524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55195" y="2335730"/>
            <a:ext cx="598805" cy="26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2852808" y="3874875"/>
            <a:ext cx="598805" cy="1088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669377" y="3874875"/>
            <a:ext cx="598805" cy="1088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084818" y="2335730"/>
            <a:ext cx="598805" cy="26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9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MG_018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32304" r="43827" b="26955"/>
          <a:stretch/>
        </p:blipFill>
        <p:spPr>
          <a:xfrm>
            <a:off x="200271" y="3269882"/>
            <a:ext cx="1800215" cy="1529797"/>
          </a:xfrm>
          <a:prstGeom prst="rect">
            <a:avLst/>
          </a:prstGeom>
        </p:spPr>
      </p:pic>
      <p:pic>
        <p:nvPicPr>
          <p:cNvPr id="3" name="Picture 5" descr="IMG_018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31893" r="43210" b="26749"/>
          <a:stretch/>
        </p:blipFill>
        <p:spPr>
          <a:xfrm>
            <a:off x="1919005" y="3246703"/>
            <a:ext cx="1831120" cy="1552976"/>
          </a:xfrm>
          <a:prstGeom prst="rect">
            <a:avLst/>
          </a:prstGeom>
        </p:spPr>
      </p:pic>
      <p:pic>
        <p:nvPicPr>
          <p:cNvPr id="4" name="Picture 4" descr="IMG_0188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0" t="32509" r="44136" b="26955"/>
          <a:stretch/>
        </p:blipFill>
        <p:spPr>
          <a:xfrm>
            <a:off x="5274901" y="3246703"/>
            <a:ext cx="1734745" cy="1441961"/>
          </a:xfrm>
          <a:prstGeom prst="rect">
            <a:avLst/>
          </a:prstGeom>
        </p:spPr>
      </p:pic>
      <p:pic>
        <p:nvPicPr>
          <p:cNvPr id="5" name="Picture 5" descr="IMG_0187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9" t="31482" r="44290" b="25515"/>
          <a:stretch/>
        </p:blipFill>
        <p:spPr>
          <a:xfrm>
            <a:off x="3672701" y="3269882"/>
            <a:ext cx="1661550" cy="1529797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1851649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3604723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5239100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88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9 a la(s) 1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" y="2729848"/>
            <a:ext cx="2947718" cy="1910893"/>
          </a:xfrm>
          <a:prstGeom prst="rect">
            <a:avLst/>
          </a:prstGeom>
        </p:spPr>
      </p:pic>
      <p:pic>
        <p:nvPicPr>
          <p:cNvPr id="3" name="Imagen 2" descr="Captura de pantalla 2014-12-09 a la(s) 12.10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59" y="2729848"/>
            <a:ext cx="2988661" cy="1912262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3459972" y="3602212"/>
            <a:ext cx="456978" cy="658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3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9 a la(s) 15.0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9" y="2706601"/>
            <a:ext cx="2894281" cy="1815451"/>
          </a:xfrm>
          <a:prstGeom prst="rect">
            <a:avLst/>
          </a:prstGeom>
        </p:spPr>
      </p:pic>
      <p:pic>
        <p:nvPicPr>
          <p:cNvPr id="3" name="Imagen 2" descr="Captura de pantalla 2014-12-09 a la(s) 15.0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7" y="2706601"/>
            <a:ext cx="2811388" cy="1815451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3175104" y="3471654"/>
            <a:ext cx="456978" cy="658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76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63" y="3972220"/>
            <a:ext cx="2846719" cy="1859516"/>
          </a:xfrm>
          <a:prstGeom prst="rect">
            <a:avLst/>
          </a:prstGeom>
        </p:spPr>
      </p:pic>
      <p:pic>
        <p:nvPicPr>
          <p:cNvPr id="4" name="Imagen 3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85" y="2176023"/>
            <a:ext cx="2846719" cy="1859516"/>
          </a:xfrm>
          <a:prstGeom prst="rect">
            <a:avLst/>
          </a:prstGeom>
        </p:spPr>
      </p:pic>
      <p:pic>
        <p:nvPicPr>
          <p:cNvPr id="2" name="Imagen 1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4" y="2664570"/>
            <a:ext cx="2846719" cy="185951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207753" y="283274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3582697" y="290989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913140" y="2257103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335581" y="2777300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861872" y="2809005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5838132" y="3760549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4953850" y="340651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241681" y="463682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angular 13"/>
          <p:cNvCxnSpPr/>
          <p:nvPr/>
        </p:nvCxnSpPr>
        <p:spPr>
          <a:xfrm flipV="1">
            <a:off x="1756693" y="2729847"/>
            <a:ext cx="1696610" cy="284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endCxn id="11" idx="1"/>
          </p:cNvCxnSpPr>
          <p:nvPr/>
        </p:nvCxnSpPr>
        <p:spPr>
          <a:xfrm>
            <a:off x="1881324" y="4654642"/>
            <a:ext cx="1666939" cy="247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756693" y="2440977"/>
            <a:ext cx="154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simple (k=1)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750758" y="4907912"/>
            <a:ext cx="1710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complejo (k=2)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2092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60</Words>
  <Application>Microsoft Macintosh PowerPoint</Application>
  <PresentationFormat>Presentación en pantalla (4:3)</PresentationFormat>
  <Paragraphs>13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37</cp:revision>
  <dcterms:created xsi:type="dcterms:W3CDTF">2013-10-01T13:25:39Z</dcterms:created>
  <dcterms:modified xsi:type="dcterms:W3CDTF">2014-12-30T12:24:46Z</dcterms:modified>
</cp:coreProperties>
</file>