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58" r:id="rId6"/>
    <p:sldId id="257" r:id="rId7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FF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14" d="100"/>
          <a:sy n="214" d="100"/>
        </p:scale>
        <p:origin x="-224" y="6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23/10/14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9580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23/10/14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9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23/10/14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3342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23/10/14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8086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23/10/14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0106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23/10/14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1778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23/10/14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4368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23/10/14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681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23/10/14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606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23/10/14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372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043C-A4E6-B74E-9C07-871FC106E480}" type="datetimeFigureOut">
              <a:rPr lang="es-ES" smtClean="0"/>
              <a:t>23/10/14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297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2043C-A4E6-B74E-9C07-871FC106E480}" type="datetimeFigureOut">
              <a:rPr lang="es-ES" smtClean="0"/>
              <a:t>23/10/14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845C3-87B4-6B4D-90AE-0408CA7FE3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145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gradoMedio_N_lo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425" y="3178803"/>
            <a:ext cx="3054923" cy="1868373"/>
          </a:xfrm>
          <a:prstGeom prst="rect">
            <a:avLst/>
          </a:prstGeom>
        </p:spPr>
      </p:pic>
      <p:pic>
        <p:nvPicPr>
          <p:cNvPr id="5" name="Imagen 4" descr="gradoMedio_N_norm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863" y="3020636"/>
            <a:ext cx="3062825" cy="20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63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aptura de pantalla 2014-10-23 a la(s) 11.12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443" y="2019713"/>
            <a:ext cx="2347180" cy="2472603"/>
          </a:xfrm>
          <a:prstGeom prst="rect">
            <a:avLst/>
          </a:prstGeom>
        </p:spPr>
      </p:pic>
      <p:pic>
        <p:nvPicPr>
          <p:cNvPr id="3" name="Imagen 2" descr="Captura de pantalla 2014-10-23 a la(s) 11.12.2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885" y="2019713"/>
            <a:ext cx="2346572" cy="247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21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aptura de pantalla 2014-10-23 a la(s) 11.18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531" y="1768466"/>
            <a:ext cx="3003786" cy="3156650"/>
          </a:xfrm>
          <a:prstGeom prst="rect">
            <a:avLst/>
          </a:prstGeom>
        </p:spPr>
      </p:pic>
      <p:pic>
        <p:nvPicPr>
          <p:cNvPr id="3" name="Imagen 2" descr="Captura de pantalla 2014-10-23 a la(s) 11.18.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952" y="1768466"/>
            <a:ext cx="3003990" cy="316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878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aptura de pantalla 2014-10-23 a la(s) 12.49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825" y="1003218"/>
            <a:ext cx="3638014" cy="2381485"/>
          </a:xfrm>
          <a:prstGeom prst="rect">
            <a:avLst/>
          </a:prstGeom>
        </p:spPr>
      </p:pic>
      <p:pic>
        <p:nvPicPr>
          <p:cNvPr id="3" name="Imagen 2" descr="Captura de pantalla 2014-10-23 a la(s) 12.50.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336" y="1003218"/>
            <a:ext cx="3445726" cy="221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137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2491827" y="1351518"/>
            <a:ext cx="4172922" cy="3271420"/>
            <a:chOff x="2491826" y="1351517"/>
            <a:chExt cx="5451867" cy="4232801"/>
          </a:xfrm>
        </p:grpSpPr>
        <p:pic>
          <p:nvPicPr>
            <p:cNvPr id="2" name="Imagen 1" descr="Captura de pantalla 2014-10-16 a la(s) 15.29.08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1826" y="1351517"/>
              <a:ext cx="4950379" cy="4232801"/>
            </a:xfrm>
            <a:prstGeom prst="rect">
              <a:avLst/>
            </a:prstGeom>
          </p:spPr>
        </p:pic>
        <p:sp>
          <p:nvSpPr>
            <p:cNvPr id="3" name="Rectángulo 2"/>
            <p:cNvSpPr/>
            <p:nvPr/>
          </p:nvSpPr>
          <p:spPr>
            <a:xfrm>
              <a:off x="6940716" y="4824708"/>
              <a:ext cx="1002977" cy="759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00763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werlawEx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584" y="3053358"/>
            <a:ext cx="3287209" cy="1563645"/>
          </a:xfrm>
          <a:prstGeom prst="rect">
            <a:avLst/>
          </a:prstGeom>
        </p:spPr>
      </p:pic>
      <p:pic>
        <p:nvPicPr>
          <p:cNvPr id="3" name="Imagen 2" descr="Captura de pantalla 2014-10-15 a la(s) 18.24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184" y="2931619"/>
            <a:ext cx="1844870" cy="168538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753734" y="4617003"/>
            <a:ext cx="1191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Escala lineal</a:t>
            </a:r>
            <a:endParaRPr lang="es-ES" sz="1600" dirty="0"/>
          </a:p>
        </p:txBody>
      </p:sp>
      <p:sp>
        <p:nvSpPr>
          <p:cNvPr id="5" name="CuadroTexto 4"/>
          <p:cNvSpPr txBox="1"/>
          <p:nvPr/>
        </p:nvSpPr>
        <p:spPr>
          <a:xfrm>
            <a:off x="5180404" y="4615109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Escala logarítmica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4842922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4</Words>
  <Application>Microsoft Macintosh PowerPoint</Application>
  <PresentationFormat>Presentación en pantalla (4:3)</PresentationFormat>
  <Paragraphs>2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UCM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Guillermo Jiménez Díaz</dc:creator>
  <cp:lastModifiedBy>Guillermo Jiménez Díaz</cp:lastModifiedBy>
  <cp:revision>23</cp:revision>
  <dcterms:created xsi:type="dcterms:W3CDTF">2013-10-01T13:25:39Z</dcterms:created>
  <dcterms:modified xsi:type="dcterms:W3CDTF">2014-10-23T12:48:18Z</dcterms:modified>
</cp:coreProperties>
</file>