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8" r:id="rId7"/>
    <p:sldId id="257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224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02/12/14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</Words>
  <Application>Microsoft Macintosh PowerPoint</Application>
  <PresentationFormat>Presentación en pantalla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24</cp:revision>
  <dcterms:created xsi:type="dcterms:W3CDTF">2013-10-01T13:25:39Z</dcterms:created>
  <dcterms:modified xsi:type="dcterms:W3CDTF">2014-12-02T16:15:59Z</dcterms:modified>
</cp:coreProperties>
</file>