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1792" y="2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06/10/14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16</cp:revision>
  <dcterms:created xsi:type="dcterms:W3CDTF">2013-10-01T13:25:39Z</dcterms:created>
  <dcterms:modified xsi:type="dcterms:W3CDTF">2014-10-06T15:55:02Z</dcterms:modified>
</cp:coreProperties>
</file>