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2" r:id="rId5"/>
    <p:sldId id="259" r:id="rId6"/>
    <p:sldId id="260" r:id="rId7"/>
    <p:sldId id="261" r:id="rId8"/>
    <p:sldId id="258" r:id="rId9"/>
    <p:sldId id="257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80" y="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</Words>
  <Application>Microsoft Macintosh PowerPoint</Application>
  <PresentationFormat>Presentación en pantalla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26</cp:revision>
  <dcterms:created xsi:type="dcterms:W3CDTF">2013-10-01T13:25:39Z</dcterms:created>
  <dcterms:modified xsi:type="dcterms:W3CDTF">2014-12-04T10:53:56Z</dcterms:modified>
</cp:coreProperties>
</file>